
<file path=[Content_Types].xml><?xml version="1.0" encoding="utf-8"?>
<Types xmlns="http://schemas.openxmlformats.org/package/2006/content-types">
  <Default ContentType="audio/x-wav" Extension="WAV"/>
  <Default ContentType="image/x-emf" Extension="emf"/>
  <Default ContentType="image/gif" Extension="gif"/>
  <Default ContentType="image/jpeg" Extension="jpeg"/>
  <Default ContentType="image/jpeg" Extension="jp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image/png" Extension="tmp"/>
  <Default ContentType="image/vnd.ms-photo" Extension="wdp"/>
  <Default ContentType="image/x-wmf" Extension="wmf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drawingml.diagramColors+xml" PartName="/ppt/diagrams/colors1.xml"/>
  <Override ContentType="application/vnd.openxmlformats-officedocument.drawingml.diagramColors+xml" PartName="/ppt/diagrams/colors2.xml"/>
  <Override ContentType="application/vnd.openxmlformats-officedocument.drawingml.diagramColors+xml" PartName="/ppt/diagrams/colors3.xml"/>
  <Override ContentType="application/vnd.openxmlformats-officedocument.drawingml.diagramData+xml" PartName="/ppt/diagrams/data1.xml"/>
  <Override ContentType="application/vnd.openxmlformats-officedocument.drawingml.diagramData+xml" PartName="/ppt/diagrams/data2.xml"/>
  <Override ContentType="application/vnd.openxmlformats-officedocument.drawingml.diagramData+xml" PartName="/ppt/diagrams/data3.xml"/>
  <Override ContentType="application/vnd.ms-office.drawingml.diagramDrawing+xml" PartName="/ppt/diagrams/drawing1.xml"/>
  <Override ContentType="application/vnd.ms-office.drawingml.diagramDrawing+xml" PartName="/ppt/diagrams/drawing2.xml"/>
  <Override ContentType="application/vnd.ms-office.drawingml.diagramDrawing+xml" PartName="/ppt/diagrams/drawing3.xml"/>
  <Override ContentType="application/vnd.openxmlformats-officedocument.drawingml.diagramLayout+xml" PartName="/ppt/diagrams/layout1.xml"/>
  <Override ContentType="application/vnd.openxmlformats-officedocument.drawingml.diagramLayout+xml" PartName="/ppt/diagrams/layout2.xml"/>
  <Override ContentType="application/vnd.openxmlformats-officedocument.drawingml.diagramLayout+xml" PartName="/ppt/diagrams/layout3.xml"/>
  <Override ContentType="application/vnd.openxmlformats-officedocument.drawingml.diagramStyle+xml" PartName="/ppt/diagrams/quickStyle1.xml"/>
  <Override ContentType="application/vnd.openxmlformats-officedocument.drawingml.diagramStyle+xml" PartName="/ppt/diagrams/quickStyle2.xml"/>
  <Override ContentType="application/vnd.openxmlformats-officedocument.drawingml.diagramStyle+xml" PartName="/ppt/diagrams/quickStyle3.xml"/>
  <Override ContentType="audio/wav" PartName="/ppt/media/audio16.wav"/>
  <Override ContentType="audio/wav" PartName="/ppt/media/audio3.wav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.xml"/>
  <Override ContentType="application/vnd.openxmlformats-officedocument.presentationml.slide+xml" PartName="/ppt/slides/slide160.xml"/>
  <Override ContentType="application/vnd.openxmlformats-officedocument.presentationml.slide+xml" PartName="/ppt/slides/slide161.xml"/>
  <Override ContentType="application/vnd.openxmlformats-officedocument.presentationml.slide+xml" PartName="/ppt/slides/slide162.xml"/>
  <Override ContentType="application/vnd.openxmlformats-officedocument.presentationml.slide+xml" PartName="/ppt/slides/slide163.xml"/>
  <Override ContentType="application/vnd.openxmlformats-officedocument.presentationml.slide+xml" PartName="/ppt/slides/slide164.xml"/>
  <Override ContentType="application/vnd.openxmlformats-officedocument.presentationml.slide+xml" PartName="/ppt/slides/slide165.xml"/>
  <Override ContentType="application/vnd.openxmlformats-officedocument.presentationml.slide+xml" PartName="/ppt/slides/slide166.xml"/>
  <Override ContentType="application/vnd.openxmlformats-officedocument.presentationml.slide+xml" PartName="/ppt/slides/slide167.xml"/>
  <Override ContentType="application/vnd.openxmlformats-officedocument.presentationml.slide+xml" PartName="/ppt/slides/slide168.xml"/>
  <Override ContentType="application/vnd.openxmlformats-officedocument.presentationml.slide+xml" PartName="/ppt/slides/slide169.xml"/>
  <Override ContentType="application/vnd.openxmlformats-officedocument.presentationml.slide+xml" PartName="/ppt/slides/slide17.xml"/>
  <Override ContentType="application/vnd.openxmlformats-officedocument.presentationml.slide+xml" PartName="/ppt/slides/slide170.xml"/>
  <Override ContentType="application/vnd.openxmlformats-officedocument.presentationml.slide+xml" PartName="/ppt/slides/slide171.xml"/>
  <Override ContentType="application/vnd.openxmlformats-officedocument.presentationml.slide+xml" PartName="/ppt/slides/slide172.xml"/>
  <Override ContentType="application/vnd.openxmlformats-officedocument.presentationml.slide+xml" PartName="/ppt/slides/slide173.xml"/>
  <Override ContentType="application/vnd.openxmlformats-officedocument.presentationml.slide+xml" PartName="/ppt/slides/slide174.xml"/>
  <Override ContentType="application/vnd.openxmlformats-officedocument.presentationml.slide+xml" PartName="/ppt/slides/slide175.xml"/>
  <Override ContentType="application/vnd.openxmlformats-officedocument.presentationml.slide+xml" PartName="/ppt/slides/slide176.xml"/>
  <Override ContentType="application/vnd.openxmlformats-officedocument.presentationml.slide+xml" PartName="/ppt/slides/slide17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aveSubsetFonts="1">
  <p:sldMasterIdLst>
    <p:sldMasterId r:id="rId4" id="2147483648"/>
  </p:sldMasterIdLst>
  <p:notesMasterIdLst>
    <p:notesMasterId r:id="rId5"/>
  </p:notesMasterIdLst>
  <p:sldIdLst>
    <p:sldId r:id="rId6" id="256"/>
    <p:sldId r:id="rId7" id="257"/>
    <p:sldId r:id="rId8" id="258"/>
    <p:sldId r:id="rId9" id="259"/>
    <p:sldId r:id="rId10" id="260"/>
    <p:sldId r:id="rId11" id="261"/>
    <p:sldId r:id="rId12" id="262"/>
    <p:sldId r:id="rId13" id="263"/>
    <p:sldId r:id="rId14" id="264"/>
    <p:sldId r:id="rId15" id="265"/>
    <p:sldId r:id="rId16" id="266"/>
    <p:sldId r:id="rId17" id="267"/>
    <p:sldId r:id="rId18" id="268"/>
    <p:sldId r:id="rId19" id="269"/>
    <p:sldId r:id="rId20" id="270"/>
    <p:sldId r:id="rId21" id="271"/>
    <p:sldId r:id="rId22" id="272"/>
    <p:sldId r:id="rId23" id="273"/>
    <p:sldId r:id="rId24" id="274"/>
    <p:sldId r:id="rId25" id="275"/>
    <p:sldId r:id="rId26" id="276"/>
    <p:sldId r:id="rId27" id="277"/>
    <p:sldId r:id="rId28" id="278"/>
    <p:sldId r:id="rId29" id="279"/>
    <p:sldId r:id="rId30" id="280"/>
    <p:sldId r:id="rId31" id="281"/>
    <p:sldId r:id="rId32" id="282"/>
    <p:sldId r:id="rId33" id="283"/>
    <p:sldId r:id="rId34" id="284"/>
    <p:sldId r:id="rId35" id="285"/>
    <p:sldId r:id="rId36" id="286"/>
    <p:sldId r:id="rId37" id="287"/>
    <p:sldId r:id="rId38" id="288"/>
    <p:sldId r:id="rId39" id="289"/>
    <p:sldId r:id="rId40" id="290"/>
    <p:sldId r:id="rId41" id="291"/>
    <p:sldId r:id="rId42" id="292"/>
    <p:sldId r:id="rId43" id="293"/>
    <p:sldId r:id="rId44" id="294"/>
    <p:sldId r:id="rId45" id="295"/>
    <p:sldId r:id="rId46" id="296"/>
    <p:sldId r:id="rId47" id="297"/>
    <p:sldId r:id="rId48" id="298"/>
    <p:sldId r:id="rId49" id="299"/>
    <p:sldId r:id="rId50" id="300"/>
    <p:sldId r:id="rId51" id="301"/>
    <p:sldId r:id="rId52" id="302"/>
    <p:sldId r:id="rId53" id="303"/>
    <p:sldId r:id="rId54" id="304"/>
    <p:sldId r:id="rId55" id="305"/>
    <p:sldId r:id="rId56" id="306"/>
    <p:sldId r:id="rId57" id="307"/>
    <p:sldId r:id="rId58" id="308"/>
    <p:sldId r:id="rId59" id="309"/>
    <p:sldId r:id="rId60" id="310"/>
    <p:sldId r:id="rId61" id="311"/>
    <p:sldId r:id="rId62" id="312"/>
    <p:sldId r:id="rId63" id="313"/>
    <p:sldId r:id="rId64" id="314"/>
    <p:sldId r:id="rId65" id="315"/>
    <p:sldId r:id="rId66" id="316"/>
    <p:sldId r:id="rId67" id="317"/>
    <p:sldId r:id="rId68" id="318"/>
    <p:sldId r:id="rId69" id="319"/>
    <p:sldId r:id="rId70" id="320"/>
    <p:sldId r:id="rId71" id="321"/>
    <p:sldId r:id="rId72" id="322"/>
    <p:sldId r:id="rId73" id="323"/>
    <p:sldId r:id="rId74" id="324"/>
    <p:sldId r:id="rId75" id="325"/>
    <p:sldId r:id="rId76" id="326"/>
    <p:sldId r:id="rId77" id="327"/>
    <p:sldId r:id="rId78" id="328"/>
    <p:sldId r:id="rId79" id="329"/>
    <p:sldId r:id="rId80" id="330"/>
    <p:sldId r:id="rId81" id="331"/>
    <p:sldId r:id="rId82" id="332"/>
    <p:sldId r:id="rId83" id="333"/>
    <p:sldId r:id="rId84" id="334"/>
    <p:sldId r:id="rId85" id="335"/>
    <p:sldId r:id="rId86" id="336"/>
    <p:sldId r:id="rId87" id="337"/>
    <p:sldId r:id="rId88" id="338"/>
    <p:sldId r:id="rId89" id="339"/>
    <p:sldId r:id="rId90" id="340"/>
    <p:sldId r:id="rId91" id="341"/>
    <p:sldId r:id="rId92" id="342"/>
    <p:sldId r:id="rId93" id="343"/>
    <p:sldId r:id="rId94" id="344"/>
    <p:sldId r:id="rId95" id="345"/>
    <p:sldId r:id="rId96" id="346"/>
    <p:sldId r:id="rId97" id="347"/>
    <p:sldId r:id="rId98" id="348"/>
    <p:sldId r:id="rId99" id="349"/>
    <p:sldId r:id="rId100" id="350"/>
    <p:sldId r:id="rId101" id="351"/>
    <p:sldId r:id="rId102" id="352"/>
    <p:sldId r:id="rId103" id="353"/>
    <p:sldId r:id="rId104" id="354"/>
    <p:sldId r:id="rId105" id="355"/>
    <p:sldId r:id="rId106" id="356"/>
    <p:sldId r:id="rId107" id="357"/>
    <p:sldId r:id="rId108" id="358"/>
    <p:sldId r:id="rId109" id="359"/>
    <p:sldId r:id="rId110" id="360"/>
    <p:sldId r:id="rId111" id="361"/>
    <p:sldId r:id="rId112" id="362"/>
    <p:sldId r:id="rId113" id="363"/>
    <p:sldId r:id="rId114" id="364"/>
    <p:sldId r:id="rId115" id="365"/>
    <p:sldId r:id="rId116" id="366"/>
    <p:sldId r:id="rId117" id="367"/>
    <p:sldId r:id="rId118" id="368"/>
    <p:sldId r:id="rId119" id="369"/>
    <p:sldId r:id="rId120" id="370"/>
    <p:sldId r:id="rId121" id="371"/>
    <p:sldId r:id="rId122" id="372"/>
    <p:sldId r:id="rId123" id="373"/>
    <p:sldId r:id="rId124" id="374"/>
    <p:sldId r:id="rId125" id="375"/>
    <p:sldId r:id="rId126" id="376"/>
    <p:sldId r:id="rId127" id="377"/>
    <p:sldId r:id="rId128" id="378"/>
    <p:sldId r:id="rId129" id="379"/>
    <p:sldId r:id="rId130" id="380"/>
    <p:sldId r:id="rId131" id="381"/>
    <p:sldId r:id="rId132" id="382"/>
    <p:sldId r:id="rId133" id="383"/>
    <p:sldId r:id="rId134" id="384"/>
    <p:sldId r:id="rId135" id="385"/>
    <p:sldId r:id="rId136" id="386"/>
    <p:sldId r:id="rId137" id="387"/>
    <p:sldId r:id="rId138" id="388"/>
    <p:sldId r:id="rId139" id="389"/>
    <p:sldId r:id="rId140" id="390"/>
    <p:sldId r:id="rId141" id="391"/>
    <p:sldId r:id="rId142" id="392"/>
    <p:sldId r:id="rId143" id="393"/>
    <p:sldId r:id="rId144" id="394"/>
    <p:sldId r:id="rId145" id="395"/>
    <p:sldId r:id="rId146" id="396"/>
    <p:sldId r:id="rId147" id="397"/>
    <p:sldId r:id="rId148" id="398"/>
    <p:sldId r:id="rId149" id="399"/>
    <p:sldId r:id="rId150" id="400"/>
    <p:sldId r:id="rId151" id="401"/>
    <p:sldId r:id="rId152" id="402"/>
    <p:sldId r:id="rId153" id="403"/>
    <p:sldId r:id="rId154" id="404"/>
    <p:sldId r:id="rId155" id="405"/>
    <p:sldId r:id="rId156" id="406"/>
    <p:sldId r:id="rId157" id="407"/>
    <p:sldId r:id="rId158" id="408"/>
    <p:sldId r:id="rId159" id="409"/>
    <p:sldId r:id="rId160" id="410"/>
    <p:sldId r:id="rId161" id="411"/>
    <p:sldId r:id="rId162" id="412"/>
    <p:sldId r:id="rId163" id="413"/>
    <p:sldId r:id="rId164" id="414"/>
    <p:sldId r:id="rId165" id="415"/>
    <p:sldId r:id="rId166" id="416"/>
    <p:sldId r:id="rId167" id="417"/>
    <p:sldId r:id="rId168" id="418"/>
    <p:sldId r:id="rId169" id="419"/>
    <p:sldId r:id="rId170" id="420"/>
    <p:sldId r:id="rId171" id="421"/>
    <p:sldId r:id="rId172" id="422"/>
    <p:sldId r:id="rId173" id="423"/>
    <p:sldId r:id="rId174" id="424"/>
    <p:sldId r:id="rId175" id="425"/>
    <p:sldId r:id="rId176" id="426"/>
    <p:sldId r:id="rId177" id="427"/>
    <p:sldId r:id="rId178" id="428"/>
    <p:sldId r:id="rId179" id="429"/>
    <p:sldId r:id="rId180" id="430"/>
    <p:sldId r:id="rId181" id="431"/>
    <p:sldId r:id="rId182" id="432"/>
  </p:sldIdLst>
  <p:sldSz cx="9144000" cy="6858000" type="screen4x3"/>
  <p:notesSz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6881813" cy="9661525"/>
  <p:defaultText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defPPr>
      <a:defRPr lang="en-US">
        <a:uFillTx/>
      </a:defRPr>
    </a:defPPr>
    <a:lvl1pPr algn="l" defTabSz="457200" eaLnBrk="1" hangingPunct="1" latinLnBrk="0" marL="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/>
</file>

<file path=ppt/tableStyles.xml><?xml version="1.0" encoding="utf-8"?>
<a:tblStyleLst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def="{5C22544A-7EE6-4342-B048-85BDC9FD1C3A}">
  <a:tblStyle styleId="{35758FB7-9AC5-4552-8A53-C91805E547FA}" styleName="نمط ذو نسُق 1 - تمييز 5">
    <a:tblBg>
      <a:fillRef idx="2">
        <a:schemeClr val="accent5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نمط ذو نسُق 1 - تمييز 6">
    <a:tblBg>
      <a:fillRef idx="2">
        <a:schemeClr val="accent6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نمط متوسط 2 - تمييز 1">
    <a:wholeTbl>
      <a:tcTxStyle>
        <a:fontRef idx="minor">
          <a:srgbClr val="000000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rgbClr val="000000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srgbClr val="000000"/>
        </a:fontRef>
        <a:schemeClr val="dk1"/>
      </a:tcTxStyle>
      <a:tcStyle>
        <a:tcBdr>
          <a:left>
            <a:ln cmpd="sng" w="12700">
              <a:solidFill>
                <a:schemeClr val="lt1"/>
              </a:solidFill>
            </a:ln>
          </a:left>
          <a:right>
            <a:ln cmpd="sng" w="12700">
              <a:solidFill>
                <a:schemeClr val="lt1"/>
              </a:solidFill>
            </a:ln>
          </a:right>
          <a:top>
            <a:ln cmpd="sng" w="12700">
              <a:solidFill>
                <a:schemeClr val="lt1"/>
              </a:solidFill>
            </a:ln>
          </a:top>
          <a:bottom>
            <a:ln cmpd="sng" w="12700">
              <a:solidFill>
                <a:schemeClr val="lt1"/>
              </a:solidFill>
            </a:ln>
          </a:bottom>
          <a:insideH>
            <a:ln cmpd="sng" w="12700">
              <a:solidFill>
                <a:schemeClr val="lt1"/>
              </a:solidFill>
            </a:ln>
          </a:insideH>
          <a:insideV>
            <a:ln cmpd="sng" w="12700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srgbClr val="000000"/>
        </a:fontRef>
        <a:schemeClr val="lt1"/>
      </a:tcTxStyle>
      <a:tcStyle>
        <a:tcBdr>
          <a:top>
            <a:ln cmpd="sng" w="38100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bottom>
            <a:ln cmpd="sng" w="38100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rgbClr val="000000"/>
        </a:fontRef>
        <a:schemeClr val="tx1"/>
      </a:tcTxStyle>
      <a:tcStyle>
        <a:tcBdr>
          <a:left>
            <a:ln cmpd="sng" w="12700">
              <a:solidFill>
                <a:schemeClr val="tx1"/>
              </a:solidFill>
            </a:ln>
          </a:left>
          <a:right>
            <a:ln cmpd="sng" w="12700">
              <a:solidFill>
                <a:schemeClr val="tx1"/>
              </a:solidFill>
            </a:ln>
          </a:right>
          <a:top>
            <a:ln cmpd="sng" w="12700">
              <a:solidFill>
                <a:schemeClr val="tx1"/>
              </a:solidFill>
            </a:ln>
          </a:top>
          <a:bottom>
            <a:ln cmpd="sng" w="12700">
              <a:solidFill>
                <a:schemeClr val="tx1"/>
              </a:solidFill>
            </a:ln>
          </a:bottom>
          <a:insideH>
            <a:ln cmpd="sng" w="12700">
              <a:solidFill>
                <a:schemeClr val="tx1"/>
              </a:solidFill>
            </a:ln>
          </a:insideH>
          <a:insideV>
            <a:ln cmpd="sng" w="12700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نمط فاتح 3 - تمييز 2">
    <a:wholeTbl>
      <a:tcTxStyle>
        <a:fontRef idx="minor">
          <a:srgbClr val="000000"/>
        </a:fontRef>
        <a:schemeClr val="tx1"/>
      </a:tcTxStyle>
      <a:tcStyle>
        <a:tcBdr>
          <a:left>
            <a:ln cmpd="sng" w="12700">
              <a:solidFill>
                <a:schemeClr val="accent2"/>
              </a:solidFill>
            </a:ln>
          </a:left>
          <a:right>
            <a:ln cmpd="sng" w="12700">
              <a:solidFill>
                <a:schemeClr val="accent2"/>
              </a:solidFill>
            </a:ln>
          </a:right>
          <a:top>
            <a:ln cmpd="sng" w="12700">
              <a:solidFill>
                <a:schemeClr val="accent2"/>
              </a:solidFill>
            </a:ln>
          </a:top>
          <a:bottom>
            <a:ln cmpd="sng" w="12700">
              <a:solidFill>
                <a:schemeClr val="accent2"/>
              </a:solidFill>
            </a:ln>
          </a:bottom>
          <a:insideH>
            <a:ln cmpd="sng" w="12700">
              <a:solidFill>
                <a:schemeClr val="accent2"/>
              </a:solidFill>
            </a:ln>
          </a:insideH>
          <a:insideV>
            <a:ln cmpd="sng" w="12700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cmpd="dbl" w="50800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cmpd="sng" w="25400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normalViewPr horzBarState="maximized">
    <p:restoredLeft autoAdjust="0" sz="82996"/>
    <p:restoredTop sz="94660"/>
  </p:normalViewPr>
  <p:slideViewPr>
    <p:cSldViewPr snapToGrid="0">
      <p:cViewPr varScale="1">
  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sx d="100" n="72"/>
          <a:sy d="100" n="72"/>
        </p:scale>
  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1266" y="54"/>
      </p:cViewPr>
    </p:cSldViewPr>
  </p:slideViewPr>
  <p:notesText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" n="1"/>
        <a:sy d="1" n="1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0"/>
    </p:cViewPr>
  </p:notesTextViewPr>
  <p:gridSpacing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72008" cy="72008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notesMasters/notesMaster1.xml" Type="http://schemas.openxmlformats.org/officeDocument/2006/relationships/notesMaster"></Relationship><Relationship Id="rId6" Target="slides/slide1.xml" Type="http://schemas.openxmlformats.org/officeDocument/2006/relationships/slide"></Relationship><Relationship Id="rId7" Target="slides/slide2.xml" Type="http://schemas.openxmlformats.org/officeDocument/2006/relationships/slide"></Relationship><Relationship Id="rId8" Target="slides/slide3.xml" Type="http://schemas.openxmlformats.org/officeDocument/2006/relationships/slide"></Relationship><Relationship Id="rId9" Target="slides/slide4.xml" Type="http://schemas.openxmlformats.org/officeDocument/2006/relationships/slide"></Relationship><Relationship Id="rId10" Target="slides/slide5.xml" Type="http://schemas.openxmlformats.org/officeDocument/2006/relationships/slide"></Relationship><Relationship Id="rId11" Target="slides/slide6.xml" Type="http://schemas.openxmlformats.org/officeDocument/2006/relationships/slide"></Relationship><Relationship Id="rId12" Target="slides/slide7.xml" Type="http://schemas.openxmlformats.org/officeDocument/2006/relationships/slide"></Relationship><Relationship Id="rId13" Target="slides/slide8.xml" Type="http://schemas.openxmlformats.org/officeDocument/2006/relationships/slide"></Relationship><Relationship Id="rId14" Target="slides/slide9.xml" Type="http://schemas.openxmlformats.org/officeDocument/2006/relationships/slide"></Relationship><Relationship Id="rId15" Target="slides/slide10.xml" Type="http://schemas.openxmlformats.org/officeDocument/2006/relationships/slide"></Relationship><Relationship Id="rId16" Target="slides/slide11.xml" Type="http://schemas.openxmlformats.org/officeDocument/2006/relationships/slide"></Relationship><Relationship Id="rId17" Target="slides/slide12.xml" Type="http://schemas.openxmlformats.org/officeDocument/2006/relationships/slide"></Relationship><Relationship Id="rId18" Target="slides/slide13.xml" Type="http://schemas.openxmlformats.org/officeDocument/2006/relationships/slide"></Relationship><Relationship Id="rId19" Target="slides/slide14.xml" Type="http://schemas.openxmlformats.org/officeDocument/2006/relationships/slide"></Relationship><Relationship Id="rId20" Target="slides/slide15.xml" Type="http://schemas.openxmlformats.org/officeDocument/2006/relationships/slide"></Relationship><Relationship Id="rId21" Target="slides/slide16.xml" Type="http://schemas.openxmlformats.org/officeDocument/2006/relationships/slide"></Relationship><Relationship Id="rId22" Target="slides/slide17.xml" Type="http://schemas.openxmlformats.org/officeDocument/2006/relationships/slide"></Relationship><Relationship Id="rId23" Target="slides/slide18.xml" Type="http://schemas.openxmlformats.org/officeDocument/2006/relationships/slide"></Relationship><Relationship Id="rId24" Target="slides/slide19.xml" Type="http://schemas.openxmlformats.org/officeDocument/2006/relationships/slide"></Relationship><Relationship Id="rId25" Target="slides/slide20.xml" Type="http://schemas.openxmlformats.org/officeDocument/2006/relationships/slide"></Relationship><Relationship Id="rId26" Target="slides/slide21.xml" Type="http://schemas.openxmlformats.org/officeDocument/2006/relationships/slide"></Relationship><Relationship Id="rId27" Target="slides/slide22.xml" Type="http://schemas.openxmlformats.org/officeDocument/2006/relationships/slide"></Relationship><Relationship Id="rId28" Target="slides/slide23.xml" Type="http://schemas.openxmlformats.org/officeDocument/2006/relationships/slide"></Relationship><Relationship Id="rId29" Target="slides/slide24.xml" Type="http://schemas.openxmlformats.org/officeDocument/2006/relationships/slide"></Relationship><Relationship Id="rId30" Target="slides/slide25.xml" Type="http://schemas.openxmlformats.org/officeDocument/2006/relationships/slide"></Relationship><Relationship Id="rId31" Target="slides/slide26.xml" Type="http://schemas.openxmlformats.org/officeDocument/2006/relationships/slide"></Relationship><Relationship Id="rId32" Target="slides/slide27.xml" Type="http://schemas.openxmlformats.org/officeDocument/2006/relationships/slide"></Relationship><Relationship Id="rId33" Target="slides/slide28.xml" Type="http://schemas.openxmlformats.org/officeDocument/2006/relationships/slide"></Relationship><Relationship Id="rId34" Target="slides/slide29.xml" Type="http://schemas.openxmlformats.org/officeDocument/2006/relationships/slide"></Relationship><Relationship Id="rId35" Target="slides/slide30.xml" Type="http://schemas.openxmlformats.org/officeDocument/2006/relationships/slide"></Relationship><Relationship Id="rId36" Target="slides/slide31.xml" Type="http://schemas.openxmlformats.org/officeDocument/2006/relationships/slide"></Relationship><Relationship Id="rId37" Target="slides/slide32.xml" Type="http://schemas.openxmlformats.org/officeDocument/2006/relationships/slide"></Relationship><Relationship Id="rId38" Target="slides/slide33.xml" Type="http://schemas.openxmlformats.org/officeDocument/2006/relationships/slide"></Relationship><Relationship Id="rId39" Target="slides/slide34.xml" Type="http://schemas.openxmlformats.org/officeDocument/2006/relationships/slide"></Relationship><Relationship Id="rId40" Target="slides/slide35.xml" Type="http://schemas.openxmlformats.org/officeDocument/2006/relationships/slide"></Relationship><Relationship Id="rId41" Target="slides/slide36.xml" Type="http://schemas.openxmlformats.org/officeDocument/2006/relationships/slide"></Relationship><Relationship Id="rId42" Target="slides/slide37.xml" Type="http://schemas.openxmlformats.org/officeDocument/2006/relationships/slide"></Relationship><Relationship Id="rId43" Target="slides/slide38.xml" Type="http://schemas.openxmlformats.org/officeDocument/2006/relationships/slide"></Relationship><Relationship Id="rId44" Target="slides/slide39.xml" Type="http://schemas.openxmlformats.org/officeDocument/2006/relationships/slide"></Relationship><Relationship Id="rId45" Target="slides/slide40.xml" Type="http://schemas.openxmlformats.org/officeDocument/2006/relationships/slide"></Relationship><Relationship Id="rId46" Target="slides/slide41.xml" Type="http://schemas.openxmlformats.org/officeDocument/2006/relationships/slide"></Relationship><Relationship Id="rId47" Target="slides/slide42.xml" Type="http://schemas.openxmlformats.org/officeDocument/2006/relationships/slide"></Relationship><Relationship Id="rId48" Target="slides/slide43.xml" Type="http://schemas.openxmlformats.org/officeDocument/2006/relationships/slide"></Relationship><Relationship Id="rId49" Target="slides/slide44.xml" Type="http://schemas.openxmlformats.org/officeDocument/2006/relationships/slide"></Relationship><Relationship Id="rId50" Target="slides/slide45.xml" Type="http://schemas.openxmlformats.org/officeDocument/2006/relationships/slide"></Relationship><Relationship Id="rId51" Target="slides/slide46.xml" Type="http://schemas.openxmlformats.org/officeDocument/2006/relationships/slide"></Relationship><Relationship Id="rId52" Target="slides/slide47.xml" Type="http://schemas.openxmlformats.org/officeDocument/2006/relationships/slide"></Relationship><Relationship Id="rId53" Target="slides/slide48.xml" Type="http://schemas.openxmlformats.org/officeDocument/2006/relationships/slide"></Relationship><Relationship Id="rId54" Target="slides/slide49.xml" Type="http://schemas.openxmlformats.org/officeDocument/2006/relationships/slide"></Relationship><Relationship Id="rId55" Target="slides/slide50.xml" Type="http://schemas.openxmlformats.org/officeDocument/2006/relationships/slide"></Relationship><Relationship Id="rId56" Target="slides/slide51.xml" Type="http://schemas.openxmlformats.org/officeDocument/2006/relationships/slide"></Relationship><Relationship Id="rId57" Target="slides/slide52.xml" Type="http://schemas.openxmlformats.org/officeDocument/2006/relationships/slide"></Relationship><Relationship Id="rId58" Target="slides/slide53.xml" Type="http://schemas.openxmlformats.org/officeDocument/2006/relationships/slide"></Relationship><Relationship Id="rId59" Target="slides/slide54.xml" Type="http://schemas.openxmlformats.org/officeDocument/2006/relationships/slide"></Relationship><Relationship Id="rId60" Target="slides/slide55.xml" Type="http://schemas.openxmlformats.org/officeDocument/2006/relationships/slide"></Relationship><Relationship Id="rId61" Target="slides/slide56.xml" Type="http://schemas.openxmlformats.org/officeDocument/2006/relationships/slide"></Relationship><Relationship Id="rId62" Target="slides/slide57.xml" Type="http://schemas.openxmlformats.org/officeDocument/2006/relationships/slide"></Relationship><Relationship Id="rId63" Target="slides/slide58.xml" Type="http://schemas.openxmlformats.org/officeDocument/2006/relationships/slide"></Relationship><Relationship Id="rId64" Target="slides/slide59.xml" Type="http://schemas.openxmlformats.org/officeDocument/2006/relationships/slide"></Relationship><Relationship Id="rId65" Target="slides/slide60.xml" Type="http://schemas.openxmlformats.org/officeDocument/2006/relationships/slide"></Relationship><Relationship Id="rId66" Target="slides/slide61.xml" Type="http://schemas.openxmlformats.org/officeDocument/2006/relationships/slide"></Relationship><Relationship Id="rId67" Target="slides/slide62.xml" Type="http://schemas.openxmlformats.org/officeDocument/2006/relationships/slide"></Relationship><Relationship Id="rId68" Target="slides/slide63.xml" Type="http://schemas.openxmlformats.org/officeDocument/2006/relationships/slide"></Relationship><Relationship Id="rId69" Target="slides/slide64.xml" Type="http://schemas.openxmlformats.org/officeDocument/2006/relationships/slide"></Relationship><Relationship Id="rId70" Target="slides/slide65.xml" Type="http://schemas.openxmlformats.org/officeDocument/2006/relationships/slide"></Relationship><Relationship Id="rId71" Target="slides/slide66.xml" Type="http://schemas.openxmlformats.org/officeDocument/2006/relationships/slide"></Relationship><Relationship Id="rId72" Target="slides/slide67.xml" Type="http://schemas.openxmlformats.org/officeDocument/2006/relationships/slide"></Relationship><Relationship Id="rId73" Target="slides/slide68.xml" Type="http://schemas.openxmlformats.org/officeDocument/2006/relationships/slide"></Relationship><Relationship Id="rId74" Target="slides/slide69.xml" Type="http://schemas.openxmlformats.org/officeDocument/2006/relationships/slide"></Relationship><Relationship Id="rId75" Target="slides/slide70.xml" Type="http://schemas.openxmlformats.org/officeDocument/2006/relationships/slide"></Relationship><Relationship Id="rId76" Target="slides/slide71.xml" Type="http://schemas.openxmlformats.org/officeDocument/2006/relationships/slide"></Relationship><Relationship Id="rId77" Target="slides/slide72.xml" Type="http://schemas.openxmlformats.org/officeDocument/2006/relationships/slide"></Relationship><Relationship Id="rId78" Target="slides/slide73.xml" Type="http://schemas.openxmlformats.org/officeDocument/2006/relationships/slide"></Relationship><Relationship Id="rId79" Target="slides/slide74.xml" Type="http://schemas.openxmlformats.org/officeDocument/2006/relationships/slide"></Relationship><Relationship Id="rId80" Target="slides/slide75.xml" Type="http://schemas.openxmlformats.org/officeDocument/2006/relationships/slide"></Relationship><Relationship Id="rId81" Target="slides/slide76.xml" Type="http://schemas.openxmlformats.org/officeDocument/2006/relationships/slide"></Relationship><Relationship Id="rId82" Target="slides/slide77.xml" Type="http://schemas.openxmlformats.org/officeDocument/2006/relationships/slide"></Relationship><Relationship Id="rId83" Target="slides/slide78.xml" Type="http://schemas.openxmlformats.org/officeDocument/2006/relationships/slide"></Relationship><Relationship Id="rId84" Target="slides/slide79.xml" Type="http://schemas.openxmlformats.org/officeDocument/2006/relationships/slide"></Relationship><Relationship Id="rId85" Target="slides/slide80.xml" Type="http://schemas.openxmlformats.org/officeDocument/2006/relationships/slide"></Relationship><Relationship Id="rId86" Target="slides/slide81.xml" Type="http://schemas.openxmlformats.org/officeDocument/2006/relationships/slide"></Relationship><Relationship Id="rId87" Target="slides/slide82.xml" Type="http://schemas.openxmlformats.org/officeDocument/2006/relationships/slide"></Relationship><Relationship Id="rId88" Target="slides/slide83.xml" Type="http://schemas.openxmlformats.org/officeDocument/2006/relationships/slide"></Relationship><Relationship Id="rId89" Target="slides/slide84.xml" Type="http://schemas.openxmlformats.org/officeDocument/2006/relationships/slide"></Relationship><Relationship Id="rId90" Target="slides/slide85.xml" Type="http://schemas.openxmlformats.org/officeDocument/2006/relationships/slide"></Relationship><Relationship Id="rId91" Target="slides/slide86.xml" Type="http://schemas.openxmlformats.org/officeDocument/2006/relationships/slide"></Relationship><Relationship Id="rId92" Target="slides/slide87.xml" Type="http://schemas.openxmlformats.org/officeDocument/2006/relationships/slide"></Relationship><Relationship Id="rId93" Target="slides/slide88.xml" Type="http://schemas.openxmlformats.org/officeDocument/2006/relationships/slide"></Relationship><Relationship Id="rId94" Target="slides/slide89.xml" Type="http://schemas.openxmlformats.org/officeDocument/2006/relationships/slide"></Relationship><Relationship Id="rId95" Target="slides/slide90.xml" Type="http://schemas.openxmlformats.org/officeDocument/2006/relationships/slide"></Relationship><Relationship Id="rId96" Target="slides/slide91.xml" Type="http://schemas.openxmlformats.org/officeDocument/2006/relationships/slide"></Relationship><Relationship Id="rId97" Target="slides/slide92.xml" Type="http://schemas.openxmlformats.org/officeDocument/2006/relationships/slide"></Relationship><Relationship Id="rId98" Target="slides/slide93.xml" Type="http://schemas.openxmlformats.org/officeDocument/2006/relationships/slide"></Relationship><Relationship Id="rId99" Target="slides/slide94.xml" Type="http://schemas.openxmlformats.org/officeDocument/2006/relationships/slide"></Relationship><Relationship Id="rId100" Target="slides/slide95.xml" Type="http://schemas.openxmlformats.org/officeDocument/2006/relationships/slide"></Relationship><Relationship Id="rId101" Target="slides/slide96.xml" Type="http://schemas.openxmlformats.org/officeDocument/2006/relationships/slide"></Relationship><Relationship Id="rId102" Target="slides/slide97.xml" Type="http://schemas.openxmlformats.org/officeDocument/2006/relationships/slide"></Relationship><Relationship Id="rId103" Target="slides/slide98.xml" Type="http://schemas.openxmlformats.org/officeDocument/2006/relationships/slide"></Relationship><Relationship Id="rId104" Target="slides/slide99.xml" Type="http://schemas.openxmlformats.org/officeDocument/2006/relationships/slide"></Relationship><Relationship Id="rId105" Target="slides/slide100.xml" Type="http://schemas.openxmlformats.org/officeDocument/2006/relationships/slide"></Relationship><Relationship Id="rId106" Target="slides/slide101.xml" Type="http://schemas.openxmlformats.org/officeDocument/2006/relationships/slide"></Relationship><Relationship Id="rId107" Target="slides/slide102.xml" Type="http://schemas.openxmlformats.org/officeDocument/2006/relationships/slide"></Relationship><Relationship Id="rId108" Target="slides/slide103.xml" Type="http://schemas.openxmlformats.org/officeDocument/2006/relationships/slide"></Relationship><Relationship Id="rId109" Target="slides/slide104.xml" Type="http://schemas.openxmlformats.org/officeDocument/2006/relationships/slide"></Relationship><Relationship Id="rId110" Target="slides/slide105.xml" Type="http://schemas.openxmlformats.org/officeDocument/2006/relationships/slide"></Relationship><Relationship Id="rId111" Target="slides/slide106.xml" Type="http://schemas.openxmlformats.org/officeDocument/2006/relationships/slide"></Relationship><Relationship Id="rId112" Target="slides/slide107.xml" Type="http://schemas.openxmlformats.org/officeDocument/2006/relationships/slide"></Relationship><Relationship Id="rId113" Target="slides/slide108.xml" Type="http://schemas.openxmlformats.org/officeDocument/2006/relationships/slide"></Relationship><Relationship Id="rId114" Target="slides/slide109.xml" Type="http://schemas.openxmlformats.org/officeDocument/2006/relationships/slide"></Relationship><Relationship Id="rId115" Target="slides/slide110.xml" Type="http://schemas.openxmlformats.org/officeDocument/2006/relationships/slide"></Relationship><Relationship Id="rId116" Target="slides/slide111.xml" Type="http://schemas.openxmlformats.org/officeDocument/2006/relationships/slide"></Relationship><Relationship Id="rId117" Target="slides/slide112.xml" Type="http://schemas.openxmlformats.org/officeDocument/2006/relationships/slide"></Relationship><Relationship Id="rId118" Target="slides/slide113.xml" Type="http://schemas.openxmlformats.org/officeDocument/2006/relationships/slide"></Relationship><Relationship Id="rId119" Target="slides/slide114.xml" Type="http://schemas.openxmlformats.org/officeDocument/2006/relationships/slide"></Relationship><Relationship Id="rId120" Target="slides/slide115.xml" Type="http://schemas.openxmlformats.org/officeDocument/2006/relationships/slide"></Relationship><Relationship Id="rId121" Target="slides/slide116.xml" Type="http://schemas.openxmlformats.org/officeDocument/2006/relationships/slide"></Relationship><Relationship Id="rId122" Target="slides/slide117.xml" Type="http://schemas.openxmlformats.org/officeDocument/2006/relationships/slide"></Relationship><Relationship Id="rId123" Target="slides/slide118.xml" Type="http://schemas.openxmlformats.org/officeDocument/2006/relationships/slide"></Relationship><Relationship Id="rId124" Target="slides/slide119.xml" Type="http://schemas.openxmlformats.org/officeDocument/2006/relationships/slide"></Relationship><Relationship Id="rId125" Target="slides/slide120.xml" Type="http://schemas.openxmlformats.org/officeDocument/2006/relationships/slide"></Relationship><Relationship Id="rId126" Target="slides/slide121.xml" Type="http://schemas.openxmlformats.org/officeDocument/2006/relationships/slide"></Relationship><Relationship Id="rId127" Target="slides/slide122.xml" Type="http://schemas.openxmlformats.org/officeDocument/2006/relationships/slide"></Relationship><Relationship Id="rId128" Target="slides/slide123.xml" Type="http://schemas.openxmlformats.org/officeDocument/2006/relationships/slide"></Relationship><Relationship Id="rId129" Target="slides/slide124.xml" Type="http://schemas.openxmlformats.org/officeDocument/2006/relationships/slide"></Relationship><Relationship Id="rId130" Target="slides/slide125.xml" Type="http://schemas.openxmlformats.org/officeDocument/2006/relationships/slide"></Relationship><Relationship Id="rId131" Target="slides/slide126.xml" Type="http://schemas.openxmlformats.org/officeDocument/2006/relationships/slide"></Relationship><Relationship Id="rId132" Target="slides/slide127.xml" Type="http://schemas.openxmlformats.org/officeDocument/2006/relationships/slide"></Relationship><Relationship Id="rId133" Target="slides/slide128.xml" Type="http://schemas.openxmlformats.org/officeDocument/2006/relationships/slide"></Relationship><Relationship Id="rId134" Target="slides/slide129.xml" Type="http://schemas.openxmlformats.org/officeDocument/2006/relationships/slide"></Relationship><Relationship Id="rId135" Target="slides/slide130.xml" Type="http://schemas.openxmlformats.org/officeDocument/2006/relationships/slide"></Relationship><Relationship Id="rId136" Target="slides/slide131.xml" Type="http://schemas.openxmlformats.org/officeDocument/2006/relationships/slide"></Relationship><Relationship Id="rId137" Target="slides/slide132.xml" Type="http://schemas.openxmlformats.org/officeDocument/2006/relationships/slide"></Relationship><Relationship Id="rId138" Target="slides/slide133.xml" Type="http://schemas.openxmlformats.org/officeDocument/2006/relationships/slide"></Relationship><Relationship Id="rId139" Target="slides/slide134.xml" Type="http://schemas.openxmlformats.org/officeDocument/2006/relationships/slide"></Relationship><Relationship Id="rId140" Target="slides/slide135.xml" Type="http://schemas.openxmlformats.org/officeDocument/2006/relationships/slide"></Relationship><Relationship Id="rId141" Target="slides/slide136.xml" Type="http://schemas.openxmlformats.org/officeDocument/2006/relationships/slide"></Relationship><Relationship Id="rId142" Target="slides/slide137.xml" Type="http://schemas.openxmlformats.org/officeDocument/2006/relationships/slide"></Relationship><Relationship Id="rId143" Target="slides/slide138.xml" Type="http://schemas.openxmlformats.org/officeDocument/2006/relationships/slide"></Relationship><Relationship Id="rId144" Target="slides/slide139.xml" Type="http://schemas.openxmlformats.org/officeDocument/2006/relationships/slide"></Relationship><Relationship Id="rId145" Target="slides/slide140.xml" Type="http://schemas.openxmlformats.org/officeDocument/2006/relationships/slide"></Relationship><Relationship Id="rId146" Target="slides/slide141.xml" Type="http://schemas.openxmlformats.org/officeDocument/2006/relationships/slide"></Relationship><Relationship Id="rId147" Target="slides/slide142.xml" Type="http://schemas.openxmlformats.org/officeDocument/2006/relationships/slide"></Relationship><Relationship Id="rId148" Target="slides/slide143.xml" Type="http://schemas.openxmlformats.org/officeDocument/2006/relationships/slide"></Relationship><Relationship Id="rId149" Target="slides/slide144.xml" Type="http://schemas.openxmlformats.org/officeDocument/2006/relationships/slide"></Relationship><Relationship Id="rId150" Target="slides/slide145.xml" Type="http://schemas.openxmlformats.org/officeDocument/2006/relationships/slide"></Relationship><Relationship Id="rId151" Target="slides/slide146.xml" Type="http://schemas.openxmlformats.org/officeDocument/2006/relationships/slide"></Relationship><Relationship Id="rId152" Target="slides/slide147.xml" Type="http://schemas.openxmlformats.org/officeDocument/2006/relationships/slide"></Relationship><Relationship Id="rId153" Target="slides/slide148.xml" Type="http://schemas.openxmlformats.org/officeDocument/2006/relationships/slide"></Relationship><Relationship Id="rId154" Target="slides/slide149.xml" Type="http://schemas.openxmlformats.org/officeDocument/2006/relationships/slide"></Relationship><Relationship Id="rId155" Target="slides/slide150.xml" Type="http://schemas.openxmlformats.org/officeDocument/2006/relationships/slide"></Relationship><Relationship Id="rId156" Target="slides/slide151.xml" Type="http://schemas.openxmlformats.org/officeDocument/2006/relationships/slide"></Relationship><Relationship Id="rId157" Target="slides/slide152.xml" Type="http://schemas.openxmlformats.org/officeDocument/2006/relationships/slide"></Relationship><Relationship Id="rId158" Target="slides/slide153.xml" Type="http://schemas.openxmlformats.org/officeDocument/2006/relationships/slide"></Relationship><Relationship Id="rId159" Target="slides/slide154.xml" Type="http://schemas.openxmlformats.org/officeDocument/2006/relationships/slide"></Relationship><Relationship Id="rId160" Target="slides/slide155.xml" Type="http://schemas.openxmlformats.org/officeDocument/2006/relationships/slide"></Relationship><Relationship Id="rId161" Target="slides/slide156.xml" Type="http://schemas.openxmlformats.org/officeDocument/2006/relationships/slide"></Relationship><Relationship Id="rId162" Target="slides/slide157.xml" Type="http://schemas.openxmlformats.org/officeDocument/2006/relationships/slide"></Relationship><Relationship Id="rId163" Target="slides/slide158.xml" Type="http://schemas.openxmlformats.org/officeDocument/2006/relationships/slide"></Relationship><Relationship Id="rId164" Target="slides/slide159.xml" Type="http://schemas.openxmlformats.org/officeDocument/2006/relationships/slide"></Relationship><Relationship Id="rId165" Target="slides/slide160.xml" Type="http://schemas.openxmlformats.org/officeDocument/2006/relationships/slide"></Relationship><Relationship Id="rId166" Target="slides/slide161.xml" Type="http://schemas.openxmlformats.org/officeDocument/2006/relationships/slide"></Relationship><Relationship Id="rId167" Target="slides/slide162.xml" Type="http://schemas.openxmlformats.org/officeDocument/2006/relationships/slide"></Relationship><Relationship Id="rId168" Target="slides/slide163.xml" Type="http://schemas.openxmlformats.org/officeDocument/2006/relationships/slide"></Relationship><Relationship Id="rId169" Target="slides/slide164.xml" Type="http://schemas.openxmlformats.org/officeDocument/2006/relationships/slide"></Relationship><Relationship Id="rId170" Target="slides/slide165.xml" Type="http://schemas.openxmlformats.org/officeDocument/2006/relationships/slide"></Relationship><Relationship Id="rId171" Target="slides/slide166.xml" Type="http://schemas.openxmlformats.org/officeDocument/2006/relationships/slide"></Relationship><Relationship Id="rId172" Target="slides/slide167.xml" Type="http://schemas.openxmlformats.org/officeDocument/2006/relationships/slide"></Relationship><Relationship Id="rId173" Target="slides/slide168.xml" Type="http://schemas.openxmlformats.org/officeDocument/2006/relationships/slide"></Relationship><Relationship Id="rId174" Target="slides/slide169.xml" Type="http://schemas.openxmlformats.org/officeDocument/2006/relationships/slide"></Relationship><Relationship Id="rId175" Target="slides/slide170.xml" Type="http://schemas.openxmlformats.org/officeDocument/2006/relationships/slide"></Relationship><Relationship Id="rId176" Target="slides/slide171.xml" Type="http://schemas.openxmlformats.org/officeDocument/2006/relationships/slide"></Relationship><Relationship Id="rId177" Target="slides/slide172.xml" Type="http://schemas.openxmlformats.org/officeDocument/2006/relationships/slide"></Relationship><Relationship Id="rId178" Target="slides/slide173.xml" Type="http://schemas.openxmlformats.org/officeDocument/2006/relationships/slide"></Relationship><Relationship Id="rId179" Target="slides/slide174.xml" Type="http://schemas.openxmlformats.org/officeDocument/2006/relationships/slide"></Relationship><Relationship Id="rId180" Target="slides/slide175.xml" Type="http://schemas.openxmlformats.org/officeDocument/2006/relationships/slide"></Relationship><Relationship Id="rId181" Target="slides/slide176.xml" Type="http://schemas.openxmlformats.org/officeDocument/2006/relationships/slide"></Relationship><Relationship Id="rId182" Target="slides/slide177.xml" Type="http://schemas.openxmlformats.org/officeDocument/2006/relationships/slide"></Relationship><Relationship Id="rId183" Target="theme/theme1.xml" Type="http://schemas.openxmlformats.org/officeDocument/2006/relationships/theme"></Relationship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a="http://schemas.openxmlformats.org/drawingml/2006/main" xmlns:dgm="http://schemas.openxmlformats.org/drawingml/2006/diagram" xmlns:s="http://schemas.openxmlformats.org/officeDocument/2006/sharedTypes" xmlns:r="http://schemas.openxmlformats.org/officeDocument/2006/relationships">
  <dgm:ptLst>
    <dgm:pt modelId="{8BA4A384-3F27-4E52-9427-4BA6BA8A112B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pPr rtl="1"/>
          <a:endParaRPr lang="ar-SA"/>
        </a:p>
      </dgm:t>
    </dgm:pt>
    <dgm:pt modelId="{2D57D201-337B-447D-BE9B-0E1393C3D5DF}">
      <dgm:prSet/>
      <dgm:spPr/>
      <dgm:t>
        <a:bodyPr/>
        <a:lstStyle/>
        <a:p>
          <a:pPr rtl="1"/>
          <a:r>
            <a:rPr lang="ar-SA" b="1" dirty="0"/>
            <a:t>ماهي قوانين التحدث</a:t>
          </a:r>
          <a:endParaRPr lang="ar-SA" dirty="0"/>
        </a:p>
      </dgm:t>
    </dgm:pt>
    <dgm:pt modelId="{578A07EA-73D7-4B69-A00A-7444C9DE2B0C}" type="par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40817D2B-5309-4CFD-A88F-50C337CD024F}" type="sib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C718A318-1446-4865-94FA-E8156040F711}" type="pres">
      <dgm:prSet presAssocID="{8BA4A384-3F27-4E52-9427-4BA6BA8A112B}" presName="linear" presStyleCnt="0">
        <dgm:presLayoutVars>
          <dgm:animLvl val="lvl"/>
          <dgm:resizeHandles val="exact"/>
        </dgm:presLayoutVars>
      </dgm:prSet>
      <dgm:spPr/>
    </dgm:pt>
    <dgm:pt modelId="{F293197E-ADBF-47A9-93F0-44DC26EFFBDE}" type="pres">
      <dgm:prSet presAssocID="{2D57D201-337B-447D-BE9B-0E1393C3D5D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B49C96D-F09C-4313-8A97-B9D25A4D5E27}" type="presOf" srcId="{8BA4A384-3F27-4E52-9427-4BA6BA8A112B}" destId="{C718A318-1446-4865-94FA-E8156040F711}" srcOrd="0" destOrd="0" presId="urn:microsoft.com/office/officeart/2005/8/layout/vList2"/>
    <dgm:cxn modelId="{5998467F-0511-4665-BF86-5857BC2FAA35}" srcId="{8BA4A384-3F27-4E52-9427-4BA6BA8A112B}" destId="{2D57D201-337B-447D-BE9B-0E1393C3D5DF}" srcOrd="0" destOrd="0" parTransId="{578A07EA-73D7-4B69-A00A-7444C9DE2B0C}" sibTransId="{40817D2B-5309-4CFD-A88F-50C337CD024F}"/>
    <dgm:cxn modelId="{7B576DAB-7FB0-417F-AF10-58D0C38CCD0C}" type="presOf" srcId="{2D57D201-337B-447D-BE9B-0E1393C3D5DF}" destId="{F293197E-ADBF-47A9-93F0-44DC26EFFBDE}" srcOrd="0" destOrd="0" presId="urn:microsoft.com/office/officeart/2005/8/layout/vList2"/>
    <dgm:cxn modelId="{A4520690-4419-41F2-B3B1-7818295E2CF3}" type="presParOf" srcId="{C718A318-1446-4865-94FA-E8156040F711}" destId="{F293197E-ADBF-47A9-93F0-44DC26EFFBDE}" srcOrd="0" destOrd="0" presId="urn:microsoft.com/office/officeart/2005/8/layout/vList2"/>
  </dgm:cxnLst>
  <dgm:bg/>
  <dgm:whole/>
  <dgm:extLst>
    <a:ext xmlns:dsp="http://schemas.microsoft.com/office/drawing/2008/diagram" uri="http://schemas.microsoft.com/office/drawing/2008/diagram">
      <dsp:dataModelExt minVer="http://schemas.openxmlformats.org/drawingml/2006/diagram" relId="rId12"/>
    </a:ext>
    <a:ext xmlns:dgm14="http://schemas.microsoft.com/office/drawing/2010/diagram" uri="{C62137D5-CB1D-491B-B009-E17868A290BF}">
      <dgm14:recolorImg val="1"/>
    </a:ext>
  </dgm:extLst>
</dgm:dataModel>
</file>

<file path=ppt/diagrams/data2.xml><?xml version="1.0" encoding="utf-8"?>
<dgm:dataModel xmlns:a="http://schemas.openxmlformats.org/drawingml/2006/main" xmlns:dgm="http://schemas.openxmlformats.org/drawingml/2006/diagram" xmlns:s="http://schemas.openxmlformats.org/officeDocument/2006/sharedTypes" xmlns:r="http://schemas.openxmlformats.org/officeDocument/2006/relationships">
  <dgm:ptLst>
    <dgm:pt modelId="{43E9935F-8FF9-466C-A02E-3840C06594B6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pPr rtl="1"/>
          <a:endParaRPr lang="ar-SA"/>
        </a:p>
      </dgm:t>
    </dgm:pt>
    <dgm:pt modelId="{339E0B4F-54C7-4717-80B8-1A160E3D309C}">
      <dgm:prSet phldrT="[نص]" custT="1"/>
      <dgm:spPr/>
      <dgm:t>
        <a:bodyPr/>
        <a:lstStyle/>
        <a:p>
          <a:pPr rtl="1"/>
          <a:r>
            <a:rPr lang="ar-SA" sz="800" dirty="0"/>
            <a:t>...................................</a:t>
          </a:r>
        </a:p>
      </dgm:t>
    </dgm:pt>
    <dgm:pt modelId="{D6D59519-0D67-41B5-8E35-858D44F8C5DF}" type="par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BEF665A-2A22-4B81-A127-2C79B7900B2A}" type="sibTrans" cxnId="{1AA2FB39-E527-4D3D-A0FA-495B32A2CB2B}">
      <dgm:prSet/>
      <dgm:spPr/>
      <dgm:t>
        <a:bodyPr/>
        <a:lstStyle/>
        <a:p>
          <a:pPr rtl="1"/>
          <a:endParaRPr lang="ar-SA"/>
        </a:p>
      </dgm:t>
    </dgm:pt>
    <dgm:pt modelId="{B623C3E1-ACD4-4A08-9F34-8F28FE723BCB}">
      <dgm:prSet phldrT="[نص]" custT="1"/>
      <dgm:spPr/>
      <dgm:t>
        <a:bodyPr/>
        <a:lstStyle/>
        <a:p>
          <a:pPr algn="r" rtl="1"/>
          <a:r>
            <a:rPr lang="ar-SA" sz="800" dirty="0"/>
            <a:t> ...........................................</a:t>
          </a:r>
        </a:p>
      </dgm:t>
    </dgm:pt>
    <dgm:pt modelId="{3D7FB976-4327-49E1-B2D6-0794327AC603}" type="par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1BB7E3B8-8DB4-48E8-BA5B-22BD40F8C19D}" type="sibTrans" cxnId="{A9321459-E5DE-4319-A85A-1D688275D4AD}">
      <dgm:prSet/>
      <dgm:spPr/>
      <dgm:t>
        <a:bodyPr/>
        <a:lstStyle/>
        <a:p>
          <a:pPr rtl="1"/>
          <a:endParaRPr lang="ar-SA"/>
        </a:p>
      </dgm:t>
    </dgm:pt>
    <dgm:pt modelId="{DF1A3E56-E0E4-4516-9FC6-469047A7F226}">
      <dgm:prSet custT="1"/>
      <dgm:spPr/>
      <dgm:t>
        <a:bodyPr/>
        <a:lstStyle/>
        <a:p>
          <a:pPr rtl="1"/>
          <a:r>
            <a:rPr lang="ar-SA" sz="800" dirty="0"/>
            <a:t>...................................</a:t>
          </a:r>
          <a:r>
            <a:rPr lang="ar-SA" sz="1600" dirty="0"/>
            <a:t> </a:t>
          </a:r>
        </a:p>
      </dgm:t>
    </dgm:pt>
    <dgm:pt modelId="{C9D3E5BC-F179-4492-AACB-0A6A71DC7FF0}" type="parTrans" cxnId="{1585F7E0-7EF7-47B4-9003-FA1E51B14143}">
      <dgm:prSet/>
      <dgm:spPr/>
      <dgm:t>
        <a:bodyPr/>
        <a:lstStyle/>
        <a:p>
          <a:pPr rtl="1"/>
          <a:endParaRPr lang="ar-SA"/>
        </a:p>
      </dgm:t>
    </dgm:pt>
    <dgm:pt modelId="{C7ECC0ED-5DA2-4136-AB11-163C3C353D67}" type="sibTrans" cxnId="{1585F7E0-7EF7-47B4-9003-FA1E51B14143}">
      <dgm:prSet/>
      <dgm:spPr/>
      <dgm:t>
        <a:bodyPr/>
        <a:lstStyle/>
        <a:p>
          <a:pPr rtl="1"/>
          <a:endParaRPr lang="ar-SA"/>
        </a:p>
      </dgm:t>
    </dgm:pt>
    <dgm:pt modelId="{7B76090E-9580-4147-BD8A-4C8D0AD43A6E}">
      <dgm:prSet custT="1"/>
      <dgm:spPr/>
      <dgm:t>
        <a:bodyPr/>
        <a:lstStyle/>
        <a:p>
          <a:pPr rtl="1"/>
          <a:r>
            <a:rPr lang="ar-SA" sz="4400" dirty="0">
              <a:solidFill>
                <a:srgbClr val="FF0000"/>
              </a:solidFill>
              <a:ea typeface="Calibri" panose="020F0502020204030204" pitchFamily="34" charset="0"/>
              <a:cs typeface="Traditional Arabic" panose="02020603050405020304" pitchFamily="18" charset="-78"/>
            </a:rPr>
            <a:t> </a:t>
          </a:r>
          <a:r>
            <a:rPr lang="ar-SA" sz="4400" b="1" dirty="0">
              <a:solidFill>
                <a:srgbClr val="FF0000"/>
              </a:solidFill>
              <a:ea typeface="Calibri" panose="020F0502020204030204" pitchFamily="34" charset="0"/>
              <a:cs typeface="Traditional Arabic" panose="02020603050405020304" pitchFamily="18" charset="-78"/>
            </a:rPr>
            <a:t>أَلْعَابِـي</a:t>
          </a:r>
          <a:endParaRPr lang="ar-SA" sz="4400" b="1" dirty="0"/>
        </a:p>
      </dgm:t>
    </dgm:pt>
    <dgm:pt modelId="{DB4DC462-F2D8-4CC0-B6F3-10591E549090}" type="parTrans" cxnId="{54474EF3-72C0-470F-AC90-8FCF72247CA4}">
      <dgm:prSet/>
      <dgm:spPr/>
      <dgm:t>
        <a:bodyPr/>
        <a:lstStyle/>
        <a:p>
          <a:pPr rtl="1"/>
          <a:endParaRPr lang="ar-SA"/>
        </a:p>
      </dgm:t>
    </dgm:pt>
    <dgm:pt modelId="{42423B64-DE80-4258-80D8-E5E55B4541FB}" type="sibTrans" cxnId="{54474EF3-72C0-470F-AC90-8FCF72247CA4}">
      <dgm:prSet/>
      <dgm:spPr/>
      <dgm:t>
        <a:bodyPr/>
        <a:lstStyle/>
        <a:p>
          <a:pPr rtl="1"/>
          <a:endParaRPr lang="ar-SA"/>
        </a:p>
      </dgm:t>
    </dgm:pt>
    <dgm:pt modelId="{78F9670C-4272-4D0F-8C8F-C89EF39EB3D3}">
      <dgm:prSet phldrT="[نص]" custT="1"/>
      <dgm:spPr/>
      <dgm:t>
        <a:bodyPr/>
        <a:lstStyle/>
        <a:p>
          <a:pPr rtl="1"/>
          <a:r>
            <a:rPr lang="ar-SA" sz="3500" dirty="0"/>
            <a:t>  </a:t>
          </a:r>
        </a:p>
      </dgm:t>
    </dgm:pt>
    <dgm:pt modelId="{E6AEC01F-352A-4BC9-AD6A-6D760CFB8A5A}" type="sib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8CA20A1D-4ABB-477D-B6B8-F6076FF3D30E}" type="parTrans" cxnId="{9E4DBD8F-7E7F-4E40-BEC0-FD0D0498B6E5}">
      <dgm:prSet/>
      <dgm:spPr/>
      <dgm:t>
        <a:bodyPr/>
        <a:lstStyle/>
        <a:p>
          <a:pPr rtl="1"/>
          <a:endParaRPr lang="ar-SA"/>
        </a:p>
      </dgm:t>
    </dgm:pt>
    <dgm:pt modelId="{F15A6C4C-E31E-4F84-8387-841799F3BC2D}" type="pres">
      <dgm:prSet presAssocID="{43E9935F-8FF9-466C-A02E-3840C06594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5CA62C8-0917-45FC-9F44-9A095402900B}" type="pres">
      <dgm:prSet presAssocID="{78F9670C-4272-4D0F-8C8F-C89EF39EB3D3}" presName="hierRoot1" presStyleCnt="0">
        <dgm:presLayoutVars>
          <dgm:hierBranch val="init"/>
        </dgm:presLayoutVars>
      </dgm:prSet>
      <dgm:spPr/>
    </dgm:pt>
    <dgm:pt modelId="{EA0FEA77-851B-4875-9CB6-66F9C7733E45}" type="pres">
      <dgm:prSet presAssocID="{78F9670C-4272-4D0F-8C8F-C89EF39EB3D3}" presName="rootComposite1" presStyleCnt="0"/>
      <dgm:spPr/>
    </dgm:pt>
    <dgm:pt modelId="{E8B401D8-0A8D-4EE8-A25E-0F42F7CFD5FF}" type="pres">
      <dgm:prSet presAssocID="{78F9670C-4272-4D0F-8C8F-C89EF39EB3D3}" presName="rootText1" presStyleLbl="node0" presStyleIdx="0" presStyleCnt="2">
        <dgm:presLayoutVars>
          <dgm:chPref val="3"/>
        </dgm:presLayoutVars>
      </dgm:prSet>
      <dgm:spPr/>
    </dgm:pt>
    <dgm:pt modelId="{27E8B29C-F3E6-4294-9225-0049AAD63BD5}" type="pres">
      <dgm:prSet presAssocID="{78F9670C-4272-4D0F-8C8F-C89EF39EB3D3}" presName="rootConnector1" presStyleLbl="node1" presStyleIdx="0" presStyleCnt="0"/>
      <dgm:spPr/>
    </dgm:pt>
    <dgm:pt modelId="{A6A1B7BD-148A-41EA-B4A8-6000C44B66C7}" type="pres">
      <dgm:prSet presAssocID="{78F9670C-4272-4D0F-8C8F-C89EF39EB3D3}" presName="hierChild2" presStyleCnt="0"/>
      <dgm:spPr/>
    </dgm:pt>
    <dgm:pt modelId="{8CB868E5-3946-4BB5-A2A0-32376F191132}" type="pres">
      <dgm:prSet presAssocID="{D6D59519-0D67-41B5-8E35-858D44F8C5DF}" presName="Name37" presStyleLbl="parChTrans1D2" presStyleIdx="0" presStyleCnt="3"/>
      <dgm:spPr/>
    </dgm:pt>
    <dgm:pt modelId="{AE852A9E-59EF-4EBE-BE2D-EFAC8141D12D}" type="pres">
      <dgm:prSet presAssocID="{339E0B4F-54C7-4717-80B8-1A160E3D309C}" presName="hierRoot2" presStyleCnt="0">
        <dgm:presLayoutVars>
          <dgm:hierBranch val="init"/>
        </dgm:presLayoutVars>
      </dgm:prSet>
      <dgm:spPr/>
    </dgm:pt>
    <dgm:pt modelId="{6F2EAE98-0F50-449B-A2F7-4DE17316EF32}" type="pres">
      <dgm:prSet presAssocID="{339E0B4F-54C7-4717-80B8-1A160E3D309C}" presName="rootComposite" presStyleCnt="0"/>
      <dgm:spPr/>
    </dgm:pt>
    <dgm:pt modelId="{F8D01340-2B55-40EF-9C10-A2BBC1D2DE7A}" type="pres">
      <dgm:prSet presAssocID="{339E0B4F-54C7-4717-80B8-1A160E3D309C}" presName="rootText" presStyleLbl="node2" presStyleIdx="0" presStyleCnt="3">
        <dgm:presLayoutVars>
          <dgm:chPref val="3"/>
        </dgm:presLayoutVars>
      </dgm:prSet>
      <dgm:spPr/>
    </dgm:pt>
    <dgm:pt modelId="{4FBA9414-7A9A-48A0-934A-4499763D37B9}" type="pres">
      <dgm:prSet presAssocID="{339E0B4F-54C7-4717-80B8-1A160E3D309C}" presName="rootConnector" presStyleLbl="node2" presStyleIdx="0" presStyleCnt="3"/>
      <dgm:spPr/>
    </dgm:pt>
    <dgm:pt modelId="{D9A6B378-52FC-4F28-A378-421900A7E321}" type="pres">
      <dgm:prSet presAssocID="{339E0B4F-54C7-4717-80B8-1A160E3D309C}" presName="hierChild4" presStyleCnt="0"/>
      <dgm:spPr/>
    </dgm:pt>
    <dgm:pt modelId="{5B86F816-E552-4AF4-9762-938F28988EA0}" type="pres">
      <dgm:prSet presAssocID="{339E0B4F-54C7-4717-80B8-1A160E3D309C}" presName="hierChild5" presStyleCnt="0"/>
      <dgm:spPr/>
    </dgm:pt>
    <dgm:pt modelId="{34D0EF88-1825-4E25-B3BD-DC22365E114B}" type="pres">
      <dgm:prSet presAssocID="{3D7FB976-4327-49E1-B2D6-0794327AC603}" presName="Name37" presStyleLbl="parChTrans1D2" presStyleIdx="1" presStyleCnt="3"/>
      <dgm:spPr/>
    </dgm:pt>
    <dgm:pt modelId="{69FDAEFF-1B69-4E2A-8B48-71EDEC0C9A77}" type="pres">
      <dgm:prSet presAssocID="{B623C3E1-ACD4-4A08-9F34-8F28FE723BCB}" presName="hierRoot2" presStyleCnt="0">
        <dgm:presLayoutVars>
          <dgm:hierBranch val="init"/>
        </dgm:presLayoutVars>
      </dgm:prSet>
      <dgm:spPr/>
    </dgm:pt>
    <dgm:pt modelId="{EFF1D969-58F5-4AF7-9A25-8A8BF718B5DE}" type="pres">
      <dgm:prSet presAssocID="{B623C3E1-ACD4-4A08-9F34-8F28FE723BCB}" presName="rootComposite" presStyleCnt="0"/>
      <dgm:spPr/>
    </dgm:pt>
    <dgm:pt modelId="{78BF628C-4587-4D09-861B-7DF07011CF9D}" type="pres">
      <dgm:prSet presAssocID="{B623C3E1-ACD4-4A08-9F34-8F28FE723BCB}" presName="rootText" presStyleLbl="node2" presStyleIdx="1" presStyleCnt="3">
        <dgm:presLayoutVars>
          <dgm:chPref val="3"/>
        </dgm:presLayoutVars>
      </dgm:prSet>
      <dgm:spPr/>
    </dgm:pt>
    <dgm:pt modelId="{A19A5237-FC26-471D-8F40-45B7DB19D3D3}" type="pres">
      <dgm:prSet presAssocID="{B623C3E1-ACD4-4A08-9F34-8F28FE723BCB}" presName="rootConnector" presStyleLbl="node2" presStyleIdx="1" presStyleCnt="3"/>
      <dgm:spPr/>
    </dgm:pt>
    <dgm:pt modelId="{22D7BF1E-DD41-4014-B729-E61F2AC83AB4}" type="pres">
      <dgm:prSet presAssocID="{B623C3E1-ACD4-4A08-9F34-8F28FE723BCB}" presName="hierChild4" presStyleCnt="0"/>
      <dgm:spPr/>
    </dgm:pt>
    <dgm:pt modelId="{6345337D-F27F-4E86-BE95-A8B539E806EA}" type="pres">
      <dgm:prSet presAssocID="{B623C3E1-ACD4-4A08-9F34-8F28FE723BCB}" presName="hierChild5" presStyleCnt="0"/>
      <dgm:spPr/>
    </dgm:pt>
    <dgm:pt modelId="{CC12FCAE-B964-4800-8612-F2CC14F14B70}" type="pres">
      <dgm:prSet presAssocID="{C9D3E5BC-F179-4492-AACB-0A6A71DC7FF0}" presName="Name37" presStyleLbl="parChTrans1D2" presStyleIdx="2" presStyleCnt="3"/>
      <dgm:spPr/>
    </dgm:pt>
    <dgm:pt modelId="{90B742CD-DC3A-4369-BF61-4AF327B9DF10}" type="pres">
      <dgm:prSet presAssocID="{DF1A3E56-E0E4-4516-9FC6-469047A7F226}" presName="hierRoot2" presStyleCnt="0">
        <dgm:presLayoutVars>
          <dgm:hierBranch val="init"/>
        </dgm:presLayoutVars>
      </dgm:prSet>
      <dgm:spPr/>
    </dgm:pt>
    <dgm:pt modelId="{DFBADD84-9114-4C0E-8FB6-92B552460EDC}" type="pres">
      <dgm:prSet presAssocID="{DF1A3E56-E0E4-4516-9FC6-469047A7F226}" presName="rootComposite" presStyleCnt="0"/>
      <dgm:spPr/>
    </dgm:pt>
    <dgm:pt modelId="{70BC9C80-5306-4CB1-B852-AC2EF2D14032}" type="pres">
      <dgm:prSet presAssocID="{DF1A3E56-E0E4-4516-9FC6-469047A7F226}" presName="rootText" presStyleLbl="node2" presStyleIdx="2" presStyleCnt="3">
        <dgm:presLayoutVars>
          <dgm:chPref val="3"/>
        </dgm:presLayoutVars>
      </dgm:prSet>
      <dgm:spPr/>
    </dgm:pt>
    <dgm:pt modelId="{5EE8E017-4A6A-4479-B9D6-1FF7F09B30E7}" type="pres">
      <dgm:prSet presAssocID="{DF1A3E56-E0E4-4516-9FC6-469047A7F226}" presName="rootConnector" presStyleLbl="node2" presStyleIdx="2" presStyleCnt="3"/>
      <dgm:spPr/>
    </dgm:pt>
    <dgm:pt modelId="{8044C52B-CA70-4C3D-B28C-693E5CC49EAD}" type="pres">
      <dgm:prSet presAssocID="{DF1A3E56-E0E4-4516-9FC6-469047A7F226}" presName="hierChild4" presStyleCnt="0"/>
      <dgm:spPr/>
    </dgm:pt>
    <dgm:pt modelId="{A599E3E9-164D-4BD1-A762-8FAD6664CEED}" type="pres">
      <dgm:prSet presAssocID="{DF1A3E56-E0E4-4516-9FC6-469047A7F226}" presName="hierChild5" presStyleCnt="0"/>
      <dgm:spPr/>
    </dgm:pt>
    <dgm:pt modelId="{45E100C5-9013-48C2-9356-D6C880726202}" type="pres">
      <dgm:prSet presAssocID="{78F9670C-4272-4D0F-8C8F-C89EF39EB3D3}" presName="hierChild3" presStyleCnt="0"/>
      <dgm:spPr/>
    </dgm:pt>
    <dgm:pt modelId="{EA376165-6E03-4213-A4AC-1C23D5DFD648}" type="pres">
      <dgm:prSet presAssocID="{7B76090E-9580-4147-BD8A-4C8D0AD43A6E}" presName="hierRoot1" presStyleCnt="0">
        <dgm:presLayoutVars>
          <dgm:hierBranch val="init"/>
        </dgm:presLayoutVars>
      </dgm:prSet>
      <dgm:spPr/>
    </dgm:pt>
    <dgm:pt modelId="{6A763B1E-F5ED-4916-BDAB-BB4F826825B2}" type="pres">
      <dgm:prSet presAssocID="{7B76090E-9580-4147-BD8A-4C8D0AD43A6E}" presName="rootComposite1" presStyleCnt="0"/>
      <dgm:spPr/>
    </dgm:pt>
    <dgm:pt modelId="{667FC3FE-5CC7-4E8D-8AE7-D71B959E0E87}" type="pres">
      <dgm:prSet presAssocID="{7B76090E-9580-4147-BD8A-4C8D0AD43A6E}" presName="rootText1" presStyleLbl="node0" presStyleIdx="1" presStyleCnt="2" custScaleX="136194" custLinFactX="-21000" custLinFactNeighborX="-100000" custLinFactNeighborY="5540">
        <dgm:presLayoutVars>
          <dgm:chPref val="3"/>
        </dgm:presLayoutVars>
      </dgm:prSet>
      <dgm:spPr/>
    </dgm:pt>
    <dgm:pt modelId="{D18FADF4-AC7C-4A1B-B0C4-95520B136934}" type="pres">
      <dgm:prSet presAssocID="{7B76090E-9580-4147-BD8A-4C8D0AD43A6E}" presName="rootConnector1" presStyleLbl="node1" presStyleIdx="0" presStyleCnt="0"/>
      <dgm:spPr/>
    </dgm:pt>
    <dgm:pt modelId="{5527097C-BEF2-4380-B09A-CDB99474D707}" type="pres">
      <dgm:prSet presAssocID="{7B76090E-9580-4147-BD8A-4C8D0AD43A6E}" presName="hierChild2" presStyleCnt="0"/>
      <dgm:spPr/>
    </dgm:pt>
    <dgm:pt modelId="{7C33219E-37E2-4544-A7FE-2B9A86611871}" type="pres">
      <dgm:prSet presAssocID="{7B76090E-9580-4147-BD8A-4C8D0AD43A6E}" presName="hierChild3" presStyleCnt="0"/>
      <dgm:spPr/>
    </dgm:pt>
  </dgm:ptLst>
  <dgm:cxnLst>
    <dgm:cxn modelId="{2339A413-457A-4486-8FB8-A36929620A1F}" type="presOf" srcId="{7B76090E-9580-4147-BD8A-4C8D0AD43A6E}" destId="{D18FADF4-AC7C-4A1B-B0C4-95520B136934}" srcOrd="1" destOrd="0" presId="urn:microsoft.com/office/officeart/2005/8/layout/orgChart1"/>
    <dgm:cxn modelId="{9C0F5921-B7A4-45EA-884D-0F57F9584D08}" type="presOf" srcId="{B623C3E1-ACD4-4A08-9F34-8F28FE723BCB}" destId="{78BF628C-4587-4D09-861B-7DF07011CF9D}" srcOrd="0" destOrd="0" presId="urn:microsoft.com/office/officeart/2005/8/layout/orgChart1"/>
    <dgm:cxn modelId="{4A800332-7897-49D3-B2AC-0ED5921959CD}" type="presOf" srcId="{3D7FB976-4327-49E1-B2D6-0794327AC603}" destId="{34D0EF88-1825-4E25-B3BD-DC22365E114B}" srcOrd="0" destOrd="0" presId="urn:microsoft.com/office/officeart/2005/8/layout/orgChart1"/>
    <dgm:cxn modelId="{1AA2FB39-E527-4D3D-A0FA-495B32A2CB2B}" srcId="{78F9670C-4272-4D0F-8C8F-C89EF39EB3D3}" destId="{339E0B4F-54C7-4717-80B8-1A160E3D309C}" srcOrd="0" destOrd="0" parTransId="{D6D59519-0D67-41B5-8E35-858D44F8C5DF}" sibTransId="{BBEF665A-2A22-4B81-A127-2C79B7900B2A}"/>
    <dgm:cxn modelId="{9628CC63-B8DD-41B9-85D5-1CC681315E97}" type="presOf" srcId="{DF1A3E56-E0E4-4516-9FC6-469047A7F226}" destId="{5EE8E017-4A6A-4479-B9D6-1FF7F09B30E7}" srcOrd="1" destOrd="0" presId="urn:microsoft.com/office/officeart/2005/8/layout/orgChart1"/>
    <dgm:cxn modelId="{30038E6A-9072-4F5D-A229-78F212AF3CF4}" type="presOf" srcId="{D6D59519-0D67-41B5-8E35-858D44F8C5DF}" destId="{8CB868E5-3946-4BB5-A2A0-32376F191132}" srcOrd="0" destOrd="0" presId="urn:microsoft.com/office/officeart/2005/8/layout/orgChart1"/>
    <dgm:cxn modelId="{DDEE3A6B-A276-42B5-8992-702EAC0A1821}" type="presOf" srcId="{339E0B4F-54C7-4717-80B8-1A160E3D309C}" destId="{4FBA9414-7A9A-48A0-934A-4499763D37B9}" srcOrd="1" destOrd="0" presId="urn:microsoft.com/office/officeart/2005/8/layout/orgChart1"/>
    <dgm:cxn modelId="{AF83EA54-2A15-4EBC-B3D5-4BAF35273254}" type="presOf" srcId="{43E9935F-8FF9-466C-A02E-3840C06594B6}" destId="{F15A6C4C-E31E-4F84-8387-841799F3BC2D}" srcOrd="0" destOrd="0" presId="urn:microsoft.com/office/officeart/2005/8/layout/orgChart1"/>
    <dgm:cxn modelId="{A9321459-E5DE-4319-A85A-1D688275D4AD}" srcId="{78F9670C-4272-4D0F-8C8F-C89EF39EB3D3}" destId="{B623C3E1-ACD4-4A08-9F34-8F28FE723BCB}" srcOrd="1" destOrd="0" parTransId="{3D7FB976-4327-49E1-B2D6-0794327AC603}" sibTransId="{1BB7E3B8-8DB4-48E8-BA5B-22BD40F8C19D}"/>
    <dgm:cxn modelId="{B8651F80-BF8B-44FC-90BD-C7E8FACC343D}" type="presOf" srcId="{B623C3E1-ACD4-4A08-9F34-8F28FE723BCB}" destId="{A19A5237-FC26-471D-8F40-45B7DB19D3D3}" srcOrd="1" destOrd="0" presId="urn:microsoft.com/office/officeart/2005/8/layout/orgChart1"/>
    <dgm:cxn modelId="{6006B486-1517-49CD-B26C-68FC5AE3A86A}" type="presOf" srcId="{DF1A3E56-E0E4-4516-9FC6-469047A7F226}" destId="{70BC9C80-5306-4CB1-B852-AC2EF2D14032}" srcOrd="0" destOrd="0" presId="urn:microsoft.com/office/officeart/2005/8/layout/orgChart1"/>
    <dgm:cxn modelId="{9E4DBD8F-7E7F-4E40-BEC0-FD0D0498B6E5}" srcId="{43E9935F-8FF9-466C-A02E-3840C06594B6}" destId="{78F9670C-4272-4D0F-8C8F-C89EF39EB3D3}" srcOrd="0" destOrd="0" parTransId="{8CA20A1D-4ABB-477D-B6B8-F6076FF3D30E}" sibTransId="{E6AEC01F-352A-4BC9-AD6A-6D760CFB8A5A}"/>
    <dgm:cxn modelId="{2C022394-EA81-4B24-B997-5830AC42D9C1}" type="presOf" srcId="{7B76090E-9580-4147-BD8A-4C8D0AD43A6E}" destId="{667FC3FE-5CC7-4E8D-8AE7-D71B959E0E87}" srcOrd="0" destOrd="0" presId="urn:microsoft.com/office/officeart/2005/8/layout/orgChart1"/>
    <dgm:cxn modelId="{1597009F-A292-4F48-9680-B59E05E37259}" type="presOf" srcId="{78F9670C-4272-4D0F-8C8F-C89EF39EB3D3}" destId="{27E8B29C-F3E6-4294-9225-0049AAD63BD5}" srcOrd="1" destOrd="0" presId="urn:microsoft.com/office/officeart/2005/8/layout/orgChart1"/>
    <dgm:cxn modelId="{D4B001A6-1499-4D22-B984-E31C4EAFCAAA}" type="presOf" srcId="{C9D3E5BC-F179-4492-AACB-0A6A71DC7FF0}" destId="{CC12FCAE-B964-4800-8612-F2CC14F14B70}" srcOrd="0" destOrd="0" presId="urn:microsoft.com/office/officeart/2005/8/layout/orgChart1"/>
    <dgm:cxn modelId="{1585F7E0-7EF7-47B4-9003-FA1E51B14143}" srcId="{78F9670C-4272-4D0F-8C8F-C89EF39EB3D3}" destId="{DF1A3E56-E0E4-4516-9FC6-469047A7F226}" srcOrd="2" destOrd="0" parTransId="{C9D3E5BC-F179-4492-AACB-0A6A71DC7FF0}" sibTransId="{C7ECC0ED-5DA2-4136-AB11-163C3C353D67}"/>
    <dgm:cxn modelId="{8C0786E5-248E-4A3A-AC4C-B6DC9902CABC}" type="presOf" srcId="{339E0B4F-54C7-4717-80B8-1A160E3D309C}" destId="{F8D01340-2B55-40EF-9C10-A2BBC1D2DE7A}" srcOrd="0" destOrd="0" presId="urn:microsoft.com/office/officeart/2005/8/layout/orgChart1"/>
    <dgm:cxn modelId="{5D2125EE-6984-4BEC-A3F6-B6952091F44B}" type="presOf" srcId="{78F9670C-4272-4D0F-8C8F-C89EF39EB3D3}" destId="{E8B401D8-0A8D-4EE8-A25E-0F42F7CFD5FF}" srcOrd="0" destOrd="0" presId="urn:microsoft.com/office/officeart/2005/8/layout/orgChart1"/>
    <dgm:cxn modelId="{54474EF3-72C0-470F-AC90-8FCF72247CA4}" srcId="{43E9935F-8FF9-466C-A02E-3840C06594B6}" destId="{7B76090E-9580-4147-BD8A-4C8D0AD43A6E}" srcOrd="1" destOrd="0" parTransId="{DB4DC462-F2D8-4CC0-B6F3-10591E549090}" sibTransId="{42423B64-DE80-4258-80D8-E5E55B4541FB}"/>
    <dgm:cxn modelId="{220B4B7D-3F57-4CE8-8804-766B12F45CD2}" type="presParOf" srcId="{F15A6C4C-E31E-4F84-8387-841799F3BC2D}" destId="{B5CA62C8-0917-45FC-9F44-9A095402900B}" srcOrd="0" destOrd="0" presId="urn:microsoft.com/office/officeart/2005/8/layout/orgChart1"/>
    <dgm:cxn modelId="{2FE0D1F1-59CD-4F86-8E03-61606D5FC08A}" type="presParOf" srcId="{B5CA62C8-0917-45FC-9F44-9A095402900B}" destId="{EA0FEA77-851B-4875-9CB6-66F9C7733E45}" srcOrd="0" destOrd="0" presId="urn:microsoft.com/office/officeart/2005/8/layout/orgChart1"/>
    <dgm:cxn modelId="{55CEA494-5359-4808-9A94-EB67C45E3742}" type="presParOf" srcId="{EA0FEA77-851B-4875-9CB6-66F9C7733E45}" destId="{E8B401D8-0A8D-4EE8-A25E-0F42F7CFD5FF}" srcOrd="0" destOrd="0" presId="urn:microsoft.com/office/officeart/2005/8/layout/orgChart1"/>
    <dgm:cxn modelId="{8E9C815E-6463-411B-AAE4-D62967B1B0B9}" type="presParOf" srcId="{EA0FEA77-851B-4875-9CB6-66F9C7733E45}" destId="{27E8B29C-F3E6-4294-9225-0049AAD63BD5}" srcOrd="1" destOrd="0" presId="urn:microsoft.com/office/officeart/2005/8/layout/orgChart1"/>
    <dgm:cxn modelId="{936DF259-87E0-41AB-B63E-E93F5BBDBC7B}" type="presParOf" srcId="{B5CA62C8-0917-45FC-9F44-9A095402900B}" destId="{A6A1B7BD-148A-41EA-B4A8-6000C44B66C7}" srcOrd="1" destOrd="0" presId="urn:microsoft.com/office/officeart/2005/8/layout/orgChart1"/>
    <dgm:cxn modelId="{EC4005ED-FBC6-46AB-A3D3-A5270BD06496}" type="presParOf" srcId="{A6A1B7BD-148A-41EA-B4A8-6000C44B66C7}" destId="{8CB868E5-3946-4BB5-A2A0-32376F191132}" srcOrd="0" destOrd="0" presId="urn:microsoft.com/office/officeart/2005/8/layout/orgChart1"/>
    <dgm:cxn modelId="{75C95BB6-6D07-47E3-BA0E-08C1E8604D5C}" type="presParOf" srcId="{A6A1B7BD-148A-41EA-B4A8-6000C44B66C7}" destId="{AE852A9E-59EF-4EBE-BE2D-EFAC8141D12D}" srcOrd="1" destOrd="0" presId="urn:microsoft.com/office/officeart/2005/8/layout/orgChart1"/>
    <dgm:cxn modelId="{DC9B6EB0-A9BD-4EB4-83B3-A9F7C0565146}" type="presParOf" srcId="{AE852A9E-59EF-4EBE-BE2D-EFAC8141D12D}" destId="{6F2EAE98-0F50-449B-A2F7-4DE17316EF32}" srcOrd="0" destOrd="0" presId="urn:microsoft.com/office/officeart/2005/8/layout/orgChart1"/>
    <dgm:cxn modelId="{E8BD9F04-4DA4-4C03-87AF-C6A16AFAFCD3}" type="presParOf" srcId="{6F2EAE98-0F50-449B-A2F7-4DE17316EF32}" destId="{F8D01340-2B55-40EF-9C10-A2BBC1D2DE7A}" srcOrd="0" destOrd="0" presId="urn:microsoft.com/office/officeart/2005/8/layout/orgChart1"/>
    <dgm:cxn modelId="{D9A8F8C8-9FC7-4CF5-A402-116DFBA41EB0}" type="presParOf" srcId="{6F2EAE98-0F50-449B-A2F7-4DE17316EF32}" destId="{4FBA9414-7A9A-48A0-934A-4499763D37B9}" srcOrd="1" destOrd="0" presId="urn:microsoft.com/office/officeart/2005/8/layout/orgChart1"/>
    <dgm:cxn modelId="{EE96F81E-5D8C-4ACF-9937-F68D3FD53BA1}" type="presParOf" srcId="{AE852A9E-59EF-4EBE-BE2D-EFAC8141D12D}" destId="{D9A6B378-52FC-4F28-A378-421900A7E321}" srcOrd="1" destOrd="0" presId="urn:microsoft.com/office/officeart/2005/8/layout/orgChart1"/>
    <dgm:cxn modelId="{47ED4C2D-12C0-4514-A564-0DC8E14042D1}" type="presParOf" srcId="{AE852A9E-59EF-4EBE-BE2D-EFAC8141D12D}" destId="{5B86F816-E552-4AF4-9762-938F28988EA0}" srcOrd="2" destOrd="0" presId="urn:microsoft.com/office/officeart/2005/8/layout/orgChart1"/>
    <dgm:cxn modelId="{5CD495CD-9095-4000-A181-02279170C4DD}" type="presParOf" srcId="{A6A1B7BD-148A-41EA-B4A8-6000C44B66C7}" destId="{34D0EF88-1825-4E25-B3BD-DC22365E114B}" srcOrd="2" destOrd="0" presId="urn:microsoft.com/office/officeart/2005/8/layout/orgChart1"/>
    <dgm:cxn modelId="{CA5653DA-3566-4088-9D92-1A95270FD389}" type="presParOf" srcId="{A6A1B7BD-148A-41EA-B4A8-6000C44B66C7}" destId="{69FDAEFF-1B69-4E2A-8B48-71EDEC0C9A77}" srcOrd="3" destOrd="0" presId="urn:microsoft.com/office/officeart/2005/8/layout/orgChart1"/>
    <dgm:cxn modelId="{AD14C4E0-C626-481C-B3B8-15C5009CEF4B}" type="presParOf" srcId="{69FDAEFF-1B69-4E2A-8B48-71EDEC0C9A77}" destId="{EFF1D969-58F5-4AF7-9A25-8A8BF718B5DE}" srcOrd="0" destOrd="0" presId="urn:microsoft.com/office/officeart/2005/8/layout/orgChart1"/>
    <dgm:cxn modelId="{7DF1F098-C4C2-4E24-BCDC-D3BEDF534829}" type="presParOf" srcId="{EFF1D969-58F5-4AF7-9A25-8A8BF718B5DE}" destId="{78BF628C-4587-4D09-861B-7DF07011CF9D}" srcOrd="0" destOrd="0" presId="urn:microsoft.com/office/officeart/2005/8/layout/orgChart1"/>
    <dgm:cxn modelId="{45F9D69A-14CB-4443-AD45-6BB09862B602}" type="presParOf" srcId="{EFF1D969-58F5-4AF7-9A25-8A8BF718B5DE}" destId="{A19A5237-FC26-471D-8F40-45B7DB19D3D3}" srcOrd="1" destOrd="0" presId="urn:microsoft.com/office/officeart/2005/8/layout/orgChart1"/>
    <dgm:cxn modelId="{DACB5FBD-58B3-4776-B385-EB588ABB7F79}" type="presParOf" srcId="{69FDAEFF-1B69-4E2A-8B48-71EDEC0C9A77}" destId="{22D7BF1E-DD41-4014-B729-E61F2AC83AB4}" srcOrd="1" destOrd="0" presId="urn:microsoft.com/office/officeart/2005/8/layout/orgChart1"/>
    <dgm:cxn modelId="{D7A6D54B-9682-4A27-A600-A84D17064E80}" type="presParOf" srcId="{69FDAEFF-1B69-4E2A-8B48-71EDEC0C9A77}" destId="{6345337D-F27F-4E86-BE95-A8B539E806EA}" srcOrd="2" destOrd="0" presId="urn:microsoft.com/office/officeart/2005/8/layout/orgChart1"/>
    <dgm:cxn modelId="{CEBB2E22-C58B-40A6-993A-5C5A7384B3C1}" type="presParOf" srcId="{A6A1B7BD-148A-41EA-B4A8-6000C44B66C7}" destId="{CC12FCAE-B964-4800-8612-F2CC14F14B70}" srcOrd="4" destOrd="0" presId="urn:microsoft.com/office/officeart/2005/8/layout/orgChart1"/>
    <dgm:cxn modelId="{CEA4C83B-594A-41EE-8F1E-930263EDBD19}" type="presParOf" srcId="{A6A1B7BD-148A-41EA-B4A8-6000C44B66C7}" destId="{90B742CD-DC3A-4369-BF61-4AF327B9DF10}" srcOrd="5" destOrd="0" presId="urn:microsoft.com/office/officeart/2005/8/layout/orgChart1"/>
    <dgm:cxn modelId="{A92C375B-81AA-4788-AE40-A98841E7F6D2}" type="presParOf" srcId="{90B742CD-DC3A-4369-BF61-4AF327B9DF10}" destId="{DFBADD84-9114-4C0E-8FB6-92B552460EDC}" srcOrd="0" destOrd="0" presId="urn:microsoft.com/office/officeart/2005/8/layout/orgChart1"/>
    <dgm:cxn modelId="{5E66F7AE-BAC7-469B-B5E2-6A64E72E2A9C}" type="presParOf" srcId="{DFBADD84-9114-4C0E-8FB6-92B552460EDC}" destId="{70BC9C80-5306-4CB1-B852-AC2EF2D14032}" srcOrd="0" destOrd="0" presId="urn:microsoft.com/office/officeart/2005/8/layout/orgChart1"/>
    <dgm:cxn modelId="{E7F5D60C-0153-4BDD-AFE4-9F017B264555}" type="presParOf" srcId="{DFBADD84-9114-4C0E-8FB6-92B552460EDC}" destId="{5EE8E017-4A6A-4479-B9D6-1FF7F09B30E7}" srcOrd="1" destOrd="0" presId="urn:microsoft.com/office/officeart/2005/8/layout/orgChart1"/>
    <dgm:cxn modelId="{AC10AA05-368C-47A4-9FC9-554283F4937B}" type="presParOf" srcId="{90B742CD-DC3A-4369-BF61-4AF327B9DF10}" destId="{8044C52B-CA70-4C3D-B28C-693E5CC49EAD}" srcOrd="1" destOrd="0" presId="urn:microsoft.com/office/officeart/2005/8/layout/orgChart1"/>
    <dgm:cxn modelId="{9F22839A-5FB4-448C-AA42-C525C6376B04}" type="presParOf" srcId="{90B742CD-DC3A-4369-BF61-4AF327B9DF10}" destId="{A599E3E9-164D-4BD1-A762-8FAD6664CEED}" srcOrd="2" destOrd="0" presId="urn:microsoft.com/office/officeart/2005/8/layout/orgChart1"/>
    <dgm:cxn modelId="{62E826CB-3FF0-4EF4-BB2C-1BC3F180D93C}" type="presParOf" srcId="{B5CA62C8-0917-45FC-9F44-9A095402900B}" destId="{45E100C5-9013-48C2-9356-D6C880726202}" srcOrd="2" destOrd="0" presId="urn:microsoft.com/office/officeart/2005/8/layout/orgChart1"/>
    <dgm:cxn modelId="{515667B6-5E35-47F0-9FF5-80745DD6BDDF}" type="presParOf" srcId="{F15A6C4C-E31E-4F84-8387-841799F3BC2D}" destId="{EA376165-6E03-4213-A4AC-1C23D5DFD648}" srcOrd="1" destOrd="0" presId="urn:microsoft.com/office/officeart/2005/8/layout/orgChart1"/>
    <dgm:cxn modelId="{BA656522-9BD0-46A2-B9DE-72C7057B04B3}" type="presParOf" srcId="{EA376165-6E03-4213-A4AC-1C23D5DFD648}" destId="{6A763B1E-F5ED-4916-BDAB-BB4F826825B2}" srcOrd="0" destOrd="0" presId="urn:microsoft.com/office/officeart/2005/8/layout/orgChart1"/>
    <dgm:cxn modelId="{ECCB7084-69AA-41FA-A25A-FBEB2F83792C}" type="presParOf" srcId="{6A763B1E-F5ED-4916-BDAB-BB4F826825B2}" destId="{667FC3FE-5CC7-4E8D-8AE7-D71B959E0E87}" srcOrd="0" destOrd="0" presId="urn:microsoft.com/office/officeart/2005/8/layout/orgChart1"/>
    <dgm:cxn modelId="{BF99D7EA-79B3-427C-9037-67A7483CB99C}" type="presParOf" srcId="{6A763B1E-F5ED-4916-BDAB-BB4F826825B2}" destId="{D18FADF4-AC7C-4A1B-B0C4-95520B136934}" srcOrd="1" destOrd="0" presId="urn:microsoft.com/office/officeart/2005/8/layout/orgChart1"/>
    <dgm:cxn modelId="{B277F337-0E5B-4A7D-B7AB-C5D7D13EF534}" type="presParOf" srcId="{EA376165-6E03-4213-A4AC-1C23D5DFD648}" destId="{5527097C-BEF2-4380-B09A-CDB99474D707}" srcOrd="1" destOrd="0" presId="urn:microsoft.com/office/officeart/2005/8/layout/orgChart1"/>
    <dgm:cxn modelId="{39973EF7-99A3-4138-8413-7E264B6398EC}" type="presParOf" srcId="{EA376165-6E03-4213-A4AC-1C23D5DFD648}" destId="{7C33219E-37E2-4544-A7FE-2B9A86611871}" srcOrd="2" destOrd="0" presId="urn:microsoft.com/office/officeart/2005/8/layout/orgChart1"/>
  </dgm:cxnLst>
  <dgm:bg/>
  <dgm:whole/>
  <dgm:extLst>
    <a:ext xmlns:dsp="http://schemas.microsoft.com/office/drawing/2008/diagram" uri="http://schemas.microsoft.com/office/drawing/2008/diagram">
      <dsp:dataModelExt minVer="http://schemas.openxmlformats.org/drawingml/2006/diagram" relId="rId8"/>
    </a:ext>
  </dgm:extLst>
</dgm:dataModel>
</file>

<file path=ppt/diagrams/data3.xml><?xml version="1.0" encoding="utf-8"?>
<dgm:dataModel xmlns:a="http://schemas.openxmlformats.org/drawingml/2006/main" xmlns:dgm="http://schemas.openxmlformats.org/drawingml/2006/diagram" xmlns:s="http://schemas.openxmlformats.org/officeDocument/2006/sharedTypes" xmlns:r="http://schemas.openxmlformats.org/officeDocument/2006/relationships">
  <dgm:ptLst>
    <dgm:pt modelId="{A31671FA-8256-4159-9ADE-23D25F022BE5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51F7FE-C856-46ED-BFFD-998A1152D26E}">
      <dgm:prSet phldrT="[نص]" custT="1"/>
      <dgm:spPr/>
      <dgm:t>
        <a:bodyPr/>
        <a:lstStyle/>
        <a:p>
          <a:pPr algn="ctr"/>
          <a:r>
            <a:rPr lang="ar-SA" sz="2800" dirty="0">
              <a:solidFill>
                <a:srgbClr val="2A21DF"/>
              </a:solidFill>
            </a:rPr>
            <a:t>ظ</a:t>
          </a:r>
          <a:r>
            <a:rPr lang="ar-SA" sz="1800" dirty="0"/>
            <a:t> </a:t>
          </a:r>
          <a:endParaRPr lang="en-US" sz="1800" b="1" dirty="0"/>
        </a:p>
      </dgm:t>
    </dgm:pt>
    <dgm:pt modelId="{AE6A63ED-2510-428F-B94A-26B1AD8E0937}" type="parTrans" cxnId="{2EEC7693-E63F-4EA2-BAD3-97E3E93BA30B}">
      <dgm:prSet/>
      <dgm:spPr/>
      <dgm:t>
        <a:bodyPr/>
        <a:lstStyle/>
        <a:p>
          <a:endParaRPr lang="en-US" sz="1200"/>
        </a:p>
      </dgm:t>
    </dgm:pt>
    <dgm:pt modelId="{1ADF2482-9E0A-4125-9C09-BE68A7C0397B}" type="sibTrans" cxnId="{2EEC7693-E63F-4EA2-BAD3-97E3E93BA30B}">
      <dgm:prSet/>
      <dgm:spPr/>
      <dgm:t>
        <a:bodyPr/>
        <a:lstStyle/>
        <a:p>
          <a:endParaRPr lang="en-US" sz="1200"/>
        </a:p>
      </dgm:t>
    </dgm:pt>
    <dgm:pt modelId="{2716B63C-8C10-48E1-A7C3-E50A3051A088}">
      <dgm:prSet phldrT="[نص]" custT="1"/>
      <dgm:spPr/>
      <dgm:t>
        <a:bodyPr/>
        <a:lstStyle/>
        <a:p>
          <a:r>
            <a:rPr lang="ar-SA" sz="1600" b="1" dirty="0">
              <a:solidFill>
                <a:srgbClr val="FF0000"/>
              </a:solidFill>
            </a:rPr>
            <a:t>مواضع الحرف في الكلمة</a:t>
          </a:r>
          <a:endParaRPr lang="en-US" sz="1600" b="1" dirty="0">
            <a:solidFill>
              <a:srgbClr val="FF0000"/>
            </a:solidFill>
          </a:endParaRPr>
        </a:p>
      </dgm:t>
    </dgm:pt>
    <dgm:pt modelId="{EC288D50-C153-4AA6-BD6B-48D4F3E000A0}" type="parTrans" cxnId="{F57377A2-CD6D-434C-8AD3-24E700850AA6}">
      <dgm:prSet/>
      <dgm:spPr/>
      <dgm:t>
        <a:bodyPr/>
        <a:lstStyle/>
        <a:p>
          <a:endParaRPr lang="en-US" sz="1200"/>
        </a:p>
      </dgm:t>
    </dgm:pt>
    <dgm:pt modelId="{461D4ED2-A48A-4A17-B183-E1607A453336}" type="sibTrans" cxnId="{F57377A2-CD6D-434C-8AD3-24E700850AA6}">
      <dgm:prSet/>
      <dgm:spPr/>
      <dgm:t>
        <a:bodyPr/>
        <a:lstStyle/>
        <a:p>
          <a:endParaRPr lang="en-US" sz="1200"/>
        </a:p>
      </dgm:t>
    </dgm:pt>
    <dgm:pt modelId="{F5E94E36-8AAE-4EF8-9B6C-6D01555A4B27}">
      <dgm:prSet phldrT="[نص]" custT="1"/>
      <dgm:spPr/>
      <dgm:t>
        <a:bodyPr/>
        <a:lstStyle/>
        <a:p>
          <a:r>
            <a:rPr lang="ar-SA" sz="1600" b="1" dirty="0">
              <a:solidFill>
                <a:srgbClr val="0000FF"/>
              </a:solidFill>
            </a:rPr>
            <a:t>الحرف بالصوت الطويل </a:t>
          </a:r>
          <a:endParaRPr lang="en-US" sz="1600" b="1" dirty="0">
            <a:solidFill>
              <a:srgbClr val="0000FF"/>
            </a:solidFill>
          </a:endParaRPr>
        </a:p>
      </dgm:t>
    </dgm:pt>
    <dgm:pt modelId="{FFE0077C-B628-4499-9C94-1DB0351572DB}" type="parTrans" cxnId="{9BAA5669-1648-412F-AB1A-CDC18C60A5AC}">
      <dgm:prSet/>
      <dgm:spPr/>
      <dgm:t>
        <a:bodyPr/>
        <a:lstStyle/>
        <a:p>
          <a:endParaRPr lang="en-US" sz="1200"/>
        </a:p>
      </dgm:t>
    </dgm:pt>
    <dgm:pt modelId="{988B17B2-751A-4E90-AC5B-F901CA8A1562}" type="sibTrans" cxnId="{9BAA5669-1648-412F-AB1A-CDC18C60A5AC}">
      <dgm:prSet/>
      <dgm:spPr/>
      <dgm:t>
        <a:bodyPr/>
        <a:lstStyle/>
        <a:p>
          <a:endParaRPr lang="en-US" sz="1200"/>
        </a:p>
      </dgm:t>
    </dgm:pt>
    <dgm:pt modelId="{DB083F19-A49B-4A32-9345-B5FA3CFDF343}">
      <dgm:prSet phldrT="[نص]" custT="1"/>
      <dgm:spPr/>
      <dgm:t>
        <a:bodyPr/>
        <a:lstStyle/>
        <a:p>
          <a:r>
            <a:rPr lang="ar-SA" sz="1600" b="1" dirty="0">
              <a:solidFill>
                <a:srgbClr val="00B050"/>
              </a:solidFill>
            </a:rPr>
            <a:t>الحرف بالصوت القصير </a:t>
          </a:r>
          <a:endParaRPr lang="en-US" sz="1600" b="1" dirty="0">
            <a:solidFill>
              <a:srgbClr val="00B050"/>
            </a:solidFill>
          </a:endParaRPr>
        </a:p>
      </dgm:t>
    </dgm:pt>
    <dgm:pt modelId="{626D3600-9643-4326-A3B9-DF3DC23CC23D}" type="parTrans" cxnId="{7C54A917-B970-4EBE-B846-CF5535106A60}">
      <dgm:prSet/>
      <dgm:spPr/>
      <dgm:t>
        <a:bodyPr/>
        <a:lstStyle/>
        <a:p>
          <a:endParaRPr lang="en-US" sz="1200"/>
        </a:p>
      </dgm:t>
    </dgm:pt>
    <dgm:pt modelId="{7079E00C-7633-4FFA-94ED-D61207CAD542}" type="sibTrans" cxnId="{7C54A917-B970-4EBE-B846-CF5535106A60}">
      <dgm:prSet/>
      <dgm:spPr/>
      <dgm:t>
        <a:bodyPr/>
        <a:lstStyle/>
        <a:p>
          <a:endParaRPr lang="en-US" sz="1200"/>
        </a:p>
      </dgm:t>
    </dgm:pt>
    <dgm:pt modelId="{28E2951F-B960-43FE-AC65-37BEA72AD4CD}">
      <dgm:prSet custT="1"/>
      <dgm:spPr/>
      <dgm:t>
        <a:bodyPr/>
        <a:lstStyle/>
        <a:p>
          <a:r>
            <a:rPr lang="ar-SA" sz="300" dirty="0"/>
            <a:t>...........................................................</a:t>
          </a:r>
          <a:endParaRPr lang="en-US" sz="300" dirty="0"/>
        </a:p>
      </dgm:t>
    </dgm:pt>
    <dgm:pt modelId="{2921327E-4D06-42FC-A478-B92A2F17F55E}" type="parTrans" cxnId="{F9CEC160-FC46-4A59-A06F-FB0AFBC340CF}">
      <dgm:prSet/>
      <dgm:spPr/>
      <dgm:t>
        <a:bodyPr/>
        <a:lstStyle/>
        <a:p>
          <a:endParaRPr lang="en-US" sz="1200"/>
        </a:p>
      </dgm:t>
    </dgm:pt>
    <dgm:pt modelId="{BEF5AC5E-3827-4920-8355-93AF92408540}" type="sibTrans" cxnId="{F9CEC160-FC46-4A59-A06F-FB0AFBC340CF}">
      <dgm:prSet/>
      <dgm:spPr/>
      <dgm:t>
        <a:bodyPr/>
        <a:lstStyle/>
        <a:p>
          <a:endParaRPr lang="en-US" sz="1200"/>
        </a:p>
      </dgm:t>
    </dgm:pt>
    <dgm:pt modelId="{CA875BD1-2FB0-439C-B9B4-3D3F816CD125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6D2B27C3-7E5A-40C1-8441-AF1EC63A19AE}" type="parTrans" cxnId="{DEA092F6-BD5A-4507-9928-64DFB43465C2}">
      <dgm:prSet/>
      <dgm:spPr/>
      <dgm:t>
        <a:bodyPr/>
        <a:lstStyle/>
        <a:p>
          <a:endParaRPr lang="en-US" sz="1200"/>
        </a:p>
      </dgm:t>
    </dgm:pt>
    <dgm:pt modelId="{6B62B251-8F6E-40E7-BE0D-770690216104}" type="sibTrans" cxnId="{DEA092F6-BD5A-4507-9928-64DFB43465C2}">
      <dgm:prSet/>
      <dgm:spPr/>
      <dgm:t>
        <a:bodyPr/>
        <a:lstStyle/>
        <a:p>
          <a:endParaRPr lang="en-US" sz="1200"/>
        </a:p>
      </dgm:t>
    </dgm:pt>
    <dgm:pt modelId="{F384E2C3-E501-427D-B467-72C2F52F5DAF}">
      <dgm:prSet custT="1"/>
      <dgm:spPr/>
      <dgm:t>
        <a:bodyPr/>
        <a:lstStyle/>
        <a:p>
          <a:r>
            <a:rPr lang="ar-SA" sz="300"/>
            <a:t>............................................................</a:t>
          </a:r>
          <a:endParaRPr lang="en-US" sz="300"/>
        </a:p>
      </dgm:t>
    </dgm:pt>
    <dgm:pt modelId="{4240CA1A-E497-47E1-8251-B38DFB72148A}" type="parTrans" cxnId="{F77A1083-154E-40AE-A4D9-4CFA8B5DEA96}">
      <dgm:prSet/>
      <dgm:spPr/>
      <dgm:t>
        <a:bodyPr/>
        <a:lstStyle/>
        <a:p>
          <a:endParaRPr lang="en-US" sz="1200"/>
        </a:p>
      </dgm:t>
    </dgm:pt>
    <dgm:pt modelId="{360ACD5D-8FDA-4431-8EC3-2A65FDFB0CB9}" type="sibTrans" cxnId="{F77A1083-154E-40AE-A4D9-4CFA8B5DEA96}">
      <dgm:prSet/>
      <dgm:spPr/>
      <dgm:t>
        <a:bodyPr/>
        <a:lstStyle/>
        <a:p>
          <a:endParaRPr lang="en-US" sz="1200"/>
        </a:p>
      </dgm:t>
    </dgm:pt>
    <dgm:pt modelId="{6F41C3BE-7D68-44EE-863A-E9873CF8566B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6DEC5AE2-AE5E-456B-931C-779F3A938DFE}" type="parTrans" cxnId="{A3BAA22E-2F44-42C9-9A6A-B051D9803CE5}">
      <dgm:prSet/>
      <dgm:spPr/>
      <dgm:t>
        <a:bodyPr/>
        <a:lstStyle/>
        <a:p>
          <a:endParaRPr lang="en-US" sz="1200"/>
        </a:p>
      </dgm:t>
    </dgm:pt>
    <dgm:pt modelId="{860F7552-ED6F-4EAE-8654-C4B0F59C758C}" type="sibTrans" cxnId="{A3BAA22E-2F44-42C9-9A6A-B051D9803CE5}">
      <dgm:prSet/>
      <dgm:spPr/>
      <dgm:t>
        <a:bodyPr/>
        <a:lstStyle/>
        <a:p>
          <a:endParaRPr lang="en-US" sz="1200"/>
        </a:p>
      </dgm:t>
    </dgm:pt>
    <dgm:pt modelId="{41CD2628-9D3A-4087-A8FA-FECF6794D144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DC8B046C-D553-4C76-9B01-C91BFBAB7499}" type="parTrans" cxnId="{25E7AE93-0D25-4F57-86B8-3D10928FF7F1}">
      <dgm:prSet/>
      <dgm:spPr/>
      <dgm:t>
        <a:bodyPr/>
        <a:lstStyle/>
        <a:p>
          <a:endParaRPr lang="en-US" sz="1200"/>
        </a:p>
      </dgm:t>
    </dgm:pt>
    <dgm:pt modelId="{BE390872-3B0D-43D5-A19C-635F208F8757}" type="sibTrans" cxnId="{25E7AE93-0D25-4F57-86B8-3D10928FF7F1}">
      <dgm:prSet/>
      <dgm:spPr/>
      <dgm:t>
        <a:bodyPr/>
        <a:lstStyle/>
        <a:p>
          <a:endParaRPr lang="en-US" sz="1200"/>
        </a:p>
      </dgm:t>
    </dgm:pt>
    <dgm:pt modelId="{A16F3D39-41F4-437F-B3B4-93AAD413A7CD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FCE116D3-782A-477E-951A-C44FEEB5DCE4}" type="parTrans" cxnId="{8100FF42-E3C7-4D46-A5D0-D8FE4093C64F}">
      <dgm:prSet/>
      <dgm:spPr/>
      <dgm:t>
        <a:bodyPr/>
        <a:lstStyle/>
        <a:p>
          <a:endParaRPr lang="en-US" sz="1200"/>
        </a:p>
      </dgm:t>
    </dgm:pt>
    <dgm:pt modelId="{DBF05101-6914-4BFE-BE99-F46B844716AB}" type="sibTrans" cxnId="{8100FF42-E3C7-4D46-A5D0-D8FE4093C64F}">
      <dgm:prSet/>
      <dgm:spPr/>
      <dgm:t>
        <a:bodyPr/>
        <a:lstStyle/>
        <a:p>
          <a:endParaRPr lang="en-US" sz="1200"/>
        </a:p>
      </dgm:t>
    </dgm:pt>
    <dgm:pt modelId="{C5B4286F-4B9F-4576-A9A9-EACA6DE4662D}">
      <dgm:prSet custT="1"/>
      <dgm:spPr/>
      <dgm:t>
        <a:bodyPr/>
        <a:lstStyle/>
        <a:p>
          <a:r>
            <a:rPr lang="ar-SA" sz="300" dirty="0"/>
            <a:t>........................................................</a:t>
          </a:r>
          <a:endParaRPr lang="en-US" sz="300" dirty="0"/>
        </a:p>
      </dgm:t>
    </dgm:pt>
    <dgm:pt modelId="{CCE0458A-9132-489D-94BE-B0475DB770C5}" type="parTrans" cxnId="{FFA3B1C1-9C19-4690-BB5E-E2C12739D3B1}">
      <dgm:prSet/>
      <dgm:spPr/>
      <dgm:t>
        <a:bodyPr/>
        <a:lstStyle/>
        <a:p>
          <a:endParaRPr lang="en-US" sz="1200"/>
        </a:p>
      </dgm:t>
    </dgm:pt>
    <dgm:pt modelId="{F1D0397B-0D40-4009-AF44-915BB8EF024F}" type="sibTrans" cxnId="{FFA3B1C1-9C19-4690-BB5E-E2C12739D3B1}">
      <dgm:prSet/>
      <dgm:spPr/>
      <dgm:t>
        <a:bodyPr/>
        <a:lstStyle/>
        <a:p>
          <a:endParaRPr lang="en-US" sz="1200"/>
        </a:p>
      </dgm:t>
    </dgm:pt>
    <dgm:pt modelId="{E75FAA81-ED43-4C88-A1ED-B63BEA175EAC}">
      <dgm:prSet custT="1"/>
      <dgm:spPr/>
      <dgm:t>
        <a:bodyPr/>
        <a:lstStyle/>
        <a:p>
          <a:r>
            <a:rPr lang="ar-SA" sz="300" dirty="0"/>
            <a:t>.................................ز........................</a:t>
          </a:r>
          <a:endParaRPr lang="en-US" sz="300" dirty="0"/>
        </a:p>
      </dgm:t>
    </dgm:pt>
    <dgm:pt modelId="{81F2B255-04D9-4BB6-B430-EDAC59ED1AC5}" type="parTrans" cxnId="{EC2FAD9C-280D-40E0-9BEE-64C7F123D07C}">
      <dgm:prSet/>
      <dgm:spPr/>
      <dgm:t>
        <a:bodyPr/>
        <a:lstStyle/>
        <a:p>
          <a:endParaRPr lang="en-US" sz="1200"/>
        </a:p>
      </dgm:t>
    </dgm:pt>
    <dgm:pt modelId="{5E14353F-74D0-459A-B1D3-AC93EC7053E7}" type="sibTrans" cxnId="{EC2FAD9C-280D-40E0-9BEE-64C7F123D07C}">
      <dgm:prSet/>
      <dgm:spPr/>
      <dgm:t>
        <a:bodyPr/>
        <a:lstStyle/>
        <a:p>
          <a:endParaRPr lang="en-US" sz="1200"/>
        </a:p>
      </dgm:t>
    </dgm:pt>
    <dgm:pt modelId="{3CB52355-9DB5-4222-8C9C-4414C4DF06EA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43EDAFAB-17CD-44A2-840B-7F5EA279E59B}" type="parTrans" cxnId="{9F344F55-6E40-4B05-9428-2FEC179DE12A}">
      <dgm:prSet/>
      <dgm:spPr/>
      <dgm:t>
        <a:bodyPr/>
        <a:lstStyle/>
        <a:p>
          <a:endParaRPr lang="en-US" sz="1200"/>
        </a:p>
      </dgm:t>
    </dgm:pt>
    <dgm:pt modelId="{17385462-C7E5-495F-951A-6C83416D4697}" type="sibTrans" cxnId="{9F344F55-6E40-4B05-9428-2FEC179DE12A}">
      <dgm:prSet/>
      <dgm:spPr/>
      <dgm:t>
        <a:bodyPr/>
        <a:lstStyle/>
        <a:p>
          <a:endParaRPr lang="en-US" sz="1200"/>
        </a:p>
      </dgm:t>
    </dgm:pt>
    <dgm:pt modelId="{06825520-AD5A-425F-AC1A-63831E5B06B0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0DC33A36-58FB-4128-8BC9-DFDCDABBF65D}" type="parTrans" cxnId="{93CE344E-6374-46DA-A4B1-9FFE509EE71E}">
      <dgm:prSet/>
      <dgm:spPr/>
      <dgm:t>
        <a:bodyPr/>
        <a:lstStyle/>
        <a:p>
          <a:endParaRPr lang="en-US" sz="1200"/>
        </a:p>
      </dgm:t>
    </dgm:pt>
    <dgm:pt modelId="{8314D1E7-DFD9-41AD-AD2E-21281AFE3EE7}" type="sibTrans" cxnId="{93CE344E-6374-46DA-A4B1-9FFE509EE71E}">
      <dgm:prSet/>
      <dgm:spPr/>
      <dgm:t>
        <a:bodyPr/>
        <a:lstStyle/>
        <a:p>
          <a:endParaRPr lang="en-US" sz="1200"/>
        </a:p>
      </dgm:t>
    </dgm:pt>
    <dgm:pt modelId="{18FD97BD-6CB1-451C-80C9-2C4B69DC7385}" type="pres">
      <dgm:prSet presAssocID="{A31671FA-8256-4159-9ADE-23D25F022BE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3FAE28B-4854-4FDE-9583-D3784892F1F9}" type="pres">
      <dgm:prSet presAssocID="{A31671FA-8256-4159-9ADE-23D25F022BE5}" presName="hierFlow" presStyleCnt="0"/>
      <dgm:spPr/>
    </dgm:pt>
    <dgm:pt modelId="{EA46348A-781A-4290-AD54-1DC5BCA012B0}" type="pres">
      <dgm:prSet presAssocID="{A31671FA-8256-4159-9ADE-23D25F022BE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084F587-D4E2-42C1-8B16-FB7B1AEF2FE9}" type="pres">
      <dgm:prSet presAssocID="{D351F7FE-C856-46ED-BFFD-998A1152D26E}" presName="Name14" presStyleCnt="0"/>
      <dgm:spPr/>
    </dgm:pt>
    <dgm:pt modelId="{F690F16E-A8A4-41A0-81D4-87B446228214}" type="pres">
      <dgm:prSet presAssocID="{D351F7FE-C856-46ED-BFFD-998A1152D26E}" presName="level1Shape" presStyleLbl="node0" presStyleIdx="0" presStyleCnt="1" custScaleX="315918" custLinFactY="-83084" custLinFactNeighborX="38244" custLinFactNeighborY="-100000">
        <dgm:presLayoutVars>
          <dgm:chPref val="3"/>
        </dgm:presLayoutVars>
      </dgm:prSet>
      <dgm:spPr/>
    </dgm:pt>
    <dgm:pt modelId="{09AC02F1-75F7-48BD-91CD-A4E94D7C43E1}" type="pres">
      <dgm:prSet presAssocID="{D351F7FE-C856-46ED-BFFD-998A1152D26E}" presName="hierChild2" presStyleCnt="0"/>
      <dgm:spPr/>
    </dgm:pt>
    <dgm:pt modelId="{CF947BE5-85C3-42CC-B342-64FFA2437B90}" type="pres">
      <dgm:prSet presAssocID="{EC288D50-C153-4AA6-BD6B-48D4F3E000A0}" presName="Name19" presStyleLbl="parChTrans1D2" presStyleIdx="0" presStyleCnt="3"/>
      <dgm:spPr/>
    </dgm:pt>
    <dgm:pt modelId="{1C036C13-2013-45BE-8B70-3363EB90A275}" type="pres">
      <dgm:prSet presAssocID="{2716B63C-8C10-48E1-A7C3-E50A3051A088}" presName="Name21" presStyleCnt="0"/>
      <dgm:spPr/>
    </dgm:pt>
    <dgm:pt modelId="{C710DCBA-D015-43AE-8238-08163AFB5E5E}" type="pres">
      <dgm:prSet presAssocID="{2716B63C-8C10-48E1-A7C3-E50A3051A088}" presName="level2Shape" presStyleLbl="node2" presStyleIdx="0" presStyleCnt="3" custScaleX="218102" custScaleY="162795" custLinFactNeighborX="-6035" custLinFactNeighborY="-3019"/>
      <dgm:spPr/>
    </dgm:pt>
    <dgm:pt modelId="{7A834620-FA0D-4192-9099-ABA4B244C778}" type="pres">
      <dgm:prSet presAssocID="{2716B63C-8C10-48E1-A7C3-E50A3051A088}" presName="hierChild3" presStyleCnt="0"/>
      <dgm:spPr/>
    </dgm:pt>
    <dgm:pt modelId="{0141D05B-1FAA-43E3-9C97-B0EC437ED9E8}" type="pres">
      <dgm:prSet presAssocID="{6DEC5AE2-AE5E-456B-931C-779F3A938DFE}" presName="Name19" presStyleLbl="parChTrans1D3" presStyleIdx="0" presStyleCnt="10"/>
      <dgm:spPr/>
    </dgm:pt>
    <dgm:pt modelId="{17A7A056-BEAA-46CD-A1BD-77F74F4D3831}" type="pres">
      <dgm:prSet presAssocID="{6F41C3BE-7D68-44EE-863A-E9873CF8566B}" presName="Name21" presStyleCnt="0"/>
      <dgm:spPr/>
    </dgm:pt>
    <dgm:pt modelId="{C3933609-25B7-4713-822B-AE026FC11DCC}" type="pres">
      <dgm:prSet presAssocID="{6F41C3BE-7D68-44EE-863A-E9873CF8566B}" presName="level2Shape" presStyleLbl="node3" presStyleIdx="0" presStyleCnt="10" custScaleY="158051" custLinFactY="11710" custLinFactNeighborX="4265" custLinFactNeighborY="100000"/>
      <dgm:spPr/>
    </dgm:pt>
    <dgm:pt modelId="{69F252FD-2254-4F52-AC50-20D118D457D3}" type="pres">
      <dgm:prSet presAssocID="{6F41C3BE-7D68-44EE-863A-E9873CF8566B}" presName="hierChild3" presStyleCnt="0"/>
      <dgm:spPr/>
    </dgm:pt>
    <dgm:pt modelId="{944FAD24-8584-49B0-AED6-0312A9F45EF7}" type="pres">
      <dgm:prSet presAssocID="{CCE0458A-9132-489D-94BE-B0475DB770C5}" presName="Name19" presStyleLbl="parChTrans1D3" presStyleIdx="1" presStyleCnt="10"/>
      <dgm:spPr/>
    </dgm:pt>
    <dgm:pt modelId="{FEAD075C-39CA-4AB6-8435-78CCD3944995}" type="pres">
      <dgm:prSet presAssocID="{C5B4286F-4B9F-4576-A9A9-EACA6DE4662D}" presName="Name21" presStyleCnt="0"/>
      <dgm:spPr/>
    </dgm:pt>
    <dgm:pt modelId="{195FB8B5-08CA-483B-BC37-A44F7DACA4B3}" type="pres">
      <dgm:prSet presAssocID="{C5B4286F-4B9F-4576-A9A9-EACA6DE4662D}" presName="level2Shape" presStyleLbl="node3" presStyleIdx="1" presStyleCnt="10" custScaleY="158051" custLinFactY="11710" custLinFactNeighborX="4265" custLinFactNeighborY="100000"/>
      <dgm:spPr/>
    </dgm:pt>
    <dgm:pt modelId="{8AC2EF02-D306-4101-B5CF-27E418874D49}" type="pres">
      <dgm:prSet presAssocID="{C5B4286F-4B9F-4576-A9A9-EACA6DE4662D}" presName="hierChild3" presStyleCnt="0"/>
      <dgm:spPr/>
    </dgm:pt>
    <dgm:pt modelId="{C0ADF05D-97F5-45AF-9D50-AFEDA1219915}" type="pres">
      <dgm:prSet presAssocID="{DC8B046C-D553-4C76-9B01-C91BFBAB7499}" presName="Name19" presStyleLbl="parChTrans1D3" presStyleIdx="2" presStyleCnt="10"/>
      <dgm:spPr/>
    </dgm:pt>
    <dgm:pt modelId="{FC2E82DF-4B53-4595-94AD-28D98DE497C1}" type="pres">
      <dgm:prSet presAssocID="{41CD2628-9D3A-4087-A8FA-FECF6794D144}" presName="Name21" presStyleCnt="0"/>
      <dgm:spPr/>
    </dgm:pt>
    <dgm:pt modelId="{854AB7C6-0A58-42DE-A2FB-0AB5AD4E2723}" type="pres">
      <dgm:prSet presAssocID="{41CD2628-9D3A-4087-A8FA-FECF6794D144}" presName="level2Shape" presStyleLbl="node3" presStyleIdx="2" presStyleCnt="10" custScaleY="158051" custLinFactY="11710" custLinFactNeighborX="4265" custLinFactNeighborY="100000"/>
      <dgm:spPr/>
    </dgm:pt>
    <dgm:pt modelId="{BE7854FD-2373-4131-9E34-F3ECBBB0EEB7}" type="pres">
      <dgm:prSet presAssocID="{41CD2628-9D3A-4087-A8FA-FECF6794D144}" presName="hierChild3" presStyleCnt="0"/>
      <dgm:spPr/>
    </dgm:pt>
    <dgm:pt modelId="{2CA9D545-07DD-4007-B0DB-F441D98EDAA0}" type="pres">
      <dgm:prSet presAssocID="{FCE116D3-782A-477E-951A-C44FEEB5DCE4}" presName="Name19" presStyleLbl="parChTrans1D3" presStyleIdx="3" presStyleCnt="10"/>
      <dgm:spPr/>
    </dgm:pt>
    <dgm:pt modelId="{C934AE82-749B-4F2E-A64E-B1BCF6C41062}" type="pres">
      <dgm:prSet presAssocID="{A16F3D39-41F4-437F-B3B4-93AAD413A7CD}" presName="Name21" presStyleCnt="0"/>
      <dgm:spPr/>
    </dgm:pt>
    <dgm:pt modelId="{4558DB7B-D94D-4B59-8CA6-E54AF803E68C}" type="pres">
      <dgm:prSet presAssocID="{A16F3D39-41F4-437F-B3B4-93AAD413A7CD}" presName="level2Shape" presStyleLbl="node3" presStyleIdx="3" presStyleCnt="10" custScaleY="158051" custLinFactY="11710" custLinFactNeighborX="4265" custLinFactNeighborY="100000"/>
      <dgm:spPr/>
    </dgm:pt>
    <dgm:pt modelId="{52098B38-B0BA-4D35-A692-314BD094B138}" type="pres">
      <dgm:prSet presAssocID="{A16F3D39-41F4-437F-B3B4-93AAD413A7CD}" presName="hierChild3" presStyleCnt="0"/>
      <dgm:spPr/>
    </dgm:pt>
    <dgm:pt modelId="{ADAEDCA8-A6BF-4D75-A497-F73026BFADCC}" type="pres">
      <dgm:prSet presAssocID="{FFE0077C-B628-4499-9C94-1DB0351572DB}" presName="Name19" presStyleLbl="parChTrans1D2" presStyleIdx="1" presStyleCnt="3"/>
      <dgm:spPr/>
    </dgm:pt>
    <dgm:pt modelId="{89FB36FF-07B0-4A96-8B79-84AECA192CF4}" type="pres">
      <dgm:prSet presAssocID="{F5E94E36-8AAE-4EF8-9B6C-6D01555A4B27}" presName="Name21" presStyleCnt="0"/>
      <dgm:spPr/>
    </dgm:pt>
    <dgm:pt modelId="{114D366A-9B6E-41A2-9228-CCC409779EDC}" type="pres">
      <dgm:prSet presAssocID="{F5E94E36-8AAE-4EF8-9B6C-6D01555A4B27}" presName="level2Shape" presStyleLbl="node2" presStyleIdx="1" presStyleCnt="3" custScaleX="218102" custScaleY="162795" custLinFactNeighborX="5371" custLinFactNeighborY="3020"/>
      <dgm:spPr/>
    </dgm:pt>
    <dgm:pt modelId="{C2B3B7DD-71F2-460F-8613-49F536212DD4}" type="pres">
      <dgm:prSet presAssocID="{F5E94E36-8AAE-4EF8-9B6C-6D01555A4B27}" presName="hierChild3" presStyleCnt="0"/>
      <dgm:spPr/>
    </dgm:pt>
    <dgm:pt modelId="{2B0C1421-09EB-459B-9206-B4BC4B6C2012}" type="pres">
      <dgm:prSet presAssocID="{0DC33A36-58FB-4128-8BC9-DFDCDABBF65D}" presName="Name19" presStyleLbl="parChTrans1D3" presStyleIdx="4" presStyleCnt="10"/>
      <dgm:spPr/>
    </dgm:pt>
    <dgm:pt modelId="{CF9896F1-C4C0-480C-BEAA-19B0E8FF9A87}" type="pres">
      <dgm:prSet presAssocID="{06825520-AD5A-425F-AC1A-63831E5B06B0}" presName="Name21" presStyleCnt="0"/>
      <dgm:spPr/>
    </dgm:pt>
    <dgm:pt modelId="{BCB0857F-6558-4784-BAB0-CE33FBF55C37}" type="pres">
      <dgm:prSet presAssocID="{06825520-AD5A-425F-AC1A-63831E5B06B0}" presName="level2Shape" presStyleLbl="node3" presStyleIdx="4" presStyleCnt="10" custScaleY="158051" custLinFactY="11710" custLinFactNeighborX="4265" custLinFactNeighborY="100000"/>
      <dgm:spPr/>
    </dgm:pt>
    <dgm:pt modelId="{9083AB61-3C24-4AED-94E5-FB735B00D60F}" type="pres">
      <dgm:prSet presAssocID="{06825520-AD5A-425F-AC1A-63831E5B06B0}" presName="hierChild3" presStyleCnt="0"/>
      <dgm:spPr/>
    </dgm:pt>
    <dgm:pt modelId="{B9FE253A-71D2-4BB3-BC67-CBB31BBAA608}" type="pres">
      <dgm:prSet presAssocID="{43EDAFAB-17CD-44A2-840B-7F5EA279E59B}" presName="Name19" presStyleLbl="parChTrans1D3" presStyleIdx="5" presStyleCnt="10"/>
      <dgm:spPr/>
    </dgm:pt>
    <dgm:pt modelId="{04C50925-242A-491F-9380-B85A239B2B24}" type="pres">
      <dgm:prSet presAssocID="{3CB52355-9DB5-4222-8C9C-4414C4DF06EA}" presName="Name21" presStyleCnt="0"/>
      <dgm:spPr/>
    </dgm:pt>
    <dgm:pt modelId="{1142C774-3A89-4F1E-A6B7-5FD06941F0B5}" type="pres">
      <dgm:prSet presAssocID="{3CB52355-9DB5-4222-8C9C-4414C4DF06EA}" presName="level2Shape" presStyleLbl="node3" presStyleIdx="5" presStyleCnt="10" custScaleY="158051" custLinFactY="11710" custLinFactNeighborX="4265" custLinFactNeighborY="100000"/>
      <dgm:spPr/>
    </dgm:pt>
    <dgm:pt modelId="{3B5A64F5-6757-4BC0-B366-EC450BEF7884}" type="pres">
      <dgm:prSet presAssocID="{3CB52355-9DB5-4222-8C9C-4414C4DF06EA}" presName="hierChild3" presStyleCnt="0"/>
      <dgm:spPr/>
    </dgm:pt>
    <dgm:pt modelId="{08B9E64F-09E7-445C-9F6D-7FF01EED868E}" type="pres">
      <dgm:prSet presAssocID="{81F2B255-04D9-4BB6-B430-EDAC59ED1AC5}" presName="Name19" presStyleLbl="parChTrans1D3" presStyleIdx="6" presStyleCnt="10"/>
      <dgm:spPr/>
    </dgm:pt>
    <dgm:pt modelId="{0BDD0EB7-FAF2-48BF-9605-E0D1B54ECF69}" type="pres">
      <dgm:prSet presAssocID="{E75FAA81-ED43-4C88-A1ED-B63BEA175EAC}" presName="Name21" presStyleCnt="0"/>
      <dgm:spPr/>
    </dgm:pt>
    <dgm:pt modelId="{A90C1CD5-5C5A-4C37-BB05-A56A408C8582}" type="pres">
      <dgm:prSet presAssocID="{E75FAA81-ED43-4C88-A1ED-B63BEA175EAC}" presName="level2Shape" presStyleLbl="node3" presStyleIdx="6" presStyleCnt="10" custScaleY="158051" custLinFactY="11710" custLinFactNeighborX="4265" custLinFactNeighborY="100000"/>
      <dgm:spPr/>
    </dgm:pt>
    <dgm:pt modelId="{13216D09-09D5-431C-92AB-B755EF42AC39}" type="pres">
      <dgm:prSet presAssocID="{E75FAA81-ED43-4C88-A1ED-B63BEA175EAC}" presName="hierChild3" presStyleCnt="0"/>
      <dgm:spPr/>
    </dgm:pt>
    <dgm:pt modelId="{D8227148-31A4-4042-98DD-83B1AA08FAD6}" type="pres">
      <dgm:prSet presAssocID="{626D3600-9643-4326-A3B9-DF3DC23CC23D}" presName="Name19" presStyleLbl="parChTrans1D2" presStyleIdx="2" presStyleCnt="3"/>
      <dgm:spPr/>
    </dgm:pt>
    <dgm:pt modelId="{569D3032-C435-4666-9BD7-4B7E9B0D919D}" type="pres">
      <dgm:prSet presAssocID="{DB083F19-A49B-4A32-9345-B5FA3CFDF343}" presName="Name21" presStyleCnt="0"/>
      <dgm:spPr/>
    </dgm:pt>
    <dgm:pt modelId="{0B353A63-6FE8-49DC-8713-AAF8AC6E7453}" type="pres">
      <dgm:prSet presAssocID="{DB083F19-A49B-4A32-9345-B5FA3CFDF343}" presName="level2Shape" presStyleLbl="node2" presStyleIdx="2" presStyleCnt="3" custScaleX="218102" custScaleY="162795" custLinFactNeighborX="3363" custLinFactNeighborY="1"/>
      <dgm:spPr/>
    </dgm:pt>
    <dgm:pt modelId="{DFE06072-FDF5-4B83-8503-BB403628259C}" type="pres">
      <dgm:prSet presAssocID="{DB083F19-A49B-4A32-9345-B5FA3CFDF343}" presName="hierChild3" presStyleCnt="0"/>
      <dgm:spPr/>
    </dgm:pt>
    <dgm:pt modelId="{34FC45F3-BAF9-4E68-93CA-C0183EF2D12F}" type="pres">
      <dgm:prSet presAssocID="{2921327E-4D06-42FC-A478-B92A2F17F55E}" presName="Name19" presStyleLbl="parChTrans1D3" presStyleIdx="7" presStyleCnt="10"/>
      <dgm:spPr/>
    </dgm:pt>
    <dgm:pt modelId="{ED499499-17E5-4BC2-872A-47D61624FD47}" type="pres">
      <dgm:prSet presAssocID="{28E2951F-B960-43FE-AC65-37BEA72AD4CD}" presName="Name21" presStyleCnt="0"/>
      <dgm:spPr/>
    </dgm:pt>
    <dgm:pt modelId="{14E7E1B7-F557-401C-A96E-05D80993B751}" type="pres">
      <dgm:prSet presAssocID="{28E2951F-B960-43FE-AC65-37BEA72AD4CD}" presName="level2Shape" presStyleLbl="node3" presStyleIdx="7" presStyleCnt="10" custScaleY="158051" custLinFactY="11710" custLinFactNeighborX="4265" custLinFactNeighborY="100000"/>
      <dgm:spPr/>
    </dgm:pt>
    <dgm:pt modelId="{7A22ADE7-9F4D-471A-9B22-A3604D910575}" type="pres">
      <dgm:prSet presAssocID="{28E2951F-B960-43FE-AC65-37BEA72AD4CD}" presName="hierChild3" presStyleCnt="0"/>
      <dgm:spPr/>
    </dgm:pt>
    <dgm:pt modelId="{AD826C12-A7AF-4984-B51B-1CD09B13A9DC}" type="pres">
      <dgm:prSet presAssocID="{4240CA1A-E497-47E1-8251-B38DFB72148A}" presName="Name19" presStyleLbl="parChTrans1D3" presStyleIdx="8" presStyleCnt="10"/>
      <dgm:spPr/>
    </dgm:pt>
    <dgm:pt modelId="{3862E95A-6476-4CD4-B2DD-DA32E46D71C5}" type="pres">
      <dgm:prSet presAssocID="{F384E2C3-E501-427D-B467-72C2F52F5DAF}" presName="Name21" presStyleCnt="0"/>
      <dgm:spPr/>
    </dgm:pt>
    <dgm:pt modelId="{B21C4033-4816-4C2E-8DB5-1523A8761ED0}" type="pres">
      <dgm:prSet presAssocID="{F384E2C3-E501-427D-B467-72C2F52F5DAF}" presName="level2Shape" presStyleLbl="node3" presStyleIdx="8" presStyleCnt="10" custScaleY="158051" custLinFactY="11710" custLinFactNeighborX="4265" custLinFactNeighborY="100000"/>
      <dgm:spPr/>
    </dgm:pt>
    <dgm:pt modelId="{3D02D206-F121-4A1D-AE9F-B94E8597FDBC}" type="pres">
      <dgm:prSet presAssocID="{F384E2C3-E501-427D-B467-72C2F52F5DAF}" presName="hierChild3" presStyleCnt="0"/>
      <dgm:spPr/>
    </dgm:pt>
    <dgm:pt modelId="{748CD8B5-5164-4CED-AA18-35758B00AAB5}" type="pres">
      <dgm:prSet presAssocID="{6D2B27C3-7E5A-40C1-8441-AF1EC63A19AE}" presName="Name19" presStyleLbl="parChTrans1D3" presStyleIdx="9" presStyleCnt="10"/>
      <dgm:spPr/>
    </dgm:pt>
    <dgm:pt modelId="{7DE2D3FB-B03C-4E23-A39A-DA07222C2147}" type="pres">
      <dgm:prSet presAssocID="{CA875BD1-2FB0-439C-B9B4-3D3F816CD125}" presName="Name21" presStyleCnt="0"/>
      <dgm:spPr/>
    </dgm:pt>
    <dgm:pt modelId="{91F126A5-0299-4512-8D0F-0B0DBC8ECE09}" type="pres">
      <dgm:prSet presAssocID="{CA875BD1-2FB0-439C-B9B4-3D3F816CD125}" presName="level2Shape" presStyleLbl="node3" presStyleIdx="9" presStyleCnt="10" custScaleY="158051" custLinFactY="11710" custLinFactNeighborX="2052" custLinFactNeighborY="100000"/>
      <dgm:spPr/>
    </dgm:pt>
    <dgm:pt modelId="{B1191484-EE4D-4E9C-B23D-DBD3179BF8B4}" type="pres">
      <dgm:prSet presAssocID="{CA875BD1-2FB0-439C-B9B4-3D3F816CD125}" presName="hierChild3" presStyleCnt="0"/>
      <dgm:spPr/>
    </dgm:pt>
    <dgm:pt modelId="{8B16E9AF-F769-4658-9CD0-BD7DEE9D7950}" type="pres">
      <dgm:prSet presAssocID="{A31671FA-8256-4159-9ADE-23D25F022BE5}" presName="bgShapesFlow" presStyleCnt="0"/>
      <dgm:spPr/>
    </dgm:pt>
  </dgm:ptLst>
  <dgm:cxnLst>
    <dgm:cxn modelId="{7CAA2D17-113D-4ECF-B13A-1CFF5B7A5C3E}" type="presOf" srcId="{41CD2628-9D3A-4087-A8FA-FECF6794D144}" destId="{854AB7C6-0A58-42DE-A2FB-0AB5AD4E2723}" srcOrd="0" destOrd="0" presId="urn:microsoft.com/office/officeart/2005/8/layout/hierarchy6"/>
    <dgm:cxn modelId="{7C54A917-B970-4EBE-B846-CF5535106A60}" srcId="{D351F7FE-C856-46ED-BFFD-998A1152D26E}" destId="{DB083F19-A49B-4A32-9345-B5FA3CFDF343}" srcOrd="2" destOrd="0" parTransId="{626D3600-9643-4326-A3B9-DF3DC23CC23D}" sibTransId="{7079E00C-7633-4FFA-94ED-D61207CAD542}"/>
    <dgm:cxn modelId="{AD65CB19-373E-4E5F-B595-92874300871A}" type="presOf" srcId="{E75FAA81-ED43-4C88-A1ED-B63BEA175EAC}" destId="{A90C1CD5-5C5A-4C37-BB05-A56A408C8582}" srcOrd="0" destOrd="0" presId="urn:microsoft.com/office/officeart/2005/8/layout/hierarchy6"/>
    <dgm:cxn modelId="{701E9C1A-D2FF-48B7-BDEE-C7AD17CA85E9}" type="presOf" srcId="{D351F7FE-C856-46ED-BFFD-998A1152D26E}" destId="{F690F16E-A8A4-41A0-81D4-87B446228214}" srcOrd="0" destOrd="0" presId="urn:microsoft.com/office/officeart/2005/8/layout/hierarchy6"/>
    <dgm:cxn modelId="{4D63DB24-2451-42B0-9937-DDDCED8F1A17}" type="presOf" srcId="{6F41C3BE-7D68-44EE-863A-E9873CF8566B}" destId="{C3933609-25B7-4713-822B-AE026FC11DCC}" srcOrd="0" destOrd="0" presId="urn:microsoft.com/office/officeart/2005/8/layout/hierarchy6"/>
    <dgm:cxn modelId="{AECD0D2C-A849-4532-A59E-3D94DA36BD9C}" type="presOf" srcId="{6DEC5AE2-AE5E-456B-931C-779F3A938DFE}" destId="{0141D05B-1FAA-43E3-9C97-B0EC437ED9E8}" srcOrd="0" destOrd="0" presId="urn:microsoft.com/office/officeart/2005/8/layout/hierarchy6"/>
    <dgm:cxn modelId="{A3BAA22E-2F44-42C9-9A6A-B051D9803CE5}" srcId="{2716B63C-8C10-48E1-A7C3-E50A3051A088}" destId="{6F41C3BE-7D68-44EE-863A-E9873CF8566B}" srcOrd="0" destOrd="0" parTransId="{6DEC5AE2-AE5E-456B-931C-779F3A938DFE}" sibTransId="{860F7552-ED6F-4EAE-8654-C4B0F59C758C}"/>
    <dgm:cxn modelId="{C071B13C-5134-420C-BADB-F67C07B94696}" type="presOf" srcId="{2716B63C-8C10-48E1-A7C3-E50A3051A088}" destId="{C710DCBA-D015-43AE-8238-08163AFB5E5E}" srcOrd="0" destOrd="0" presId="urn:microsoft.com/office/officeart/2005/8/layout/hierarchy6"/>
    <dgm:cxn modelId="{2964A05D-2239-41CF-BB3B-9BC1505A4FF9}" type="presOf" srcId="{DB083F19-A49B-4A32-9345-B5FA3CFDF343}" destId="{0B353A63-6FE8-49DC-8713-AAF8AC6E7453}" srcOrd="0" destOrd="0" presId="urn:microsoft.com/office/officeart/2005/8/layout/hierarchy6"/>
    <dgm:cxn modelId="{F9CEC160-FC46-4A59-A06F-FB0AFBC340CF}" srcId="{DB083F19-A49B-4A32-9345-B5FA3CFDF343}" destId="{28E2951F-B960-43FE-AC65-37BEA72AD4CD}" srcOrd="0" destOrd="0" parTransId="{2921327E-4D06-42FC-A478-B92A2F17F55E}" sibTransId="{BEF5AC5E-3827-4920-8355-93AF92408540}"/>
    <dgm:cxn modelId="{6DD4F362-8A43-4C8B-8F77-396A8EFB54D5}" type="presOf" srcId="{FCE116D3-782A-477E-951A-C44FEEB5DCE4}" destId="{2CA9D545-07DD-4007-B0DB-F441D98EDAA0}" srcOrd="0" destOrd="0" presId="urn:microsoft.com/office/officeart/2005/8/layout/hierarchy6"/>
    <dgm:cxn modelId="{8100FF42-E3C7-4D46-A5D0-D8FE4093C64F}" srcId="{2716B63C-8C10-48E1-A7C3-E50A3051A088}" destId="{A16F3D39-41F4-437F-B3B4-93AAD413A7CD}" srcOrd="3" destOrd="0" parTransId="{FCE116D3-782A-477E-951A-C44FEEB5DCE4}" sibTransId="{DBF05101-6914-4BFE-BE99-F46B844716AB}"/>
    <dgm:cxn modelId="{40143349-DEEF-4F12-9825-72FDA0C9B932}" type="presOf" srcId="{0DC33A36-58FB-4128-8BC9-DFDCDABBF65D}" destId="{2B0C1421-09EB-459B-9206-B4BC4B6C2012}" srcOrd="0" destOrd="0" presId="urn:microsoft.com/office/officeart/2005/8/layout/hierarchy6"/>
    <dgm:cxn modelId="{9BAA5669-1648-412F-AB1A-CDC18C60A5AC}" srcId="{D351F7FE-C856-46ED-BFFD-998A1152D26E}" destId="{F5E94E36-8AAE-4EF8-9B6C-6D01555A4B27}" srcOrd="1" destOrd="0" parTransId="{FFE0077C-B628-4499-9C94-1DB0351572DB}" sibTransId="{988B17B2-751A-4E90-AC5B-F901CA8A1562}"/>
    <dgm:cxn modelId="{5796C569-E6BE-48F8-8508-36854E7BA2FF}" type="presOf" srcId="{A16F3D39-41F4-437F-B3B4-93AAD413A7CD}" destId="{4558DB7B-D94D-4B59-8CA6-E54AF803E68C}" srcOrd="0" destOrd="0" presId="urn:microsoft.com/office/officeart/2005/8/layout/hierarchy6"/>
    <dgm:cxn modelId="{06363B4C-0DB1-4F6D-A585-0AB284E51090}" type="presOf" srcId="{28E2951F-B960-43FE-AC65-37BEA72AD4CD}" destId="{14E7E1B7-F557-401C-A96E-05D80993B751}" srcOrd="0" destOrd="0" presId="urn:microsoft.com/office/officeart/2005/8/layout/hierarchy6"/>
    <dgm:cxn modelId="{2C56954D-E9A2-443D-B5A1-652460E5077C}" type="presOf" srcId="{CCE0458A-9132-489D-94BE-B0475DB770C5}" destId="{944FAD24-8584-49B0-AED6-0312A9F45EF7}" srcOrd="0" destOrd="0" presId="urn:microsoft.com/office/officeart/2005/8/layout/hierarchy6"/>
    <dgm:cxn modelId="{93CE344E-6374-46DA-A4B1-9FFE509EE71E}" srcId="{F5E94E36-8AAE-4EF8-9B6C-6D01555A4B27}" destId="{06825520-AD5A-425F-AC1A-63831E5B06B0}" srcOrd="0" destOrd="0" parTransId="{0DC33A36-58FB-4128-8BC9-DFDCDABBF65D}" sibTransId="{8314D1E7-DFD9-41AD-AD2E-21281AFE3EE7}"/>
    <dgm:cxn modelId="{18CCD04F-09F5-447F-8B37-C0A9B66AA046}" type="presOf" srcId="{F5E94E36-8AAE-4EF8-9B6C-6D01555A4B27}" destId="{114D366A-9B6E-41A2-9228-CCC409779EDC}" srcOrd="0" destOrd="0" presId="urn:microsoft.com/office/officeart/2005/8/layout/hierarchy6"/>
    <dgm:cxn modelId="{1C78A152-395C-4B52-87E1-E659F879981A}" type="presOf" srcId="{CA875BD1-2FB0-439C-B9B4-3D3F816CD125}" destId="{91F126A5-0299-4512-8D0F-0B0DBC8ECE09}" srcOrd="0" destOrd="0" presId="urn:microsoft.com/office/officeart/2005/8/layout/hierarchy6"/>
    <dgm:cxn modelId="{9F344F55-6E40-4B05-9428-2FEC179DE12A}" srcId="{F5E94E36-8AAE-4EF8-9B6C-6D01555A4B27}" destId="{3CB52355-9DB5-4222-8C9C-4414C4DF06EA}" srcOrd="1" destOrd="0" parTransId="{43EDAFAB-17CD-44A2-840B-7F5EA279E59B}" sibTransId="{17385462-C7E5-495F-951A-6C83416D4697}"/>
    <dgm:cxn modelId="{9F57CB55-7FBC-48FD-921F-A820ECBFCE46}" type="presOf" srcId="{F384E2C3-E501-427D-B467-72C2F52F5DAF}" destId="{B21C4033-4816-4C2E-8DB5-1523A8761ED0}" srcOrd="0" destOrd="0" presId="urn:microsoft.com/office/officeart/2005/8/layout/hierarchy6"/>
    <dgm:cxn modelId="{273D3259-9C62-419F-B556-A309F77285F0}" type="presOf" srcId="{4240CA1A-E497-47E1-8251-B38DFB72148A}" destId="{AD826C12-A7AF-4984-B51B-1CD09B13A9DC}" srcOrd="0" destOrd="0" presId="urn:microsoft.com/office/officeart/2005/8/layout/hierarchy6"/>
    <dgm:cxn modelId="{2FF83B82-AC58-41E5-9091-72AFCAB5AA25}" type="presOf" srcId="{2921327E-4D06-42FC-A478-B92A2F17F55E}" destId="{34FC45F3-BAF9-4E68-93CA-C0183EF2D12F}" srcOrd="0" destOrd="0" presId="urn:microsoft.com/office/officeart/2005/8/layout/hierarchy6"/>
    <dgm:cxn modelId="{F77A1083-154E-40AE-A4D9-4CFA8B5DEA96}" srcId="{DB083F19-A49B-4A32-9345-B5FA3CFDF343}" destId="{F384E2C3-E501-427D-B467-72C2F52F5DAF}" srcOrd="1" destOrd="0" parTransId="{4240CA1A-E497-47E1-8251-B38DFB72148A}" sibTransId="{360ACD5D-8FDA-4431-8EC3-2A65FDFB0CB9}"/>
    <dgm:cxn modelId="{B36A9885-59A9-41D5-B969-3FFA6AECE3EC}" type="presOf" srcId="{81F2B255-04D9-4BB6-B430-EDAC59ED1AC5}" destId="{08B9E64F-09E7-445C-9F6D-7FF01EED868E}" srcOrd="0" destOrd="0" presId="urn:microsoft.com/office/officeart/2005/8/layout/hierarchy6"/>
    <dgm:cxn modelId="{E757D486-123A-43D0-887E-B350E9D51B0F}" type="presOf" srcId="{FFE0077C-B628-4499-9C94-1DB0351572DB}" destId="{ADAEDCA8-A6BF-4D75-A497-F73026BFADCC}" srcOrd="0" destOrd="0" presId="urn:microsoft.com/office/officeart/2005/8/layout/hierarchy6"/>
    <dgm:cxn modelId="{2EEC7693-E63F-4EA2-BAD3-97E3E93BA30B}" srcId="{A31671FA-8256-4159-9ADE-23D25F022BE5}" destId="{D351F7FE-C856-46ED-BFFD-998A1152D26E}" srcOrd="0" destOrd="0" parTransId="{AE6A63ED-2510-428F-B94A-26B1AD8E0937}" sibTransId="{1ADF2482-9E0A-4125-9C09-BE68A7C0397B}"/>
    <dgm:cxn modelId="{25E7AE93-0D25-4F57-86B8-3D10928FF7F1}" srcId="{2716B63C-8C10-48E1-A7C3-E50A3051A088}" destId="{41CD2628-9D3A-4087-A8FA-FECF6794D144}" srcOrd="2" destOrd="0" parTransId="{DC8B046C-D553-4C76-9B01-C91BFBAB7499}" sibTransId="{BE390872-3B0D-43D5-A19C-635F208F8757}"/>
    <dgm:cxn modelId="{DBE43298-F2A8-479C-AF33-4B5366371103}" type="presOf" srcId="{EC288D50-C153-4AA6-BD6B-48D4F3E000A0}" destId="{CF947BE5-85C3-42CC-B342-64FFA2437B90}" srcOrd="0" destOrd="0" presId="urn:microsoft.com/office/officeart/2005/8/layout/hierarchy6"/>
    <dgm:cxn modelId="{D705B498-A3F8-4F2B-B0EC-623E458C6CD5}" type="presOf" srcId="{3CB52355-9DB5-4222-8C9C-4414C4DF06EA}" destId="{1142C774-3A89-4F1E-A6B7-5FD06941F0B5}" srcOrd="0" destOrd="0" presId="urn:microsoft.com/office/officeart/2005/8/layout/hierarchy6"/>
    <dgm:cxn modelId="{EC2FAD9C-280D-40E0-9BEE-64C7F123D07C}" srcId="{F5E94E36-8AAE-4EF8-9B6C-6D01555A4B27}" destId="{E75FAA81-ED43-4C88-A1ED-B63BEA175EAC}" srcOrd="2" destOrd="0" parTransId="{81F2B255-04D9-4BB6-B430-EDAC59ED1AC5}" sibTransId="{5E14353F-74D0-459A-B1D3-AC93EC7053E7}"/>
    <dgm:cxn modelId="{F57377A2-CD6D-434C-8AD3-24E700850AA6}" srcId="{D351F7FE-C856-46ED-BFFD-998A1152D26E}" destId="{2716B63C-8C10-48E1-A7C3-E50A3051A088}" srcOrd="0" destOrd="0" parTransId="{EC288D50-C153-4AA6-BD6B-48D4F3E000A0}" sibTransId="{461D4ED2-A48A-4A17-B183-E1607A453336}"/>
    <dgm:cxn modelId="{F2EC06A9-7FC9-4ADB-817E-4C74FA8EC9DE}" type="presOf" srcId="{C5B4286F-4B9F-4576-A9A9-EACA6DE4662D}" destId="{195FB8B5-08CA-483B-BC37-A44F7DACA4B3}" srcOrd="0" destOrd="0" presId="urn:microsoft.com/office/officeart/2005/8/layout/hierarchy6"/>
    <dgm:cxn modelId="{A99A6FB3-F3A6-47EA-A64C-F788C1D03B36}" type="presOf" srcId="{43EDAFAB-17CD-44A2-840B-7F5EA279E59B}" destId="{B9FE253A-71D2-4BB3-BC67-CBB31BBAA608}" srcOrd="0" destOrd="0" presId="urn:microsoft.com/office/officeart/2005/8/layout/hierarchy6"/>
    <dgm:cxn modelId="{87C12DBD-8179-4C88-AE1B-06E080694152}" type="presOf" srcId="{06825520-AD5A-425F-AC1A-63831E5B06B0}" destId="{BCB0857F-6558-4784-BAB0-CE33FBF55C37}" srcOrd="0" destOrd="0" presId="urn:microsoft.com/office/officeart/2005/8/layout/hierarchy6"/>
    <dgm:cxn modelId="{8F742BC1-FAFF-4A92-88D6-FD3A2A8B0999}" type="presOf" srcId="{A31671FA-8256-4159-9ADE-23D25F022BE5}" destId="{18FD97BD-6CB1-451C-80C9-2C4B69DC7385}" srcOrd="0" destOrd="0" presId="urn:microsoft.com/office/officeart/2005/8/layout/hierarchy6"/>
    <dgm:cxn modelId="{FFA3B1C1-9C19-4690-BB5E-E2C12739D3B1}" srcId="{2716B63C-8C10-48E1-A7C3-E50A3051A088}" destId="{C5B4286F-4B9F-4576-A9A9-EACA6DE4662D}" srcOrd="1" destOrd="0" parTransId="{CCE0458A-9132-489D-94BE-B0475DB770C5}" sibTransId="{F1D0397B-0D40-4009-AF44-915BB8EF024F}"/>
    <dgm:cxn modelId="{42C6E6E3-4508-4788-8452-79610AFA375D}" type="presOf" srcId="{6D2B27C3-7E5A-40C1-8441-AF1EC63A19AE}" destId="{748CD8B5-5164-4CED-AA18-35758B00AAB5}" srcOrd="0" destOrd="0" presId="urn:microsoft.com/office/officeart/2005/8/layout/hierarchy6"/>
    <dgm:cxn modelId="{E4D519F2-3940-430E-A748-17447D51A4DA}" type="presOf" srcId="{626D3600-9643-4326-A3B9-DF3DC23CC23D}" destId="{D8227148-31A4-4042-98DD-83B1AA08FAD6}" srcOrd="0" destOrd="0" presId="urn:microsoft.com/office/officeart/2005/8/layout/hierarchy6"/>
    <dgm:cxn modelId="{DEA092F6-BD5A-4507-9928-64DFB43465C2}" srcId="{DB083F19-A49B-4A32-9345-B5FA3CFDF343}" destId="{CA875BD1-2FB0-439C-B9B4-3D3F816CD125}" srcOrd="2" destOrd="0" parTransId="{6D2B27C3-7E5A-40C1-8441-AF1EC63A19AE}" sibTransId="{6B62B251-8F6E-40E7-BE0D-770690216104}"/>
    <dgm:cxn modelId="{3BF86DFF-D82C-4401-85B8-FC71AD3FD559}" type="presOf" srcId="{DC8B046C-D553-4C76-9B01-C91BFBAB7499}" destId="{C0ADF05D-97F5-45AF-9D50-AFEDA1219915}" srcOrd="0" destOrd="0" presId="urn:microsoft.com/office/officeart/2005/8/layout/hierarchy6"/>
    <dgm:cxn modelId="{53220AF4-49EE-4858-942E-B6508ACC3D68}" type="presParOf" srcId="{18FD97BD-6CB1-451C-80C9-2C4B69DC7385}" destId="{23FAE28B-4854-4FDE-9583-D3784892F1F9}" srcOrd="0" destOrd="0" presId="urn:microsoft.com/office/officeart/2005/8/layout/hierarchy6"/>
    <dgm:cxn modelId="{C8404BF7-1384-4229-B992-04C09A11EB09}" type="presParOf" srcId="{23FAE28B-4854-4FDE-9583-D3784892F1F9}" destId="{EA46348A-781A-4290-AD54-1DC5BCA012B0}" srcOrd="0" destOrd="0" presId="urn:microsoft.com/office/officeart/2005/8/layout/hierarchy6"/>
    <dgm:cxn modelId="{1A44A83D-82AA-4C59-BEFC-3BE5E1D51474}" type="presParOf" srcId="{EA46348A-781A-4290-AD54-1DC5BCA012B0}" destId="{6084F587-D4E2-42C1-8B16-FB7B1AEF2FE9}" srcOrd="0" destOrd="0" presId="urn:microsoft.com/office/officeart/2005/8/layout/hierarchy6"/>
    <dgm:cxn modelId="{E2A6EEBE-6612-45B6-8900-90C21BFD2785}" type="presParOf" srcId="{6084F587-D4E2-42C1-8B16-FB7B1AEF2FE9}" destId="{F690F16E-A8A4-41A0-81D4-87B446228214}" srcOrd="0" destOrd="0" presId="urn:microsoft.com/office/officeart/2005/8/layout/hierarchy6"/>
    <dgm:cxn modelId="{2179D098-AA15-4249-8D2F-F3EED1F1FB24}" type="presParOf" srcId="{6084F587-D4E2-42C1-8B16-FB7B1AEF2FE9}" destId="{09AC02F1-75F7-48BD-91CD-A4E94D7C43E1}" srcOrd="1" destOrd="0" presId="urn:microsoft.com/office/officeart/2005/8/layout/hierarchy6"/>
    <dgm:cxn modelId="{E518CA0C-0B69-4CFE-8297-CD5D169DDC99}" type="presParOf" srcId="{09AC02F1-75F7-48BD-91CD-A4E94D7C43E1}" destId="{CF947BE5-85C3-42CC-B342-64FFA2437B90}" srcOrd="0" destOrd="0" presId="urn:microsoft.com/office/officeart/2005/8/layout/hierarchy6"/>
    <dgm:cxn modelId="{0E885EC5-30C4-4840-BCAB-138489BEE139}" type="presParOf" srcId="{09AC02F1-75F7-48BD-91CD-A4E94D7C43E1}" destId="{1C036C13-2013-45BE-8B70-3363EB90A275}" srcOrd="1" destOrd="0" presId="urn:microsoft.com/office/officeart/2005/8/layout/hierarchy6"/>
    <dgm:cxn modelId="{4BE4ABAF-B2C7-4DC5-BC39-A28A7175AC59}" type="presParOf" srcId="{1C036C13-2013-45BE-8B70-3363EB90A275}" destId="{C710DCBA-D015-43AE-8238-08163AFB5E5E}" srcOrd="0" destOrd="0" presId="urn:microsoft.com/office/officeart/2005/8/layout/hierarchy6"/>
    <dgm:cxn modelId="{05AC13B3-DBBC-4B03-9221-2B2D7E595022}" type="presParOf" srcId="{1C036C13-2013-45BE-8B70-3363EB90A275}" destId="{7A834620-FA0D-4192-9099-ABA4B244C778}" srcOrd="1" destOrd="0" presId="urn:microsoft.com/office/officeart/2005/8/layout/hierarchy6"/>
    <dgm:cxn modelId="{8A334E10-01D9-4AA7-8C3F-2DA7C8BA07CA}" type="presParOf" srcId="{7A834620-FA0D-4192-9099-ABA4B244C778}" destId="{0141D05B-1FAA-43E3-9C97-B0EC437ED9E8}" srcOrd="0" destOrd="0" presId="urn:microsoft.com/office/officeart/2005/8/layout/hierarchy6"/>
    <dgm:cxn modelId="{C1594DAD-09F9-4792-84E8-E52825CB090E}" type="presParOf" srcId="{7A834620-FA0D-4192-9099-ABA4B244C778}" destId="{17A7A056-BEAA-46CD-A1BD-77F74F4D3831}" srcOrd="1" destOrd="0" presId="urn:microsoft.com/office/officeart/2005/8/layout/hierarchy6"/>
    <dgm:cxn modelId="{CA23C0F2-3DC3-4D59-A9D2-9B49F51F160B}" type="presParOf" srcId="{17A7A056-BEAA-46CD-A1BD-77F74F4D3831}" destId="{C3933609-25B7-4713-822B-AE026FC11DCC}" srcOrd="0" destOrd="0" presId="urn:microsoft.com/office/officeart/2005/8/layout/hierarchy6"/>
    <dgm:cxn modelId="{A5E0D103-ACF3-4C30-BC64-E3E0A59A1FC7}" type="presParOf" srcId="{17A7A056-BEAA-46CD-A1BD-77F74F4D3831}" destId="{69F252FD-2254-4F52-AC50-20D118D457D3}" srcOrd="1" destOrd="0" presId="urn:microsoft.com/office/officeart/2005/8/layout/hierarchy6"/>
    <dgm:cxn modelId="{D2371BFB-3677-4749-9D1D-9FEC68D4A5D8}" type="presParOf" srcId="{7A834620-FA0D-4192-9099-ABA4B244C778}" destId="{944FAD24-8584-49B0-AED6-0312A9F45EF7}" srcOrd="2" destOrd="0" presId="urn:microsoft.com/office/officeart/2005/8/layout/hierarchy6"/>
    <dgm:cxn modelId="{AE4113BD-18ED-4EBA-A84D-10E4FF21FDDD}" type="presParOf" srcId="{7A834620-FA0D-4192-9099-ABA4B244C778}" destId="{FEAD075C-39CA-4AB6-8435-78CCD3944995}" srcOrd="3" destOrd="0" presId="urn:microsoft.com/office/officeart/2005/8/layout/hierarchy6"/>
    <dgm:cxn modelId="{54E3B491-48E4-44A7-ABE2-780C27BAD0DA}" type="presParOf" srcId="{FEAD075C-39CA-4AB6-8435-78CCD3944995}" destId="{195FB8B5-08CA-483B-BC37-A44F7DACA4B3}" srcOrd="0" destOrd="0" presId="urn:microsoft.com/office/officeart/2005/8/layout/hierarchy6"/>
    <dgm:cxn modelId="{E0895388-7029-423F-9A58-E68B606320CF}" type="presParOf" srcId="{FEAD075C-39CA-4AB6-8435-78CCD3944995}" destId="{8AC2EF02-D306-4101-B5CF-27E418874D49}" srcOrd="1" destOrd="0" presId="urn:microsoft.com/office/officeart/2005/8/layout/hierarchy6"/>
    <dgm:cxn modelId="{381BE0E0-69BE-4492-B90F-26D38A8E8A11}" type="presParOf" srcId="{7A834620-FA0D-4192-9099-ABA4B244C778}" destId="{C0ADF05D-97F5-45AF-9D50-AFEDA1219915}" srcOrd="4" destOrd="0" presId="urn:microsoft.com/office/officeart/2005/8/layout/hierarchy6"/>
    <dgm:cxn modelId="{492C6338-EFFF-4F1D-B9F8-979465A04028}" type="presParOf" srcId="{7A834620-FA0D-4192-9099-ABA4B244C778}" destId="{FC2E82DF-4B53-4595-94AD-28D98DE497C1}" srcOrd="5" destOrd="0" presId="urn:microsoft.com/office/officeart/2005/8/layout/hierarchy6"/>
    <dgm:cxn modelId="{760C9543-86DB-4692-9466-1694375F053D}" type="presParOf" srcId="{FC2E82DF-4B53-4595-94AD-28D98DE497C1}" destId="{854AB7C6-0A58-42DE-A2FB-0AB5AD4E2723}" srcOrd="0" destOrd="0" presId="urn:microsoft.com/office/officeart/2005/8/layout/hierarchy6"/>
    <dgm:cxn modelId="{D0A75C8F-7836-43A0-BBCF-F58BBF8B341A}" type="presParOf" srcId="{FC2E82DF-4B53-4595-94AD-28D98DE497C1}" destId="{BE7854FD-2373-4131-9E34-F3ECBBB0EEB7}" srcOrd="1" destOrd="0" presId="urn:microsoft.com/office/officeart/2005/8/layout/hierarchy6"/>
    <dgm:cxn modelId="{D653C8DF-338C-4F3C-AA5D-76DD83A5828C}" type="presParOf" srcId="{7A834620-FA0D-4192-9099-ABA4B244C778}" destId="{2CA9D545-07DD-4007-B0DB-F441D98EDAA0}" srcOrd="6" destOrd="0" presId="urn:microsoft.com/office/officeart/2005/8/layout/hierarchy6"/>
    <dgm:cxn modelId="{3C2289DA-98B4-44FD-B33A-AD3A5060FFAA}" type="presParOf" srcId="{7A834620-FA0D-4192-9099-ABA4B244C778}" destId="{C934AE82-749B-4F2E-A64E-B1BCF6C41062}" srcOrd="7" destOrd="0" presId="urn:microsoft.com/office/officeart/2005/8/layout/hierarchy6"/>
    <dgm:cxn modelId="{132A4235-A024-4985-B557-DC2C5CB7DA42}" type="presParOf" srcId="{C934AE82-749B-4F2E-A64E-B1BCF6C41062}" destId="{4558DB7B-D94D-4B59-8CA6-E54AF803E68C}" srcOrd="0" destOrd="0" presId="urn:microsoft.com/office/officeart/2005/8/layout/hierarchy6"/>
    <dgm:cxn modelId="{993FED17-3885-47C2-A9CB-F4AF18431B5A}" type="presParOf" srcId="{C934AE82-749B-4F2E-A64E-B1BCF6C41062}" destId="{52098B38-B0BA-4D35-A692-314BD094B138}" srcOrd="1" destOrd="0" presId="urn:microsoft.com/office/officeart/2005/8/layout/hierarchy6"/>
    <dgm:cxn modelId="{A3F5D06B-1BE9-42C9-AB8E-14E38AC4C422}" type="presParOf" srcId="{09AC02F1-75F7-48BD-91CD-A4E94D7C43E1}" destId="{ADAEDCA8-A6BF-4D75-A497-F73026BFADCC}" srcOrd="2" destOrd="0" presId="urn:microsoft.com/office/officeart/2005/8/layout/hierarchy6"/>
    <dgm:cxn modelId="{3D923EB1-E278-4FB0-83BA-BEE3D2B8D18E}" type="presParOf" srcId="{09AC02F1-75F7-48BD-91CD-A4E94D7C43E1}" destId="{89FB36FF-07B0-4A96-8B79-84AECA192CF4}" srcOrd="3" destOrd="0" presId="urn:microsoft.com/office/officeart/2005/8/layout/hierarchy6"/>
    <dgm:cxn modelId="{495175A6-2B56-479A-843C-71565602B049}" type="presParOf" srcId="{89FB36FF-07B0-4A96-8B79-84AECA192CF4}" destId="{114D366A-9B6E-41A2-9228-CCC409779EDC}" srcOrd="0" destOrd="0" presId="urn:microsoft.com/office/officeart/2005/8/layout/hierarchy6"/>
    <dgm:cxn modelId="{DE98B296-5A87-436F-BD67-79C71E9DD45B}" type="presParOf" srcId="{89FB36FF-07B0-4A96-8B79-84AECA192CF4}" destId="{C2B3B7DD-71F2-460F-8613-49F536212DD4}" srcOrd="1" destOrd="0" presId="urn:microsoft.com/office/officeart/2005/8/layout/hierarchy6"/>
    <dgm:cxn modelId="{6D4756DB-C9CC-4F2B-B623-1D979567E675}" type="presParOf" srcId="{C2B3B7DD-71F2-460F-8613-49F536212DD4}" destId="{2B0C1421-09EB-459B-9206-B4BC4B6C2012}" srcOrd="0" destOrd="0" presId="urn:microsoft.com/office/officeart/2005/8/layout/hierarchy6"/>
    <dgm:cxn modelId="{4DFB8E5C-FB63-4A7B-874D-6160BDD3C36A}" type="presParOf" srcId="{C2B3B7DD-71F2-460F-8613-49F536212DD4}" destId="{CF9896F1-C4C0-480C-BEAA-19B0E8FF9A87}" srcOrd="1" destOrd="0" presId="urn:microsoft.com/office/officeart/2005/8/layout/hierarchy6"/>
    <dgm:cxn modelId="{F55A1E1B-B2A0-4F01-ADDA-C37605E65E7D}" type="presParOf" srcId="{CF9896F1-C4C0-480C-BEAA-19B0E8FF9A87}" destId="{BCB0857F-6558-4784-BAB0-CE33FBF55C37}" srcOrd="0" destOrd="0" presId="urn:microsoft.com/office/officeart/2005/8/layout/hierarchy6"/>
    <dgm:cxn modelId="{C35D014E-5EDD-46DC-B205-3B625E7FF316}" type="presParOf" srcId="{CF9896F1-C4C0-480C-BEAA-19B0E8FF9A87}" destId="{9083AB61-3C24-4AED-94E5-FB735B00D60F}" srcOrd="1" destOrd="0" presId="urn:microsoft.com/office/officeart/2005/8/layout/hierarchy6"/>
    <dgm:cxn modelId="{14AC3211-1989-4B18-804F-DE4570CCE309}" type="presParOf" srcId="{C2B3B7DD-71F2-460F-8613-49F536212DD4}" destId="{B9FE253A-71D2-4BB3-BC67-CBB31BBAA608}" srcOrd="2" destOrd="0" presId="urn:microsoft.com/office/officeart/2005/8/layout/hierarchy6"/>
    <dgm:cxn modelId="{DD6A4636-A573-43F0-B528-568304A22E26}" type="presParOf" srcId="{C2B3B7DD-71F2-460F-8613-49F536212DD4}" destId="{04C50925-242A-491F-9380-B85A239B2B24}" srcOrd="3" destOrd="0" presId="urn:microsoft.com/office/officeart/2005/8/layout/hierarchy6"/>
    <dgm:cxn modelId="{DE3D725E-2B7D-411F-8032-B14B1E018522}" type="presParOf" srcId="{04C50925-242A-491F-9380-B85A239B2B24}" destId="{1142C774-3A89-4F1E-A6B7-5FD06941F0B5}" srcOrd="0" destOrd="0" presId="urn:microsoft.com/office/officeart/2005/8/layout/hierarchy6"/>
    <dgm:cxn modelId="{053F5B16-AF31-4B29-94F9-3DB7DC1A6F39}" type="presParOf" srcId="{04C50925-242A-491F-9380-B85A239B2B24}" destId="{3B5A64F5-6757-4BC0-B366-EC450BEF7884}" srcOrd="1" destOrd="0" presId="urn:microsoft.com/office/officeart/2005/8/layout/hierarchy6"/>
    <dgm:cxn modelId="{F62AB621-8728-4BED-B9A6-360B2AAC81A9}" type="presParOf" srcId="{C2B3B7DD-71F2-460F-8613-49F536212DD4}" destId="{08B9E64F-09E7-445C-9F6D-7FF01EED868E}" srcOrd="4" destOrd="0" presId="urn:microsoft.com/office/officeart/2005/8/layout/hierarchy6"/>
    <dgm:cxn modelId="{413D1D0B-B954-42B0-8745-A79D7596FACA}" type="presParOf" srcId="{C2B3B7DD-71F2-460F-8613-49F536212DD4}" destId="{0BDD0EB7-FAF2-48BF-9605-E0D1B54ECF69}" srcOrd="5" destOrd="0" presId="urn:microsoft.com/office/officeart/2005/8/layout/hierarchy6"/>
    <dgm:cxn modelId="{3BDCA698-C8E8-4566-993A-B59A356E6CB7}" type="presParOf" srcId="{0BDD0EB7-FAF2-48BF-9605-E0D1B54ECF69}" destId="{A90C1CD5-5C5A-4C37-BB05-A56A408C8582}" srcOrd="0" destOrd="0" presId="urn:microsoft.com/office/officeart/2005/8/layout/hierarchy6"/>
    <dgm:cxn modelId="{F9EB2D23-44D6-41AF-96CD-DF472D3D2B3E}" type="presParOf" srcId="{0BDD0EB7-FAF2-48BF-9605-E0D1B54ECF69}" destId="{13216D09-09D5-431C-92AB-B755EF42AC39}" srcOrd="1" destOrd="0" presId="urn:microsoft.com/office/officeart/2005/8/layout/hierarchy6"/>
    <dgm:cxn modelId="{6F8D7DE8-B640-480C-BFB5-EFC74958AC26}" type="presParOf" srcId="{09AC02F1-75F7-48BD-91CD-A4E94D7C43E1}" destId="{D8227148-31A4-4042-98DD-83B1AA08FAD6}" srcOrd="4" destOrd="0" presId="urn:microsoft.com/office/officeart/2005/8/layout/hierarchy6"/>
    <dgm:cxn modelId="{6630BC46-F450-44EF-A029-C03B134F018B}" type="presParOf" srcId="{09AC02F1-75F7-48BD-91CD-A4E94D7C43E1}" destId="{569D3032-C435-4666-9BD7-4B7E9B0D919D}" srcOrd="5" destOrd="0" presId="urn:microsoft.com/office/officeart/2005/8/layout/hierarchy6"/>
    <dgm:cxn modelId="{330C67E4-B678-4366-9985-794E3267D505}" type="presParOf" srcId="{569D3032-C435-4666-9BD7-4B7E9B0D919D}" destId="{0B353A63-6FE8-49DC-8713-AAF8AC6E7453}" srcOrd="0" destOrd="0" presId="urn:microsoft.com/office/officeart/2005/8/layout/hierarchy6"/>
    <dgm:cxn modelId="{164D21A8-3E7C-42FC-9C57-4E4294D6D046}" type="presParOf" srcId="{569D3032-C435-4666-9BD7-4B7E9B0D919D}" destId="{DFE06072-FDF5-4B83-8503-BB403628259C}" srcOrd="1" destOrd="0" presId="urn:microsoft.com/office/officeart/2005/8/layout/hierarchy6"/>
    <dgm:cxn modelId="{E1CD5869-E91F-4944-8362-E7ADF538E4ED}" type="presParOf" srcId="{DFE06072-FDF5-4B83-8503-BB403628259C}" destId="{34FC45F3-BAF9-4E68-93CA-C0183EF2D12F}" srcOrd="0" destOrd="0" presId="urn:microsoft.com/office/officeart/2005/8/layout/hierarchy6"/>
    <dgm:cxn modelId="{F8FD6CE3-2718-493D-A24D-4BBE05B6B1D6}" type="presParOf" srcId="{DFE06072-FDF5-4B83-8503-BB403628259C}" destId="{ED499499-17E5-4BC2-872A-47D61624FD47}" srcOrd="1" destOrd="0" presId="urn:microsoft.com/office/officeart/2005/8/layout/hierarchy6"/>
    <dgm:cxn modelId="{60BBD2C9-F6EA-427F-B2A9-8E67612E3709}" type="presParOf" srcId="{ED499499-17E5-4BC2-872A-47D61624FD47}" destId="{14E7E1B7-F557-401C-A96E-05D80993B751}" srcOrd="0" destOrd="0" presId="urn:microsoft.com/office/officeart/2005/8/layout/hierarchy6"/>
    <dgm:cxn modelId="{49A1EB48-EB48-4048-834B-A7CBF8AB3719}" type="presParOf" srcId="{ED499499-17E5-4BC2-872A-47D61624FD47}" destId="{7A22ADE7-9F4D-471A-9B22-A3604D910575}" srcOrd="1" destOrd="0" presId="urn:microsoft.com/office/officeart/2005/8/layout/hierarchy6"/>
    <dgm:cxn modelId="{334B1495-D3AC-4201-8493-647FF4CDD3BA}" type="presParOf" srcId="{DFE06072-FDF5-4B83-8503-BB403628259C}" destId="{AD826C12-A7AF-4984-B51B-1CD09B13A9DC}" srcOrd="2" destOrd="0" presId="urn:microsoft.com/office/officeart/2005/8/layout/hierarchy6"/>
    <dgm:cxn modelId="{CECF56BC-D965-4350-A1EF-E2E65A3A0BB0}" type="presParOf" srcId="{DFE06072-FDF5-4B83-8503-BB403628259C}" destId="{3862E95A-6476-4CD4-B2DD-DA32E46D71C5}" srcOrd="3" destOrd="0" presId="urn:microsoft.com/office/officeart/2005/8/layout/hierarchy6"/>
    <dgm:cxn modelId="{93AE80EE-D2A3-4EB4-A85E-4E07812D4631}" type="presParOf" srcId="{3862E95A-6476-4CD4-B2DD-DA32E46D71C5}" destId="{B21C4033-4816-4C2E-8DB5-1523A8761ED0}" srcOrd="0" destOrd="0" presId="urn:microsoft.com/office/officeart/2005/8/layout/hierarchy6"/>
    <dgm:cxn modelId="{409D84D0-5B7E-4E0F-BD49-5A211582BCFC}" type="presParOf" srcId="{3862E95A-6476-4CD4-B2DD-DA32E46D71C5}" destId="{3D02D206-F121-4A1D-AE9F-B94E8597FDBC}" srcOrd="1" destOrd="0" presId="urn:microsoft.com/office/officeart/2005/8/layout/hierarchy6"/>
    <dgm:cxn modelId="{7750BDC6-C156-4E1E-90EA-4FC07F2796ED}" type="presParOf" srcId="{DFE06072-FDF5-4B83-8503-BB403628259C}" destId="{748CD8B5-5164-4CED-AA18-35758B00AAB5}" srcOrd="4" destOrd="0" presId="urn:microsoft.com/office/officeart/2005/8/layout/hierarchy6"/>
    <dgm:cxn modelId="{B50CE3FA-71F9-4002-A195-86339C59AC56}" type="presParOf" srcId="{DFE06072-FDF5-4B83-8503-BB403628259C}" destId="{7DE2D3FB-B03C-4E23-A39A-DA07222C2147}" srcOrd="5" destOrd="0" presId="urn:microsoft.com/office/officeart/2005/8/layout/hierarchy6"/>
    <dgm:cxn modelId="{576DA61A-8491-4E0A-BC15-12BE7D7CE99E}" type="presParOf" srcId="{7DE2D3FB-B03C-4E23-A39A-DA07222C2147}" destId="{91F126A5-0299-4512-8D0F-0B0DBC8ECE09}" srcOrd="0" destOrd="0" presId="urn:microsoft.com/office/officeart/2005/8/layout/hierarchy6"/>
    <dgm:cxn modelId="{8E05ECD5-9104-4B3B-866A-179B2A9C63FE}" type="presParOf" srcId="{7DE2D3FB-B03C-4E23-A39A-DA07222C2147}" destId="{B1191484-EE4D-4E9C-B23D-DBD3179BF8B4}" srcOrd="1" destOrd="0" presId="urn:microsoft.com/office/officeart/2005/8/layout/hierarchy6"/>
    <dgm:cxn modelId="{931BF3D5-6C4F-4B62-BA60-C25AF605EBE0}" type="presParOf" srcId="{18FD97BD-6CB1-451C-80C9-2C4B69DC7385}" destId="{8B16E9AF-F769-4658-9CD0-BD7DEE9D7950}" srcOrd="1" destOrd="0" presId="urn:microsoft.com/office/officeart/2005/8/layout/hierarchy6"/>
  </dgm:cxnLst>
  <dgm:bg>
    <a:noFill/>
  </dgm:bg>
  <dgm:whole/>
  <dgm:extLst>
    <a:ext xmlns:dsp="http://schemas.microsoft.com/office/drawing/2008/diagram" uri="http://schemas.microsoft.com/office/drawing/2008/diagram">
      <dsp:dataModelExt minVer="http://schemas.openxmlformats.org/drawingml/2006/diagram" relId="rId9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3197E-ADBF-47A9-93F0-44DC26EFFBDE}">
      <dsp:nvSpPr>
        <dsp:cNvPr id="0" name=""/>
        <dsp:cNvSpPr/>
      </dsp:nvSpPr>
      <dsp:spPr>
        <a:xfrm>
          <a:off x="0" y="1824"/>
          <a:ext cx="2651825" cy="4913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/>
            <a:t>ماهي قوانين التحدث</a:t>
          </a:r>
          <a:endParaRPr lang="ar-SA" sz="2100" kern="1200" dirty="0"/>
        </a:p>
      </dsp:txBody>
      <dsp:txXfrm>
        <a:off x="23988" y="25812"/>
        <a:ext cx="2603849" cy="443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2FCAE-B964-4800-8612-F2CC14F14B70}">
      <dsp:nvSpPr>
        <dsp:cNvPr id="0" name=""/>
        <dsp:cNvSpPr/>
      </dsp:nvSpPr>
      <dsp:spPr>
        <a:xfrm>
          <a:off x="2605643" y="1784115"/>
          <a:ext cx="1842738" cy="319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907"/>
              </a:lnTo>
              <a:lnTo>
                <a:pt x="1842738" y="159907"/>
              </a:lnTo>
              <a:lnTo>
                <a:pt x="1842738" y="3198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0EF88-1825-4E25-B3BD-DC22365E114B}">
      <dsp:nvSpPr>
        <dsp:cNvPr id="0" name=""/>
        <dsp:cNvSpPr/>
      </dsp:nvSpPr>
      <dsp:spPr>
        <a:xfrm>
          <a:off x="2559923" y="1784115"/>
          <a:ext cx="91440" cy="3198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98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B868E5-3946-4BB5-A2A0-32376F191132}">
      <dsp:nvSpPr>
        <dsp:cNvPr id="0" name=""/>
        <dsp:cNvSpPr/>
      </dsp:nvSpPr>
      <dsp:spPr>
        <a:xfrm>
          <a:off x="762904" y="1784115"/>
          <a:ext cx="1842738" cy="319814"/>
        </a:xfrm>
        <a:custGeom>
          <a:avLst/>
          <a:gdLst/>
          <a:ahLst/>
          <a:cxnLst/>
          <a:rect l="0" t="0" r="0" b="0"/>
          <a:pathLst>
            <a:path>
              <a:moveTo>
                <a:pt x="1842738" y="0"/>
              </a:moveTo>
              <a:lnTo>
                <a:pt x="1842738" y="159907"/>
              </a:lnTo>
              <a:lnTo>
                <a:pt x="0" y="159907"/>
              </a:lnTo>
              <a:lnTo>
                <a:pt x="0" y="3198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401D8-0A8D-4EE8-A25E-0F42F7CFD5FF}">
      <dsp:nvSpPr>
        <dsp:cNvPr id="0" name=""/>
        <dsp:cNvSpPr/>
      </dsp:nvSpPr>
      <dsp:spPr>
        <a:xfrm>
          <a:off x="1844180" y="1022653"/>
          <a:ext cx="1522924" cy="761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500" kern="1200" dirty="0"/>
            <a:t>  </a:t>
          </a:r>
        </a:p>
      </dsp:txBody>
      <dsp:txXfrm>
        <a:off x="1844180" y="1022653"/>
        <a:ext cx="1522924" cy="761462"/>
      </dsp:txXfrm>
    </dsp:sp>
    <dsp:sp modelId="{F8D01340-2B55-40EF-9C10-A2BBC1D2DE7A}">
      <dsp:nvSpPr>
        <dsp:cNvPr id="0" name=""/>
        <dsp:cNvSpPr/>
      </dsp:nvSpPr>
      <dsp:spPr>
        <a:xfrm>
          <a:off x="1441" y="2103930"/>
          <a:ext cx="1522924" cy="761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/>
            <a:t>...................................</a:t>
          </a:r>
        </a:p>
      </dsp:txBody>
      <dsp:txXfrm>
        <a:off x="1441" y="2103930"/>
        <a:ext cx="1522924" cy="761462"/>
      </dsp:txXfrm>
    </dsp:sp>
    <dsp:sp modelId="{78BF628C-4587-4D09-861B-7DF07011CF9D}">
      <dsp:nvSpPr>
        <dsp:cNvPr id="0" name=""/>
        <dsp:cNvSpPr/>
      </dsp:nvSpPr>
      <dsp:spPr>
        <a:xfrm>
          <a:off x="1844180" y="2103930"/>
          <a:ext cx="1522924" cy="761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/>
            <a:t> ...........................................</a:t>
          </a:r>
        </a:p>
      </dsp:txBody>
      <dsp:txXfrm>
        <a:off x="1844180" y="2103930"/>
        <a:ext cx="1522924" cy="761462"/>
      </dsp:txXfrm>
    </dsp:sp>
    <dsp:sp modelId="{70BC9C80-5306-4CB1-B852-AC2EF2D14032}">
      <dsp:nvSpPr>
        <dsp:cNvPr id="0" name=""/>
        <dsp:cNvSpPr/>
      </dsp:nvSpPr>
      <dsp:spPr>
        <a:xfrm>
          <a:off x="3686919" y="2103930"/>
          <a:ext cx="1522924" cy="761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00" kern="1200" dirty="0"/>
            <a:t>...................................</a:t>
          </a:r>
          <a:r>
            <a:rPr lang="ar-SA" sz="1600" kern="1200" dirty="0"/>
            <a:t> </a:t>
          </a:r>
        </a:p>
      </dsp:txBody>
      <dsp:txXfrm>
        <a:off x="3686919" y="2103930"/>
        <a:ext cx="1522924" cy="761462"/>
      </dsp:txXfrm>
    </dsp:sp>
    <dsp:sp modelId="{667FC3FE-5CC7-4E8D-8AE7-D71B959E0E87}">
      <dsp:nvSpPr>
        <dsp:cNvPr id="0" name=""/>
        <dsp:cNvSpPr/>
      </dsp:nvSpPr>
      <dsp:spPr>
        <a:xfrm>
          <a:off x="1844180" y="1064838"/>
          <a:ext cx="2074132" cy="7614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400" kern="1200" dirty="0">
              <a:solidFill>
                <a:srgbClr val="FF0000"/>
              </a:solidFill>
              <a:ea typeface="Calibri" panose="020F0502020204030204" pitchFamily="34" charset="0"/>
              <a:cs typeface="Traditional Arabic" panose="02020603050405020304" pitchFamily="18" charset="-78"/>
            </a:rPr>
            <a:t> </a:t>
          </a:r>
          <a:r>
            <a:rPr lang="ar-SA" sz="4400" b="1" kern="1200" dirty="0">
              <a:solidFill>
                <a:srgbClr val="FF0000"/>
              </a:solidFill>
              <a:ea typeface="Calibri" panose="020F0502020204030204" pitchFamily="34" charset="0"/>
              <a:cs typeface="Traditional Arabic" panose="02020603050405020304" pitchFamily="18" charset="-78"/>
            </a:rPr>
            <a:t>أَلْعَابِـي</a:t>
          </a:r>
          <a:endParaRPr lang="ar-SA" sz="4400" b="1" kern="1200" dirty="0"/>
        </a:p>
      </dsp:txBody>
      <dsp:txXfrm>
        <a:off x="1844180" y="1064838"/>
        <a:ext cx="2074132" cy="761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0F16E-A8A4-41A0-81D4-87B446228214}">
      <dsp:nvSpPr>
        <dsp:cNvPr id="0" name=""/>
        <dsp:cNvSpPr/>
      </dsp:nvSpPr>
      <dsp:spPr>
        <a:xfrm>
          <a:off x="3682578" y="0"/>
          <a:ext cx="2123662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>
              <a:solidFill>
                <a:srgbClr val="2A21DF"/>
              </a:solidFill>
            </a:rPr>
            <a:t>ظ</a:t>
          </a:r>
          <a:r>
            <a:rPr lang="ar-SA" sz="1800" kern="1200" dirty="0"/>
            <a:t> </a:t>
          </a:r>
          <a:endParaRPr lang="en-US" sz="1800" b="1" kern="1200" dirty="0"/>
        </a:p>
      </dsp:txBody>
      <dsp:txXfrm>
        <a:off x="3695704" y="13126"/>
        <a:ext cx="2097410" cy="421894"/>
      </dsp:txXfrm>
    </dsp:sp>
    <dsp:sp modelId="{CF947BE5-85C3-42CC-B342-64FFA2437B90}">
      <dsp:nvSpPr>
        <dsp:cNvPr id="0" name=""/>
        <dsp:cNvSpPr/>
      </dsp:nvSpPr>
      <dsp:spPr>
        <a:xfrm>
          <a:off x="1606630" y="448146"/>
          <a:ext cx="3137779" cy="807663"/>
        </a:xfrm>
        <a:custGeom>
          <a:avLst/>
          <a:gdLst/>
          <a:ahLst/>
          <a:cxnLst/>
          <a:rect l="0" t="0" r="0" b="0"/>
          <a:pathLst>
            <a:path>
              <a:moveTo>
                <a:pt x="3137779" y="0"/>
              </a:moveTo>
              <a:lnTo>
                <a:pt x="3137779" y="403831"/>
              </a:lnTo>
              <a:lnTo>
                <a:pt x="0" y="403831"/>
              </a:lnTo>
              <a:lnTo>
                <a:pt x="0" y="80766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0DCBA-D015-43AE-8238-08163AFB5E5E}">
      <dsp:nvSpPr>
        <dsp:cNvPr id="0" name=""/>
        <dsp:cNvSpPr/>
      </dsp:nvSpPr>
      <dsp:spPr>
        <a:xfrm>
          <a:off x="873567" y="1255809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FF0000"/>
              </a:solidFill>
            </a:rPr>
            <a:t>مواضع الحرف في الكلمة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894935" y="1277177"/>
        <a:ext cx="1423388" cy="686823"/>
      </dsp:txXfrm>
    </dsp:sp>
    <dsp:sp modelId="{0141D05B-1FAA-43E3-9C97-B0EC437ED9E8}">
      <dsp:nvSpPr>
        <dsp:cNvPr id="0" name=""/>
        <dsp:cNvSpPr/>
      </dsp:nvSpPr>
      <dsp:spPr>
        <a:xfrm>
          <a:off x="365040" y="1985369"/>
          <a:ext cx="1241589" cy="693412"/>
        </a:xfrm>
        <a:custGeom>
          <a:avLst/>
          <a:gdLst/>
          <a:ahLst/>
          <a:cxnLst/>
          <a:rect l="0" t="0" r="0" b="0"/>
          <a:pathLst>
            <a:path>
              <a:moveTo>
                <a:pt x="1241589" y="0"/>
              </a:moveTo>
              <a:lnTo>
                <a:pt x="1241589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33609-25B7-4713-822B-AE026FC11DCC}">
      <dsp:nvSpPr>
        <dsp:cNvPr id="0" name=""/>
        <dsp:cNvSpPr/>
      </dsp:nvSpPr>
      <dsp:spPr>
        <a:xfrm>
          <a:off x="2893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48619" y="2698471"/>
        <a:ext cx="632841" cy="668921"/>
      </dsp:txXfrm>
    </dsp:sp>
    <dsp:sp modelId="{944FAD24-8584-49B0-AED6-0312A9F45EF7}">
      <dsp:nvSpPr>
        <dsp:cNvPr id="0" name=""/>
        <dsp:cNvSpPr/>
      </dsp:nvSpPr>
      <dsp:spPr>
        <a:xfrm>
          <a:off x="1238925" y="1985369"/>
          <a:ext cx="367704" cy="693412"/>
        </a:xfrm>
        <a:custGeom>
          <a:avLst/>
          <a:gdLst/>
          <a:ahLst/>
          <a:cxnLst/>
          <a:rect l="0" t="0" r="0" b="0"/>
          <a:pathLst>
            <a:path>
              <a:moveTo>
                <a:pt x="367704" y="0"/>
              </a:moveTo>
              <a:lnTo>
                <a:pt x="367704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FB8B5-08CA-483B-BC37-A44F7DACA4B3}">
      <dsp:nvSpPr>
        <dsp:cNvPr id="0" name=""/>
        <dsp:cNvSpPr/>
      </dsp:nvSpPr>
      <dsp:spPr>
        <a:xfrm>
          <a:off x="902816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</a:t>
          </a:r>
          <a:endParaRPr lang="en-US" sz="300" kern="1200" dirty="0"/>
        </a:p>
      </dsp:txBody>
      <dsp:txXfrm>
        <a:off x="922505" y="2698471"/>
        <a:ext cx="632841" cy="668921"/>
      </dsp:txXfrm>
    </dsp:sp>
    <dsp:sp modelId="{C0ADF05D-97F5-45AF-9D50-AFEDA1219915}">
      <dsp:nvSpPr>
        <dsp:cNvPr id="0" name=""/>
        <dsp:cNvSpPr/>
      </dsp:nvSpPr>
      <dsp:spPr>
        <a:xfrm>
          <a:off x="1606630" y="1985369"/>
          <a:ext cx="506181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506181" y="346706"/>
              </a:lnTo>
              <a:lnTo>
                <a:pt x="506181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AB7C6-0A58-42DE-A2FB-0AB5AD4E2723}">
      <dsp:nvSpPr>
        <dsp:cNvPr id="0" name=""/>
        <dsp:cNvSpPr/>
      </dsp:nvSpPr>
      <dsp:spPr>
        <a:xfrm>
          <a:off x="1776701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1796390" y="2698471"/>
        <a:ext cx="632841" cy="668921"/>
      </dsp:txXfrm>
    </dsp:sp>
    <dsp:sp modelId="{2CA9D545-07DD-4007-B0DB-F441D98EDAA0}">
      <dsp:nvSpPr>
        <dsp:cNvPr id="0" name=""/>
        <dsp:cNvSpPr/>
      </dsp:nvSpPr>
      <dsp:spPr>
        <a:xfrm>
          <a:off x="1606630" y="1985369"/>
          <a:ext cx="1380066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1380066" y="346706"/>
              </a:lnTo>
              <a:lnTo>
                <a:pt x="1380066" y="69341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8DB7B-D94D-4B59-8CA6-E54AF803E68C}">
      <dsp:nvSpPr>
        <dsp:cNvPr id="0" name=""/>
        <dsp:cNvSpPr/>
      </dsp:nvSpPr>
      <dsp:spPr>
        <a:xfrm>
          <a:off x="2650587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2670276" y="2698471"/>
        <a:ext cx="632841" cy="668921"/>
      </dsp:txXfrm>
    </dsp:sp>
    <dsp:sp modelId="{ADAEDCA8-A6BF-4D75-A497-F73026BFADCC}">
      <dsp:nvSpPr>
        <dsp:cNvPr id="0" name=""/>
        <dsp:cNvSpPr/>
      </dsp:nvSpPr>
      <dsp:spPr>
        <a:xfrm>
          <a:off x="4696182" y="448146"/>
          <a:ext cx="91440" cy="834726"/>
        </a:xfrm>
        <a:custGeom>
          <a:avLst/>
          <a:gdLst/>
          <a:ahLst/>
          <a:cxnLst/>
          <a:rect l="0" t="0" r="0" b="0"/>
          <a:pathLst>
            <a:path>
              <a:moveTo>
                <a:pt x="48227" y="0"/>
              </a:moveTo>
              <a:lnTo>
                <a:pt x="48227" y="417363"/>
              </a:lnTo>
              <a:lnTo>
                <a:pt x="45720" y="417363"/>
              </a:lnTo>
              <a:lnTo>
                <a:pt x="45720" y="83472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66A-9B6E-41A2-9228-CCC409779EDC}">
      <dsp:nvSpPr>
        <dsp:cNvPr id="0" name=""/>
        <dsp:cNvSpPr/>
      </dsp:nvSpPr>
      <dsp:spPr>
        <a:xfrm>
          <a:off x="4008840" y="128287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0000FF"/>
              </a:solidFill>
            </a:rPr>
            <a:t>الحرف بالصوت الطويل </a:t>
          </a:r>
          <a:endParaRPr lang="en-US" sz="1600" b="1" kern="1200" dirty="0">
            <a:solidFill>
              <a:srgbClr val="0000FF"/>
            </a:solidFill>
          </a:endParaRPr>
        </a:p>
      </dsp:txBody>
      <dsp:txXfrm>
        <a:off x="4030208" y="1304241"/>
        <a:ext cx="1423388" cy="686823"/>
      </dsp:txXfrm>
    </dsp:sp>
    <dsp:sp modelId="{2B0C1421-09EB-459B-9206-B4BC4B6C2012}">
      <dsp:nvSpPr>
        <dsp:cNvPr id="0" name=""/>
        <dsp:cNvSpPr/>
      </dsp:nvSpPr>
      <dsp:spPr>
        <a:xfrm>
          <a:off x="3860582" y="2012433"/>
          <a:ext cx="881320" cy="666348"/>
        </a:xfrm>
        <a:custGeom>
          <a:avLst/>
          <a:gdLst/>
          <a:ahLst/>
          <a:cxnLst/>
          <a:rect l="0" t="0" r="0" b="0"/>
          <a:pathLst>
            <a:path>
              <a:moveTo>
                <a:pt x="881320" y="0"/>
              </a:moveTo>
              <a:lnTo>
                <a:pt x="881320" y="333174"/>
              </a:lnTo>
              <a:lnTo>
                <a:pt x="0" y="333174"/>
              </a:lnTo>
              <a:lnTo>
                <a:pt x="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0857F-6558-4784-BAB0-CE33FBF55C37}">
      <dsp:nvSpPr>
        <dsp:cNvPr id="0" name=""/>
        <dsp:cNvSpPr/>
      </dsp:nvSpPr>
      <dsp:spPr>
        <a:xfrm>
          <a:off x="3524472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3544161" y="2698471"/>
        <a:ext cx="632841" cy="668921"/>
      </dsp:txXfrm>
    </dsp:sp>
    <dsp:sp modelId="{B9FE253A-71D2-4BB3-BC67-CBB31BBAA608}">
      <dsp:nvSpPr>
        <dsp:cNvPr id="0" name=""/>
        <dsp:cNvSpPr/>
      </dsp:nvSpPr>
      <dsp:spPr>
        <a:xfrm>
          <a:off x="4688747" y="2012433"/>
          <a:ext cx="91440" cy="666348"/>
        </a:xfrm>
        <a:custGeom>
          <a:avLst/>
          <a:gdLst/>
          <a:ahLst/>
          <a:cxnLst/>
          <a:rect l="0" t="0" r="0" b="0"/>
          <a:pathLst>
            <a:path>
              <a:moveTo>
                <a:pt x="53154" y="0"/>
              </a:moveTo>
              <a:lnTo>
                <a:pt x="53154" y="333174"/>
              </a:lnTo>
              <a:lnTo>
                <a:pt x="45720" y="333174"/>
              </a:lnTo>
              <a:lnTo>
                <a:pt x="4572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2C774-3A89-4F1E-A6B7-5FD06941F0B5}">
      <dsp:nvSpPr>
        <dsp:cNvPr id="0" name=""/>
        <dsp:cNvSpPr/>
      </dsp:nvSpPr>
      <dsp:spPr>
        <a:xfrm>
          <a:off x="4398358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4418047" y="2698471"/>
        <a:ext cx="632841" cy="668921"/>
      </dsp:txXfrm>
    </dsp:sp>
    <dsp:sp modelId="{08B9E64F-09E7-445C-9F6D-7FF01EED868E}">
      <dsp:nvSpPr>
        <dsp:cNvPr id="0" name=""/>
        <dsp:cNvSpPr/>
      </dsp:nvSpPr>
      <dsp:spPr>
        <a:xfrm>
          <a:off x="4741902" y="2012433"/>
          <a:ext cx="866450" cy="666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74"/>
              </a:lnTo>
              <a:lnTo>
                <a:pt x="866450" y="333174"/>
              </a:lnTo>
              <a:lnTo>
                <a:pt x="866450" y="6663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C1CD5-5C5A-4C37-BB05-A56A408C8582}">
      <dsp:nvSpPr>
        <dsp:cNvPr id="0" name=""/>
        <dsp:cNvSpPr/>
      </dsp:nvSpPr>
      <dsp:spPr>
        <a:xfrm>
          <a:off x="5272243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.................................ز........................</a:t>
          </a:r>
          <a:endParaRPr lang="en-US" sz="300" kern="1200" dirty="0"/>
        </a:p>
      </dsp:txBody>
      <dsp:txXfrm>
        <a:off x="5291932" y="2698471"/>
        <a:ext cx="632841" cy="668921"/>
      </dsp:txXfrm>
    </dsp:sp>
    <dsp:sp modelId="{D8227148-31A4-4042-98DD-83B1AA08FAD6}">
      <dsp:nvSpPr>
        <dsp:cNvPr id="0" name=""/>
        <dsp:cNvSpPr/>
      </dsp:nvSpPr>
      <dsp:spPr>
        <a:xfrm>
          <a:off x="4744410" y="448146"/>
          <a:ext cx="2605650" cy="821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0598"/>
              </a:lnTo>
              <a:lnTo>
                <a:pt x="2605650" y="410598"/>
              </a:lnTo>
              <a:lnTo>
                <a:pt x="2605650" y="82119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53A63-6FE8-49DC-8713-AAF8AC6E7453}">
      <dsp:nvSpPr>
        <dsp:cNvPr id="0" name=""/>
        <dsp:cNvSpPr/>
      </dsp:nvSpPr>
      <dsp:spPr>
        <a:xfrm>
          <a:off x="6616998" y="1269343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rgbClr val="00B050"/>
              </a:solidFill>
            </a:rPr>
            <a:t>الحرف بالصوت القصير </a:t>
          </a:r>
          <a:endParaRPr lang="en-US" sz="1600" b="1" kern="1200" dirty="0">
            <a:solidFill>
              <a:srgbClr val="00B050"/>
            </a:solidFill>
          </a:endParaRPr>
        </a:p>
      </dsp:txBody>
      <dsp:txXfrm>
        <a:off x="6638366" y="1290711"/>
        <a:ext cx="1423388" cy="686823"/>
      </dsp:txXfrm>
    </dsp:sp>
    <dsp:sp modelId="{34FC45F3-BAF9-4E68-93CA-C0183EF2D12F}">
      <dsp:nvSpPr>
        <dsp:cNvPr id="0" name=""/>
        <dsp:cNvSpPr/>
      </dsp:nvSpPr>
      <dsp:spPr>
        <a:xfrm>
          <a:off x="6482238" y="1998903"/>
          <a:ext cx="867822" cy="679878"/>
        </a:xfrm>
        <a:custGeom>
          <a:avLst/>
          <a:gdLst/>
          <a:ahLst/>
          <a:cxnLst/>
          <a:rect l="0" t="0" r="0" b="0"/>
          <a:pathLst>
            <a:path>
              <a:moveTo>
                <a:pt x="867822" y="0"/>
              </a:moveTo>
              <a:lnTo>
                <a:pt x="867822" y="339939"/>
              </a:lnTo>
              <a:lnTo>
                <a:pt x="0" y="339939"/>
              </a:lnTo>
              <a:lnTo>
                <a:pt x="0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7E1B7-F557-401C-A96E-05D80993B751}">
      <dsp:nvSpPr>
        <dsp:cNvPr id="0" name=""/>
        <dsp:cNvSpPr/>
      </dsp:nvSpPr>
      <dsp:spPr>
        <a:xfrm>
          <a:off x="6146129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...........................................................</a:t>
          </a:r>
          <a:endParaRPr lang="en-US" sz="300" kern="1200" dirty="0"/>
        </a:p>
      </dsp:txBody>
      <dsp:txXfrm>
        <a:off x="6165818" y="2698471"/>
        <a:ext cx="632841" cy="668921"/>
      </dsp:txXfrm>
    </dsp:sp>
    <dsp:sp modelId="{AD826C12-A7AF-4984-B51B-1CD09B13A9DC}">
      <dsp:nvSpPr>
        <dsp:cNvPr id="0" name=""/>
        <dsp:cNvSpPr/>
      </dsp:nvSpPr>
      <dsp:spPr>
        <a:xfrm>
          <a:off x="7304340" y="1998903"/>
          <a:ext cx="91440" cy="679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939"/>
              </a:lnTo>
              <a:lnTo>
                <a:pt x="51783" y="339939"/>
              </a:lnTo>
              <a:lnTo>
                <a:pt x="51783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C4033-4816-4C2E-8DB5-1523A8761ED0}">
      <dsp:nvSpPr>
        <dsp:cNvPr id="0" name=""/>
        <dsp:cNvSpPr/>
      </dsp:nvSpPr>
      <dsp:spPr>
        <a:xfrm>
          <a:off x="7020014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/>
            <a:t>............................................................</a:t>
          </a:r>
          <a:endParaRPr lang="en-US" sz="300" kern="1200"/>
        </a:p>
      </dsp:txBody>
      <dsp:txXfrm>
        <a:off x="7039703" y="2698471"/>
        <a:ext cx="632841" cy="668921"/>
      </dsp:txXfrm>
    </dsp:sp>
    <dsp:sp modelId="{748CD8B5-5164-4CED-AA18-35758B00AAB5}">
      <dsp:nvSpPr>
        <dsp:cNvPr id="0" name=""/>
        <dsp:cNvSpPr/>
      </dsp:nvSpPr>
      <dsp:spPr>
        <a:xfrm>
          <a:off x="7350060" y="1998903"/>
          <a:ext cx="851539" cy="67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939"/>
              </a:lnTo>
              <a:lnTo>
                <a:pt x="851539" y="339939"/>
              </a:lnTo>
              <a:lnTo>
                <a:pt x="851539" y="67987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126A5-0299-4512-8D0F-0B0DBC8ECE09}">
      <dsp:nvSpPr>
        <dsp:cNvPr id="0" name=""/>
        <dsp:cNvSpPr/>
      </dsp:nvSpPr>
      <dsp:spPr>
        <a:xfrm>
          <a:off x="7865490" y="2678782"/>
          <a:ext cx="672219" cy="708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7885179" y="2698471"/>
        <a:ext cx="632841" cy="668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standalone="yes" ?><Relationships xmlns="http://schemas.openxmlformats.org/package/2006/relationships"><Relationship Id="rId1" Target="../theme/theme2.xml" Type="http://schemas.openxmlformats.org/officeDocument/2006/relationships/theme"></Relationship></Relationships>
</file>

<file path=ppt/notesMasters/notesMaster1.xml><?xml version="1.0" encoding="utf-8"?>
<p:notes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1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لرأس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sz="quarter" type="hd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9694" y="0"/>
            <a:ext cx="2982119" cy="484754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7265" lIns="94531" rIns="94531" rtlCol="1" tIns="47265" vert="horz"/>
          <a:lstStyle>
            <a:lvl1pPr algn="r">
              <a:defRPr sz="1200">
                <a:uFillTx/>
              </a:defRPr>
            </a:lvl1pPr>
          </a:lstStyle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تاريخ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3" y="0"/>
            <a:ext cx="2982119" cy="484754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7265" lIns="94531" rIns="94531" rtlCol="1" tIns="47265" vert="horz"/>
          <a:lstStyle>
            <a:lvl1pPr algn="l">
              <a:defRPr sz="1200">
                <a:uFillTx/>
              </a:defRPr>
            </a:lvl1pPr>
          </a:lstStyle>
          <a:p>
            <a:fld id="{9B1E6BA5-DF29-4A26-A623-F883EB3712D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صورة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68413" y="1208088"/>
            <a:ext cx="4344987" cy="3260725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7265" lIns="94531" rIns="94531" rtlCol="1" tIns="47265" vert="horz"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صر نائب للملاحظات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8182" y="4649609"/>
            <a:ext cx="5505450" cy="38042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7265" lIns="94531" rIns="94531" rtlCol="1" tIns="47265" vert="horz"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عنصر نائب للتذي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9694" y="9176772"/>
            <a:ext cx="2982119" cy="484753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7265" lIns="94531" rIns="94531" rtlCol="1" tIns="47265" vert="horz"/>
          <a:lstStyle>
            <a:lvl1pPr algn="r">
              <a:defRPr sz="1200">
                <a:uFillTx/>
              </a:defRPr>
            </a:lvl1pPr>
          </a:lstStyle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عنصر نائب لرقم الشريحة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3" y="9176772"/>
            <a:ext cx="2982119" cy="484753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7265" lIns="94531" rIns="94531" rtlCol="1" tIns="47265" vert="horz"/>
          <a:lstStyle>
            <a:lvl1pPr algn="l">
              <a:defRPr sz="1200">
                <a:uFillTx/>
              </a:defRPr>
            </a:lvl1pPr>
          </a:lstStyle>
          <a:p>
            <a:fld id="{96991A7A-0CA0-4922-9C95-268B4C3E73E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  <p:notes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lvl1pPr algn="r" defTabSz="914400" eaLnBrk="1" hangingPunct="1" latinLnBrk="0" marL="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1pPr>
    <a:lvl2pPr algn="r" defTabSz="914400" eaLnBrk="1" hangingPunct="1" latinLnBrk="0" marL="4572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2pPr>
    <a:lvl3pPr algn="r" defTabSz="914400" eaLnBrk="1" hangingPunct="1" latinLnBrk="0" marL="9144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3pPr>
    <a:lvl4pPr algn="r" defTabSz="914400" eaLnBrk="1" hangingPunct="1" latinLnBrk="0" marL="13716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4pPr>
    <a:lvl5pPr algn="r" defTabSz="914400" eaLnBrk="1" hangingPunct="1" latinLnBrk="0" marL="18288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5pPr>
    <a:lvl6pPr algn="r" defTabSz="914400" eaLnBrk="1" hangingPunct="1" latinLnBrk="0" marL="22860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6pPr>
    <a:lvl7pPr algn="r" defTabSz="914400" eaLnBrk="1" hangingPunct="1" latinLnBrk="0" marL="27432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7pPr>
    <a:lvl8pPr algn="r" defTabSz="914400" eaLnBrk="1" hangingPunct="1" latinLnBrk="0" marL="32004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8pPr>
    <a:lvl9pPr algn="r" defTabSz="914400" eaLnBrk="1" hangingPunct="1" latinLnBrk="0" marL="36576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standalone="yes" ?><Relationships xmlns="http://schemas.openxmlformats.org/package/2006/relationships"><Relationship Id="rId1" Target="../slides/slide1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.xml.rels><?xml version="1.0" standalone="yes" ?><Relationships xmlns="http://schemas.openxmlformats.org/package/2006/relationships"><Relationship Id="rId1" Target="../slides/slide2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.xml.rels><?xml version="1.0" standalone="yes" ?><Relationships xmlns="http://schemas.openxmlformats.org/package/2006/relationships"><Relationship Id="rId1" Target="../slides/slide5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4.xml.rels><?xml version="1.0" standalone="yes" ?><Relationships xmlns="http://schemas.openxmlformats.org/package/2006/relationships"><Relationship Id="rId1" Target="../slides/slide12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5.xml.rels><?xml version="1.0" standalone="yes" ?><Relationships xmlns="http://schemas.openxmlformats.org/package/2006/relationships"><Relationship Id="rId1" Target="../slides/slide14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6.xml.rels><?xml version="1.0" standalone="yes" ?><Relationships xmlns="http://schemas.openxmlformats.org/package/2006/relationships"><Relationship Id="rId1" Target="../slides/slide14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notesSlide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10</a:t>
            </a:fld>
            <a:endParaRPr altLang="ar-SA"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25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59</a:t>
            </a:fld>
            <a:endParaRPr altLang="ar-SA"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120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142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426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427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compatLnSpc="1" numCol="1" wrap="square">
            <a:prstTxWarp prst="textNoShape">
              <a:avLst/>
            </a:prstTxWarp>
          </a:bodyPr>
          <a:lstStyle/>
          <a:p>
            <a:endParaRPr altLang="ar-SA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428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95408" marL="768062" rtl="1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36327" marL="1181633" rtl="1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36327" marL="1654287" rtl="1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36327" marL="2126940" rtl="1">
              <a:spcBef>
                <a:spcPct val="30000"/>
              </a:spcBef>
              <a:defRPr sz="1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36327" marL="2599593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36327" marL="3072247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36327" marL="354490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36327" marL="4017554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l">
              <a:spcBef>
                <a:spcPct val="0"/>
              </a:spcBef>
            </a:pPr>
            <a:fld id="{DCA66374-FFB4-4CEE-8CCB-896C5119B75F}" type="slidenum">
              <a:rPr altLang="ar-SA" lang="ar-SA" smtClean="0">
                <a:uFillTx/>
              </a:rPr>
              <a:pPr algn="l">
                <a:spcBef>
                  <a:spcPct val="0"/>
                </a:spcBef>
              </a:pPr>
              <a:t>146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شريحة عنوان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1122363"/>
            <a:ext cx="7772400" cy="23876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Subtitl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43000" y="3602038"/>
            <a:ext cx="6858000" cy="165576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indent="0" marL="0">
              <a:buNone/>
              <a:defRPr sz="2400">
                <a:uFillTx/>
              </a:defRPr>
            </a:lvl1pPr>
            <a:lvl2pPr algn="ctr" indent="0" marL="457200">
              <a:buNone/>
              <a:defRPr sz="2000">
                <a:uFillTx/>
              </a:defRPr>
            </a:lvl2pPr>
            <a:lvl3pPr algn="ctr" indent="0" marL="914400">
              <a:buNone/>
              <a:defRPr sz="1800">
                <a:uFillTx/>
              </a:defRPr>
            </a:lvl3pPr>
            <a:lvl4pPr algn="ctr" indent="0" marL="1371600">
              <a:buNone/>
              <a:defRPr sz="1600">
                <a:uFillTx/>
              </a:defRPr>
            </a:lvl4pPr>
            <a:lvl5pPr algn="ctr" indent="0" marL="1828800">
              <a:buNone/>
              <a:defRPr sz="1600">
                <a:uFillTx/>
              </a:defRPr>
            </a:lvl5pPr>
            <a:lvl6pPr algn="ctr" indent="0" marL="2286000">
              <a:buNone/>
              <a:defRPr sz="1600">
                <a:uFillTx/>
              </a:defRPr>
            </a:lvl6pPr>
            <a:lvl7pPr algn="ctr" indent="0" marL="2743200">
              <a:buNone/>
              <a:defRPr sz="1600">
                <a:uFillTx/>
              </a:defRPr>
            </a:lvl7pPr>
            <a:lvl8pPr algn="ctr" indent="0" marL="3200400">
              <a:buNone/>
              <a:defRPr sz="1600">
                <a:uFillTx/>
              </a:defRPr>
            </a:lvl8pPr>
            <a:lvl9pPr algn="ctr" indent="0" marL="3657600">
              <a:buNone/>
              <a:defRPr sz="1600"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الفرعي للشكل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عنوان ونص عمودي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Vertical 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عنوان ونص عموديان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Vertical 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orient="vert"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43675" y="365125"/>
            <a:ext cx="1971675" cy="58118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Vertical 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365125"/>
            <a:ext cx="5800725" cy="58118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objOnly">
  <p:cSld name="محتوى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لمحتوى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1" y="274640"/>
            <a:ext cx="8229600" cy="58515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تاريخ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53200" y="6245225"/>
            <a:ext cx="2133600" cy="4762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لتذي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24200" y="6245225"/>
            <a:ext cx="2895600" cy="4762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صر نائب لرقم الشريحة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6245225"/>
            <a:ext cx="2133600" cy="4762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29FFFCF-0ACC-4D19-8E3B-35FB2BEB970B}" type="slidenum">
              <a:rPr 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عنوان ومحتوى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عنوان المقطع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3888" y="1709739"/>
            <a:ext cx="7886700" cy="285273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>
              <a:defRPr sz="60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3888" y="4589464"/>
            <a:ext cx="7886700" cy="150018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2400">
                <a:solidFill>
                  <a:schemeClr val="tx1"/>
                </a:solidFill>
                <a:uFillTx/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محتويان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1825625"/>
            <a:ext cx="3886200" cy="43513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Conten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29150" y="1825625"/>
            <a:ext cx="3886200" cy="43513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مقارنة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365126"/>
            <a:ext cx="7886700" cy="13255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2" y="1681163"/>
            <a:ext cx="3868340" cy="82391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Conten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2" y="2505075"/>
            <a:ext cx="3868340" cy="3684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29150" y="1681163"/>
            <a:ext cx="3887391" cy="82391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Content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29150" y="2505075"/>
            <a:ext cx="3887391" cy="3684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Date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Footer Placeholder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Slide Number Placeholder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عنوان فقط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Date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Foot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Slide Numb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فارغ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Dat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Footer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Numb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محتوى مع تسمية توضيحية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457200"/>
            <a:ext cx="2949178" cy="16002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7391" y="987426"/>
            <a:ext cx="4629150" cy="48736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2057400"/>
            <a:ext cx="2949178" cy="3811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1600">
                <a:uFillTx/>
              </a:defRPr>
            </a:lvl1pPr>
            <a:lvl2pPr indent="0" marL="457200">
              <a:buNone/>
              <a:defRPr sz="1400">
                <a:uFillTx/>
              </a:defRPr>
            </a:lvl2pPr>
            <a:lvl3pPr indent="0" marL="914400">
              <a:buNone/>
              <a:defRPr sz="1200">
                <a:uFillTx/>
              </a:defRPr>
            </a:lvl3pPr>
            <a:lvl4pPr indent="0" marL="1371600">
              <a:buNone/>
              <a:defRPr sz="1000">
                <a:uFillTx/>
              </a:defRPr>
            </a:lvl4pPr>
            <a:lvl5pPr indent="0" marL="1828800">
              <a:buNone/>
              <a:defRPr sz="1000">
                <a:uFillTx/>
              </a:defRPr>
            </a:lvl5pPr>
            <a:lvl6pPr indent="0" marL="2286000">
              <a:buNone/>
              <a:defRPr sz="1000">
                <a:uFillTx/>
              </a:defRPr>
            </a:lvl6pPr>
            <a:lvl7pPr indent="0" marL="2743200">
              <a:buNone/>
              <a:defRPr sz="1000">
                <a:uFillTx/>
              </a:defRPr>
            </a:lvl7pPr>
            <a:lvl8pPr indent="0" marL="3200400">
              <a:buNone/>
              <a:defRPr sz="1000">
                <a:uFillTx/>
              </a:defRPr>
            </a:lvl8pPr>
            <a:lvl9pPr indent="0" marL="3657600">
              <a:buNone/>
              <a:defRPr sz="1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صورة مع تسمية توضيحية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457200"/>
            <a:ext cx="2949178" cy="16002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/>
          </p:cNvSpPr>
          <p:nvPr>
            <p:ph idx="1" type="pic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7391" y="987426"/>
            <a:ext cx="4629150" cy="48736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r>
              <a:rPr lang="ar-SA">
                <a:uFillTx/>
              </a:rPr>
              <a:t>انقر فوق الأيقونة لإضافة صورة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2057400"/>
            <a:ext cx="2949178" cy="3811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1600">
                <a:uFillTx/>
              </a:defRPr>
            </a:lvl1pPr>
            <a:lvl2pPr indent="0" marL="457200">
              <a:buNone/>
              <a:defRPr sz="1400">
                <a:uFillTx/>
              </a:defRPr>
            </a:lvl2pPr>
            <a:lvl3pPr indent="0" marL="914400">
              <a:buNone/>
              <a:defRPr sz="1200">
                <a:uFillTx/>
              </a:defRPr>
            </a:lvl3pPr>
            <a:lvl4pPr indent="0" marL="1371600">
              <a:buNone/>
              <a:defRPr sz="1000">
                <a:uFillTx/>
              </a:defRPr>
            </a:lvl4pPr>
            <a:lvl5pPr indent="0" marL="1828800">
              <a:buNone/>
              <a:defRPr sz="1000">
                <a:uFillTx/>
              </a:defRPr>
            </a:lvl5pPr>
            <a:lvl6pPr indent="0" marL="2286000">
              <a:buNone/>
              <a:defRPr sz="1000">
                <a:uFillTx/>
              </a:defRPr>
            </a:lvl6pPr>
            <a:lvl7pPr indent="0" marL="2743200">
              <a:buNone/>
              <a:defRPr sz="1000">
                <a:uFillTx/>
              </a:defRPr>
            </a:lvl7pPr>
            <a:lvl8pPr indent="0" marL="3200400">
              <a:buNone/>
              <a:defRPr sz="1000">
                <a:uFillTx/>
              </a:defRPr>
            </a:lvl8pPr>
            <a:lvl9pPr indent="0" marL="3657600">
              <a:buNone/>
              <a:defRPr sz="1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slideLayouts/slideLayout12.xml" Type="http://schemas.openxmlformats.org/officeDocument/2006/relationships/slideLayout"></Relationship><Relationship Id="rId13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1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365126"/>
            <a:ext cx="7886700" cy="1325563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>
            <a:normAutofit/>
          </a:bodyPr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1825625"/>
            <a:ext cx="7886700" cy="4351338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>
            <a:normAutofit/>
          </a:bodyPr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6356351"/>
            <a:ext cx="20574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6F2B1461-9C63-4F96-9459-037CBEBB955F}" type="datetimeFigureOut">
              <a:rPr lang="ar-SA" smtClean="0">
                <a:uFillTx/>
              </a:rPr>
              <a:t>01/07/41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28950" y="6356351"/>
            <a:ext cx="30861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57950" y="6356351"/>
            <a:ext cx="20574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A4DBBA16-75F6-4742-898E-C7FFAFB7FF8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  <p:sldLayoutId r:id="rId12" id="2147483672"/>
  </p:sldLayoutIdLst>
  <p:txStyles>
    <p:title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l" defTabSz="914400" eaLnBrk="1" hangingPunct="1" latinLnBrk="0" rtl="1">
        <a:lnSpc>
          <a:spcPct val="90000"/>
        </a:lnSpc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r" defTabSz="914400" eaLnBrk="1" hangingPunct="1" indent="-228600" latinLnBrk="0" marL="228600" rtl="1">
        <a:lnSpc>
          <a:spcPct val="90000"/>
        </a:lnSpc>
        <a:spcBef>
          <a:spcPts val="1000"/>
        </a:spcBef>
        <a:buFont charset="0" panose="020B0604020202020204" pitchFamily="34" typeface="Arial"/>
        <a:buChar char="•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r" defTabSz="914400" eaLnBrk="1" hangingPunct="1" indent="-228600" latinLnBrk="0" marL="6858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r" defTabSz="914400" eaLnBrk="1" hangingPunct="1" indent="-228600" latinLnBrk="0" marL="11430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r" defTabSz="914400" eaLnBrk="1" hangingPunct="1" indent="-228600" latinLnBrk="0" marL="16002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r" defTabSz="914400" eaLnBrk="1" hangingPunct="1" indent="-228600" latinLnBrk="0" marL="20574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r" defTabSz="914400" eaLnBrk="1" hangingPunct="1" indent="-228600" latinLnBrk="0" marL="25146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r" defTabSz="914400" eaLnBrk="1" hangingPunct="1" indent="-228600" latinLnBrk="0" marL="29718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r" defTabSz="914400" eaLnBrk="1" hangingPunct="1" indent="-228600" latinLnBrk="0" marL="34290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r" defTabSz="914400" eaLnBrk="1" hangingPunct="1" indent="-228600" latinLnBrk="0" marL="38862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>
        <a:defRPr lang="en-US">
          <a:uFillTx/>
        </a:defRPr>
      </a:defPPr>
      <a:lvl1pPr algn="r" defTabSz="914400" eaLnBrk="1" hangingPunct="1" latinLnBrk="0" marL="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r" defTabSz="914400" eaLnBrk="1" hangingPunct="1" latinLnBrk="0" marL="4572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r" defTabSz="914400" eaLnBrk="1" hangingPunct="1" latinLnBrk="0" marL="9144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r" defTabSz="914400" eaLnBrk="1" hangingPunct="1" latinLnBrk="0" marL="13716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r" defTabSz="914400" eaLnBrk="1" hangingPunct="1" latinLnBrk="0" marL="18288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r" defTabSz="914400" eaLnBrk="1" hangingPunct="1" latinLnBrk="0" marL="22860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r" defTabSz="914400" eaLnBrk="1" hangingPunct="1" latinLnBrk="0" marL="27432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r" defTabSz="914400" eaLnBrk="1" hangingPunct="1" latinLnBrk="0" marL="32004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r" defTabSz="914400" eaLnBrk="1" hangingPunct="1" latinLnBrk="0" marL="36576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.png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1.xml" Type="http://schemas.openxmlformats.org/officeDocument/2006/relationships/notesSlide"></Relationship><Relationship Id="rId3" Target="../media/image22.png" Type="http://schemas.openxmlformats.org/officeDocument/2006/relationships/image"></Relationship></Relationships>
</file>

<file path=ppt/slides/_rels/slide10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78.jpeg" Type="http://schemas.openxmlformats.org/officeDocument/2006/relationships/image"></Relationship><Relationship Id="rId3" Target="../media/image179.jpeg" Type="http://schemas.openxmlformats.org/officeDocument/2006/relationships/image"></Relationship><Relationship Id="rId4" Target="../media/image180.tmp" Type="http://schemas.openxmlformats.org/officeDocument/2006/relationships/image"></Relationship><Relationship Id="rId5" Target="../media/image181.tmp" Type="http://schemas.openxmlformats.org/officeDocument/2006/relationships/image"></Relationship><Relationship Id="rId6" Target="../media/image182.tmp" Type="http://schemas.openxmlformats.org/officeDocument/2006/relationships/image"></Relationship></Relationships>
</file>

<file path=ppt/slides/_rels/slide10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8.jpeg" Type="http://schemas.openxmlformats.org/officeDocument/2006/relationships/image"></Relationship><Relationship Id="rId3" Target="../media/image97.jpeg" Type="http://schemas.openxmlformats.org/officeDocument/2006/relationships/image"></Relationship><Relationship Id="rId4" Target="../media/image183.png" Type="http://schemas.openxmlformats.org/officeDocument/2006/relationships/image"></Relationship></Relationships>
</file>

<file path=ppt/slides/_rels/slide102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audio10.wav" Type="http://schemas.openxmlformats.org/officeDocument/2006/relationships/audio"></Relationship><Relationship Id="rId3" Target="../media/audio7.wav" Type="http://schemas.openxmlformats.org/officeDocument/2006/relationships/audio"></Relationship></Relationships>
</file>

<file path=ppt/slides/_rels/slide10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7.jpeg" Type="http://schemas.openxmlformats.org/officeDocument/2006/relationships/image"></Relationship><Relationship Id="rId3" Target="../media/image98.jpeg" Type="http://schemas.openxmlformats.org/officeDocument/2006/relationships/image"></Relationship><Relationship Id="rId4" Target="../media/image181.tmp" Type="http://schemas.openxmlformats.org/officeDocument/2006/relationships/image"></Relationship><Relationship Id="rId5" Target="../media/image182.tmp" Type="http://schemas.openxmlformats.org/officeDocument/2006/relationships/image"></Relationship></Relationships>
</file>

<file path=ppt/slides/_rels/slide10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8.jpeg" Type="http://schemas.openxmlformats.org/officeDocument/2006/relationships/image"></Relationship><Relationship Id="rId3" Target="../media/image97.jpeg" Type="http://schemas.openxmlformats.org/officeDocument/2006/relationships/image"></Relationship></Relationships>
</file>

<file path=ppt/slides/_rels/slide10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4.png" Type="http://schemas.openxmlformats.org/officeDocument/2006/relationships/image"></Relationship><Relationship Id="rId3" Target="../media/image186.png" Type="http://schemas.openxmlformats.org/officeDocument/2006/relationships/image"></Relationship><Relationship Id="rId4" Target="../media/image188.png" Type="http://schemas.openxmlformats.org/officeDocument/2006/relationships/image"></Relationship><Relationship Id="rId5" Target="../media/image190.png" Type="http://schemas.openxmlformats.org/officeDocument/2006/relationships/image"></Relationship><Relationship Id="rId6" Target="../media/image192.png" Type="http://schemas.openxmlformats.org/officeDocument/2006/relationships/image"></Relationship><Relationship Id="rId7" Target="../media/image194.png" Type="http://schemas.openxmlformats.org/officeDocument/2006/relationships/image"></Relationship><Relationship Id="rId8" Target="../media/image98.jpeg" Type="http://schemas.openxmlformats.org/officeDocument/2006/relationships/image"></Relationship><Relationship Id="rId9" Target="../media/image97.jpeg" Type="http://schemas.openxmlformats.org/officeDocument/2006/relationships/image"></Relationship><Relationship Id="rId10" Target="../media/audio15.wav" Type="http://schemas.openxmlformats.org/officeDocument/2006/relationships/audio"></Relationship></Relationships>
</file>

<file path=ppt/slides/_rels/slide10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6.jpeg" Type="http://schemas.openxmlformats.org/officeDocument/2006/relationships/image"></Relationship><Relationship Id="rId3" Target="../media/image197.png" Type="http://schemas.openxmlformats.org/officeDocument/2006/relationships/image"></Relationship><Relationship Id="rId4" Target="../media/image198.png" Type="http://schemas.openxmlformats.org/officeDocument/2006/relationships/image"></Relationship><Relationship Id="rId5" Target="../media/image199.png" Type="http://schemas.openxmlformats.org/officeDocument/2006/relationships/image"></Relationship></Relationships>
</file>

<file path=ppt/slides/_rels/slide10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0.png" Type="http://schemas.openxmlformats.org/officeDocument/2006/relationships/image"></Relationship><Relationship Id="rId3" Target="../media/image4.tmp" Type="http://schemas.openxmlformats.org/officeDocument/2006/relationships/image"></Relationship><Relationship Id="rId4" Target="../media/image142.tmp" Type="http://schemas.openxmlformats.org/officeDocument/2006/relationships/image"></Relationship></Relationships>
</file>

<file path=ppt/slides/_rels/slide108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4.tmp" Type="http://schemas.openxmlformats.org/officeDocument/2006/relationships/image"></Relationship><Relationship Id="rId3" Target="../media/image142.tmp" Type="http://schemas.openxmlformats.org/officeDocument/2006/relationships/image"></Relationship></Relationships>
</file>

<file path=ppt/slides/_rels/slide10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0.png" Type="http://schemas.openxmlformats.org/officeDocument/2006/relationships/image"></Relationship><Relationship Id="rId3" Target="../media/image61.jpeg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3.tmp" Type="http://schemas.openxmlformats.org/officeDocument/2006/relationships/image"></Relationship><Relationship Id="rId3" Target="../media/image24.tmp" Type="http://schemas.openxmlformats.org/officeDocument/2006/relationships/image"></Relationship><Relationship Id="rId4" Target="../media/image6.tmp" Type="http://schemas.openxmlformats.org/officeDocument/2006/relationships/image"></Relationship><Relationship Id="rId5" Target="../media/image25.tmp" Type="http://schemas.openxmlformats.org/officeDocument/2006/relationships/image"></Relationship><Relationship Id="rId6" Target="../media/image26.tmp" Type="http://schemas.openxmlformats.org/officeDocument/2006/relationships/image"></Relationship><Relationship Id="rId7" Target="../media/audio2.wav" Type="http://schemas.openxmlformats.org/officeDocument/2006/relationships/audio"></Relationship></Relationships>
</file>

<file path=ppt/slides/_rels/slide110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01.jpeg" Type="http://schemas.openxmlformats.org/officeDocument/2006/relationships/image"></Relationship><Relationship Id="rId3" Target="../media/image151.tmp" Type="http://schemas.openxmlformats.org/officeDocument/2006/relationships/image"></Relationship></Relationships>
</file>

<file path=ppt/slides/_rels/slide11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01.jpeg" Type="http://schemas.openxmlformats.org/officeDocument/2006/relationships/image"></Relationship><Relationship Id="rId3" Target="../media/image151.tmp" Type="http://schemas.openxmlformats.org/officeDocument/2006/relationships/image"></Relationship></Relationships>
</file>

<file path=ppt/slides/_rels/slide11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2.tmp" Type="http://schemas.openxmlformats.org/officeDocument/2006/relationships/image"></Relationship><Relationship Id="rId3" Target="../media/image203.tmp" Type="http://schemas.openxmlformats.org/officeDocument/2006/relationships/image"></Relationship></Relationships>
</file>

<file path=ppt/slides/_rels/slide11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4.png" Type="http://schemas.openxmlformats.org/officeDocument/2006/relationships/image"></Relationship><Relationship Id="rId3" Target="../media/image205.png" Type="http://schemas.openxmlformats.org/officeDocument/2006/relationships/image"></Relationship><Relationship Id="rId4" Target="../media/image206.jpg" Type="http://schemas.openxmlformats.org/officeDocument/2006/relationships/image"></Relationship><Relationship Id="rId5" Target="../media/image207.jpg" Type="http://schemas.openxmlformats.org/officeDocument/2006/relationships/image"></Relationship><Relationship Id="rId6" Target="../media/image208.jpg" Type="http://schemas.openxmlformats.org/officeDocument/2006/relationships/image"></Relationship><Relationship Id="rId7" Target="../media/audio5.wav" Type="http://schemas.openxmlformats.org/officeDocument/2006/relationships/audio"></Relationship></Relationships>
</file>

<file path=ppt/slides/_rels/slide11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9.jpg" Type="http://schemas.openxmlformats.org/officeDocument/2006/relationships/image"></Relationship></Relationships>
</file>

<file path=ppt/slides/_rels/slide11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0.png" Type="http://schemas.openxmlformats.org/officeDocument/2006/relationships/image"></Relationship></Relationships>
</file>

<file path=ppt/slides/_rels/slide116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11.tmp" Type="http://schemas.openxmlformats.org/officeDocument/2006/relationships/image"></Relationship></Relationships>
</file>

<file path=ppt/slides/_rels/slide11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2.jpeg" Type="http://schemas.openxmlformats.org/officeDocument/2006/relationships/image"></Relationship><Relationship Id="rId3" Target="../media/image213.jpeg" Type="http://schemas.openxmlformats.org/officeDocument/2006/relationships/image"></Relationship><Relationship Id="rId4" Target="../media/image214.png" Type="http://schemas.openxmlformats.org/officeDocument/2006/relationships/image"></Relationship><Relationship Id="rId5" Target="../media/image215.png" Type="http://schemas.openxmlformats.org/officeDocument/2006/relationships/image"></Relationship></Relationships>
</file>

<file path=ppt/slides/_rels/slide11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6.png" Type="http://schemas.openxmlformats.org/officeDocument/2006/relationships/image"></Relationship></Relationships>
</file>

<file path=ppt/slides/_rels/slide11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6.png" Type="http://schemas.openxmlformats.org/officeDocument/2006/relationships/image"></Relationship><Relationship Id="rId3" Target="../media/audio3.wav" Type="http://schemas.openxmlformats.org/officeDocument/2006/relationships/audio"></Relationship></Relationships>
</file>

<file path=ppt/slides/_rels/slide1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6.tmp" Type="http://schemas.openxmlformats.org/officeDocument/2006/relationships/image"></Relationship><Relationship Id="rId3" Target="../media/image27.tmp" Type="http://schemas.openxmlformats.org/officeDocument/2006/relationships/image"></Relationship><Relationship Id="rId4" Target="../media/image28.tmp" Type="http://schemas.openxmlformats.org/officeDocument/2006/relationships/image"></Relationship><Relationship Id="rId5" Target="../media/image5.tmp" Type="http://schemas.openxmlformats.org/officeDocument/2006/relationships/image"></Relationship><Relationship Id="rId6" Target="../media/image6.tmp" Type="http://schemas.openxmlformats.org/officeDocument/2006/relationships/image"></Relationship><Relationship Id="rId7" Target="../media/image4.tmp" Type="http://schemas.openxmlformats.org/officeDocument/2006/relationships/image"></Relationship></Relationships>
</file>

<file path=ppt/slides/_rels/slide12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4.xml" Type="http://schemas.openxmlformats.org/officeDocument/2006/relationships/notesSlide"></Relationship><Relationship Id="rId3" Target="../media/image202.tmp" Type="http://schemas.openxmlformats.org/officeDocument/2006/relationships/image"></Relationship><Relationship Id="rId4" Target="../media/audio7.wav" Type="http://schemas.openxmlformats.org/officeDocument/2006/relationships/audio"></Relationship></Relationships>
</file>

<file path=ppt/slides/_rels/slide12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0.png" Type="http://schemas.openxmlformats.org/officeDocument/2006/relationships/image"></Relationship><Relationship Id="rId3" Target="../media/image217.tmp" Type="http://schemas.openxmlformats.org/officeDocument/2006/relationships/image"></Relationship><Relationship Id="rId4" Target="../media/audio16.wav" Type="http://schemas.openxmlformats.org/officeDocument/2006/relationships/audio"></Relationship></Relationships>
</file>

<file path=ppt/slides/_rels/slide12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6.tmp" Type="http://schemas.openxmlformats.org/officeDocument/2006/relationships/image"></Relationship><Relationship Id="rId3" Target="../media/image218.tmp" Type="http://schemas.openxmlformats.org/officeDocument/2006/relationships/image"></Relationship><Relationship Id="rId4" Target="../media/image4.tmp" Type="http://schemas.openxmlformats.org/officeDocument/2006/relationships/image"></Relationship><Relationship Id="rId5" Target="../media/image5.tmp" Type="http://schemas.openxmlformats.org/officeDocument/2006/relationships/image"></Relationship><Relationship Id="rId6" Target="../media/image6.tmp" Type="http://schemas.openxmlformats.org/officeDocument/2006/relationships/image"></Relationship></Relationships>
</file>

<file path=ppt/slides/_rels/slide123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19.jpeg" Type="http://schemas.openxmlformats.org/officeDocument/2006/relationships/image"></Relationship><Relationship Id="rId3" Target="../media/image220.jpeg" Type="http://schemas.openxmlformats.org/officeDocument/2006/relationships/image"></Relationship><Relationship Id="rId4" Target="../media/image221.tmp" Type="http://schemas.openxmlformats.org/officeDocument/2006/relationships/image"></Relationship></Relationships>
</file>

<file path=ppt/slides/_rels/slide12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22.jpg" Type="http://schemas.openxmlformats.org/officeDocument/2006/relationships/image"></Relationship><Relationship Id="rId3" Target="../media/image223.jpeg" Type="http://schemas.openxmlformats.org/officeDocument/2006/relationships/image"></Relationship><Relationship Id="rId4" Target="../media/image221.tmp" Type="http://schemas.openxmlformats.org/officeDocument/2006/relationships/image"></Relationship></Relationships>
</file>

<file path=ppt/slides/_rels/slide12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24.png" Type="http://schemas.openxmlformats.org/officeDocument/2006/relationships/image"></Relationship></Relationships>
</file>

<file path=ppt/slides/_rels/slide12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25.jpg" Type="http://schemas.openxmlformats.org/officeDocument/2006/relationships/image"></Relationship><Relationship Id="rId3" Target="../media/image226.jpeg" Type="http://schemas.openxmlformats.org/officeDocument/2006/relationships/image"></Relationship><Relationship Id="rId4" Target="../media/image5.tmp" Type="http://schemas.openxmlformats.org/officeDocument/2006/relationships/image"></Relationship><Relationship Id="rId5" Target="../media/image6.tmp" Type="http://schemas.openxmlformats.org/officeDocument/2006/relationships/image"></Relationship></Relationships>
</file>

<file path=ppt/slides/_rels/slide12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27.jpg" Type="http://schemas.openxmlformats.org/officeDocument/2006/relationships/image"></Relationship><Relationship Id="rId3" Target="../media/image228.jpeg" Type="http://schemas.openxmlformats.org/officeDocument/2006/relationships/image"></Relationship><Relationship Id="rId4" Target="../media/image229.jpeg" Type="http://schemas.openxmlformats.org/officeDocument/2006/relationships/image"></Relationship><Relationship Id="rId5" Target="../media/image5.tmp" Type="http://schemas.openxmlformats.org/officeDocument/2006/relationships/image"></Relationship><Relationship Id="rId6" Target="../media/image6.tmp" Type="http://schemas.openxmlformats.org/officeDocument/2006/relationships/image"></Relationship><Relationship Id="rId7" Target="../media/audio6.wav" Type="http://schemas.openxmlformats.org/officeDocument/2006/relationships/audio"></Relationship></Relationships>
</file>

<file path=ppt/slides/_rels/slide12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.tmp" Type="http://schemas.openxmlformats.org/officeDocument/2006/relationships/image"></Relationship></Relationships>
</file>

<file path=ppt/slides/_rels/slide129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30.gif" Type="http://schemas.openxmlformats.org/officeDocument/2006/relationships/image"></Relationship><Relationship Id="rId3" Target="../media/image231.tmp" Type="http://schemas.openxmlformats.org/officeDocument/2006/relationships/image"></Relationship></Relationships>
</file>

<file path=ppt/slides/_rels/slide1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9.png" Type="http://schemas.openxmlformats.org/officeDocument/2006/relationships/image"></Relationship><Relationship Id="rId3" Target="../media/image30.png" Type="http://schemas.openxmlformats.org/officeDocument/2006/relationships/image"></Relationship><Relationship Id="rId4" Target="../media/image31.jpeg" Type="http://schemas.openxmlformats.org/officeDocument/2006/relationships/image"></Relationship><Relationship Id="rId5" Target="../media/image32.jpeg" Type="http://schemas.openxmlformats.org/officeDocument/2006/relationships/image"></Relationship><Relationship Id="rId6" Target="../media/image33.gif" Type="http://schemas.openxmlformats.org/officeDocument/2006/relationships/image"></Relationship></Relationships>
</file>

<file path=ppt/slides/_rels/slide130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32.tmp" Type="http://schemas.openxmlformats.org/officeDocument/2006/relationships/image"></Relationship></Relationships>
</file>

<file path=ppt/slides/_rels/slide13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33.tmp" Type="http://schemas.openxmlformats.org/officeDocument/2006/relationships/image"></Relationship></Relationships>
</file>

<file path=ppt/slides/_rels/slide132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34.tmp" Type="http://schemas.openxmlformats.org/officeDocument/2006/relationships/image"></Relationship></Relationships>
</file>

<file path=ppt/slides/_rels/slide13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35.tmp" Type="http://schemas.openxmlformats.org/officeDocument/2006/relationships/image"></Relationship></Relationships>
</file>

<file path=ppt/slides/_rels/slide13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13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diagrams/data3.xml" Type="http://schemas.openxmlformats.org/officeDocument/2006/relationships/diagramData"></Relationship><Relationship Id="rId3" Target="../diagrams/layout3.xml" Type="http://schemas.openxmlformats.org/officeDocument/2006/relationships/diagramLayout"></Relationship><Relationship Id="rId4" Target="../diagrams/quickStyle3.xml" Type="http://schemas.openxmlformats.org/officeDocument/2006/relationships/diagramQuickStyle"></Relationship><Relationship Id="rId5" Target="../diagrams/colors3.xml" Type="http://schemas.openxmlformats.org/officeDocument/2006/relationships/diagramColors"></Relationship><Relationship Id="rId6" Target="../media/image236.jpeg" Type="http://schemas.openxmlformats.org/officeDocument/2006/relationships/image"></Relationship><Relationship Id="rId7" Target="../media/image97.jpeg" Type="http://schemas.openxmlformats.org/officeDocument/2006/relationships/image"></Relationship><Relationship Id="rId8" Target="../media/image237.jpg" Type="http://schemas.openxmlformats.org/officeDocument/2006/relationships/image"></Relationship><Relationship Id="rId9" Target="../diagrams/drawing3.xml" Type="http://schemas.microsoft.com/office/2007/relationships/diagramDrawing"></Relationship></Relationships>
</file>

<file path=ppt/slides/_rels/slide13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9.png" Type="http://schemas.openxmlformats.org/officeDocument/2006/relationships/image"></Relationship><Relationship Id="rId3" Target="../media/image141.png" Type="http://schemas.openxmlformats.org/officeDocument/2006/relationships/image"></Relationship><Relationship Id="rId4" Target="../media/image238.png" Type="http://schemas.openxmlformats.org/officeDocument/2006/relationships/image"></Relationship></Relationships>
</file>

<file path=ppt/slides/_rels/slide137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/Relationships>
</file>

<file path=ppt/slides/_rels/slide13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39.jpeg" Type="http://schemas.openxmlformats.org/officeDocument/2006/relationships/image"></Relationship><Relationship Id="rId3" Target="../media/image240.tmp" Type="http://schemas.openxmlformats.org/officeDocument/2006/relationships/image"></Relationship><Relationship Id="rId4" Target="../media/image241.tmp" Type="http://schemas.openxmlformats.org/officeDocument/2006/relationships/image"></Relationship><Relationship Id="rId5" Target="../media/image242.tmp" Type="http://schemas.openxmlformats.org/officeDocument/2006/relationships/image"></Relationship><Relationship Id="rId6" Target="../media/media9.mp4" Type="http://schemas.openxmlformats.org/officeDocument/2006/relationships/video"></Relationship><Relationship Id="rId7" Target="../media/image243.png" Type="http://schemas.openxmlformats.org/officeDocument/2006/relationships/image"></Relationship><Relationship Id="rId8" Target="../media/image244.png" Type="http://schemas.openxmlformats.org/officeDocument/2006/relationships/image"></Relationship><Relationship Id="rId9" Target="../media/image234.tmp" Type="http://schemas.openxmlformats.org/officeDocument/2006/relationships/image"></Relationship></Relationships>
</file>

<file path=ppt/slides/_rels/slide13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39.jpeg" Type="http://schemas.openxmlformats.org/officeDocument/2006/relationships/image"></Relationship><Relationship Id="rId3" Target="../media/image240.tmp" Type="http://schemas.openxmlformats.org/officeDocument/2006/relationships/image"></Relationship><Relationship Id="rId4" Target="../media/image241.tmp" Type="http://schemas.openxmlformats.org/officeDocument/2006/relationships/image"></Relationship><Relationship Id="rId5" Target="../media/image242.tmp" Type="http://schemas.openxmlformats.org/officeDocument/2006/relationships/image"></Relationship><Relationship Id="rId6" Target="../media/media9.mp4" Type="http://schemas.openxmlformats.org/officeDocument/2006/relationships/video"></Relationship><Relationship Id="rId7" Target="../media/image243.png" Type="http://schemas.openxmlformats.org/officeDocument/2006/relationships/image"></Relationship><Relationship Id="rId8" Target="../media/image244.png" Type="http://schemas.openxmlformats.org/officeDocument/2006/relationships/image"></Relationship><Relationship Id="rId9" Target="../media/image234.tmp" Type="http://schemas.openxmlformats.org/officeDocument/2006/relationships/image"></Relationship></Relationships>
</file>

<file path=ppt/slides/_rels/slide1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audio3.wav" Type="http://schemas.openxmlformats.org/officeDocument/2006/relationships/audio"></Relationship></Relationships>
</file>

<file path=ppt/slides/_rels/slide14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39.jpeg" Type="http://schemas.openxmlformats.org/officeDocument/2006/relationships/image"></Relationship><Relationship Id="rId3" Target="../media/image240.tmp" Type="http://schemas.openxmlformats.org/officeDocument/2006/relationships/image"></Relationship><Relationship Id="rId4" Target="../media/image241.tmp" Type="http://schemas.openxmlformats.org/officeDocument/2006/relationships/image"></Relationship><Relationship Id="rId5" Target="../media/image242.tmp" Type="http://schemas.openxmlformats.org/officeDocument/2006/relationships/image"></Relationship><Relationship Id="rId6" Target="../media/media9.mp4" Type="http://schemas.openxmlformats.org/officeDocument/2006/relationships/video"></Relationship><Relationship Id="rId7" Target="../media/image243.png" Type="http://schemas.openxmlformats.org/officeDocument/2006/relationships/image"></Relationship><Relationship Id="rId8" Target="../media/image244.png" Type="http://schemas.openxmlformats.org/officeDocument/2006/relationships/image"></Relationship><Relationship Id="rId9" Target="../media/image234.tmp" Type="http://schemas.openxmlformats.org/officeDocument/2006/relationships/image"></Relationship></Relationships>
</file>

<file path=ppt/slides/_rels/slide14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39.jpeg" Type="http://schemas.openxmlformats.org/officeDocument/2006/relationships/image"></Relationship><Relationship Id="rId3" Target="../media/image240.tmp" Type="http://schemas.openxmlformats.org/officeDocument/2006/relationships/image"></Relationship><Relationship Id="rId4" Target="../media/image241.tmp" Type="http://schemas.openxmlformats.org/officeDocument/2006/relationships/image"></Relationship><Relationship Id="rId5" Target="../media/image242.tmp" Type="http://schemas.openxmlformats.org/officeDocument/2006/relationships/image"></Relationship><Relationship Id="rId6" Target="../media/media9.mp4" Type="http://schemas.openxmlformats.org/officeDocument/2006/relationships/video"></Relationship><Relationship Id="rId7" Target="../media/image243.png" Type="http://schemas.openxmlformats.org/officeDocument/2006/relationships/image"></Relationship><Relationship Id="rId8" Target="../media/image244.png" Type="http://schemas.openxmlformats.org/officeDocument/2006/relationships/image"></Relationship><Relationship Id="rId9" Target="../media/image234.tmp" Type="http://schemas.openxmlformats.org/officeDocument/2006/relationships/image"></Relationship></Relationships>
</file>

<file path=ppt/slides/_rels/slide14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5.xml" Type="http://schemas.openxmlformats.org/officeDocument/2006/relationships/notesSlide"></Relationship><Relationship Id="rId3" Target="../media/image245.png" Type="http://schemas.openxmlformats.org/officeDocument/2006/relationships/image"></Relationship><Relationship Id="rId4" Target="../media/image240.tmp" Type="http://schemas.openxmlformats.org/officeDocument/2006/relationships/image"></Relationship><Relationship Id="rId5" Target="../media/image241.tmp" Type="http://schemas.openxmlformats.org/officeDocument/2006/relationships/image"></Relationship><Relationship Id="rId6" Target="../media/image242.tmp" Type="http://schemas.openxmlformats.org/officeDocument/2006/relationships/image"></Relationship><Relationship Id="rId7" Target="../media/image139.png" Type="http://schemas.openxmlformats.org/officeDocument/2006/relationships/image"></Relationship><Relationship Id="rId8" Target="../media/image141.png" Type="http://schemas.openxmlformats.org/officeDocument/2006/relationships/image"></Relationship><Relationship Id="rId9" Target="../media/image238.png" Type="http://schemas.openxmlformats.org/officeDocument/2006/relationships/image"></Relationship><Relationship Id="rId10" Target="../media/image234.tmp" Type="http://schemas.openxmlformats.org/officeDocument/2006/relationships/image"></Relationship></Relationships>
</file>

<file path=ppt/slides/_rels/slide14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38.png" Type="http://schemas.openxmlformats.org/officeDocument/2006/relationships/image"></Relationship></Relationships>
</file>

<file path=ppt/slides/_rels/slide14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46.tmp" Type="http://schemas.openxmlformats.org/officeDocument/2006/relationships/image"></Relationship></Relationships>
</file>

<file path=ppt/slides/_rels/slide14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47.tmp" Type="http://schemas.openxmlformats.org/officeDocument/2006/relationships/image"></Relationship><Relationship Id="rId3" Target="../media/image26.tmp" Type="http://schemas.openxmlformats.org/officeDocument/2006/relationships/image"></Relationship><Relationship Id="rId4" Target="../media/image4.tmp" Type="http://schemas.openxmlformats.org/officeDocument/2006/relationships/image"></Relationship><Relationship Id="rId5" Target="../media/image5.tmp" Type="http://schemas.openxmlformats.org/officeDocument/2006/relationships/image"></Relationship><Relationship Id="rId6" Target="../media/image6.tmp" Type="http://schemas.openxmlformats.org/officeDocument/2006/relationships/image"></Relationship></Relationships>
</file>

<file path=ppt/slides/_rels/slide14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6.xml" Type="http://schemas.openxmlformats.org/officeDocument/2006/relationships/notesSlide"></Relationship><Relationship Id="rId3" Target="../media/image248.jpeg" Type="http://schemas.openxmlformats.org/officeDocument/2006/relationships/image"></Relationship><Relationship Id="rId4" Target="../media/image249.tmp" Type="http://schemas.openxmlformats.org/officeDocument/2006/relationships/image"></Relationship><Relationship Id="rId5" Target="../media/image5.tmp" Type="http://schemas.openxmlformats.org/officeDocument/2006/relationships/image"></Relationship><Relationship Id="rId6" Target="../media/image6.tmp" Type="http://schemas.openxmlformats.org/officeDocument/2006/relationships/image"></Relationship></Relationships>
</file>

<file path=ppt/slides/_rels/slide147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49.tmp" Type="http://schemas.openxmlformats.org/officeDocument/2006/relationships/image"></Relationship><Relationship Id="rId3" Target="../media/image5.tmp" Type="http://schemas.openxmlformats.org/officeDocument/2006/relationships/image"></Relationship><Relationship Id="rId4" Target="../media/image6.tmp" Type="http://schemas.openxmlformats.org/officeDocument/2006/relationships/image"></Relationship></Relationships>
</file>

<file path=ppt/slides/_rels/slide148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20.jpeg" Type="http://schemas.openxmlformats.org/officeDocument/2006/relationships/image"></Relationship><Relationship Id="rId3" Target="../media/image250.tmp" Type="http://schemas.openxmlformats.org/officeDocument/2006/relationships/image"></Relationship></Relationships>
</file>

<file path=ppt/slides/_rels/slide14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51.png" Type="http://schemas.openxmlformats.org/officeDocument/2006/relationships/image"></Relationship><Relationship Id="rId3" Target="../media/image252.png" Type="http://schemas.openxmlformats.org/officeDocument/2006/relationships/image"></Relationship><Relationship Id="rId4" Target="../media/image253.png" Type="http://schemas.openxmlformats.org/officeDocument/2006/relationships/image"></Relationship><Relationship Id="rId5" Target="../media/image254.png" Type="http://schemas.openxmlformats.org/officeDocument/2006/relationships/image"></Relationship><Relationship Id="rId6" Target="../media/image255.png" Type="http://schemas.openxmlformats.org/officeDocument/2006/relationships/image"></Relationship><Relationship Id="rId7" Target="../media/image256.png" Type="http://schemas.openxmlformats.org/officeDocument/2006/relationships/image"></Relationship><Relationship Id="rId8" Target="../media/image257.png" Type="http://schemas.openxmlformats.org/officeDocument/2006/relationships/image"></Relationship><Relationship Id="rId9" Target="../media/image258.png" Type="http://schemas.openxmlformats.org/officeDocument/2006/relationships/image"></Relationship><Relationship Id="rId10" Target="../media/audio4.wav" Type="http://schemas.openxmlformats.org/officeDocument/2006/relationships/audio"></Relationship></Relationships>
</file>

<file path=ppt/slides/_rels/slide1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7.tmp" Type="http://schemas.openxmlformats.org/officeDocument/2006/relationships/image"></Relationship><Relationship Id="rId3" Target="../media/image5.tmp" Type="http://schemas.openxmlformats.org/officeDocument/2006/relationships/image"></Relationship></Relationships>
</file>

<file path=ppt/slides/_rels/slide15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59.jpg" Type="http://schemas.openxmlformats.org/officeDocument/2006/relationships/image"></Relationship><Relationship Id="rId3" Target="../media/image260.jpg" Type="http://schemas.openxmlformats.org/officeDocument/2006/relationships/image"></Relationship><Relationship Id="rId4" Target="../media/image261.jpg" Type="http://schemas.openxmlformats.org/officeDocument/2006/relationships/image"></Relationship><Relationship Id="rId5" Target="../media/image262.jpg" Type="http://schemas.openxmlformats.org/officeDocument/2006/relationships/image"></Relationship></Relationships>
</file>

<file path=ppt/slides/_rels/slide15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63.png" Type="http://schemas.openxmlformats.org/officeDocument/2006/relationships/image"></Relationship><Relationship Id="rId3" Target="../media/image264.png" Type="http://schemas.openxmlformats.org/officeDocument/2006/relationships/image"></Relationship><Relationship Id="rId4" Target="../media/image265.png" Type="http://schemas.openxmlformats.org/officeDocument/2006/relationships/image"></Relationship><Relationship Id="rId5" Target="../media/image266.png" Type="http://schemas.openxmlformats.org/officeDocument/2006/relationships/image"></Relationship></Relationships>
</file>

<file path=ppt/slides/_rels/slide15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67.tmp" Type="http://schemas.openxmlformats.org/officeDocument/2006/relationships/image"></Relationship><Relationship Id="rId3" Target="../media/image268.tmp" Type="http://schemas.openxmlformats.org/officeDocument/2006/relationships/image"></Relationship></Relationships>
</file>

<file path=ppt/slides/_rels/slide15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5.tmp" Type="http://schemas.openxmlformats.org/officeDocument/2006/relationships/image"></Relationship></Relationships>
</file>

<file path=ppt/slides/_rels/slide15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6.jpg" Type="http://schemas.openxmlformats.org/officeDocument/2006/relationships/image"></Relationship><Relationship Id="rId3" Target="../media/image263.png" Type="http://schemas.openxmlformats.org/officeDocument/2006/relationships/image"></Relationship><Relationship Id="rId4" Target="../media/image264.png" Type="http://schemas.openxmlformats.org/officeDocument/2006/relationships/image"></Relationship><Relationship Id="rId5" Target="../media/image265.png" Type="http://schemas.openxmlformats.org/officeDocument/2006/relationships/image"></Relationship><Relationship Id="rId6" Target="../media/image266.png" Type="http://schemas.openxmlformats.org/officeDocument/2006/relationships/image"></Relationship></Relationships>
</file>

<file path=ppt/slides/_rels/slide15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69.tmp" Type="http://schemas.openxmlformats.org/officeDocument/2006/relationships/image"></Relationship><Relationship Id="rId3" Target="../media/image270.tmp" Type="http://schemas.openxmlformats.org/officeDocument/2006/relationships/image"></Relationship><Relationship Id="rId4" Target="../media/audio11.wav" Type="http://schemas.openxmlformats.org/officeDocument/2006/relationships/audio"></Relationship></Relationships>
</file>

<file path=ppt/slides/_rels/slide15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71.tmp" Type="http://schemas.openxmlformats.org/officeDocument/2006/relationships/image"></Relationship><Relationship Id="rId3" Target="../media/image272.tmp" Type="http://schemas.openxmlformats.org/officeDocument/2006/relationships/image"></Relationship></Relationships>
</file>

<file path=ppt/slides/_rels/slide15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73.tmp" Type="http://schemas.openxmlformats.org/officeDocument/2006/relationships/image"></Relationship><Relationship Id="rId3" Target="../media/image274.tmp" Type="http://schemas.openxmlformats.org/officeDocument/2006/relationships/image"></Relationship></Relationships>
</file>

<file path=ppt/slides/_rels/slide15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75.tmp" Type="http://schemas.openxmlformats.org/officeDocument/2006/relationships/image"></Relationship></Relationships>
</file>

<file path=ppt/slides/_rels/slide15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76.tmp" Type="http://schemas.openxmlformats.org/officeDocument/2006/relationships/image"></Relationship><Relationship Id="rId3" Target="../media/image26.tmp" Type="http://schemas.openxmlformats.org/officeDocument/2006/relationships/image"></Relationship><Relationship Id="rId4" Target="../media/image4.tmp" Type="http://schemas.openxmlformats.org/officeDocument/2006/relationships/image"></Relationship><Relationship Id="rId5" Target="../media/image5.tmp" Type="http://schemas.openxmlformats.org/officeDocument/2006/relationships/image"></Relationship><Relationship Id="rId6" Target="../media/image6.tmp" Type="http://schemas.openxmlformats.org/officeDocument/2006/relationships/image"></Relationship></Relationships>
</file>

<file path=ppt/slides/_rels/slide1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4.jpeg" Type="http://schemas.openxmlformats.org/officeDocument/2006/relationships/image"></Relationship><Relationship Id="rId3" Target="../media/image35.jpeg" Type="http://schemas.openxmlformats.org/officeDocument/2006/relationships/image"></Relationship><Relationship Id="rId4" Target="../media/image36.jpeg" Type="http://schemas.openxmlformats.org/officeDocument/2006/relationships/image"></Relationship><Relationship Id="rId5" Target="../media/image37.jpeg" Type="http://schemas.openxmlformats.org/officeDocument/2006/relationships/image"></Relationship><Relationship Id="rId6" Target="../media/image38.png" Type="http://schemas.openxmlformats.org/officeDocument/2006/relationships/image"></Relationship><Relationship Id="rId7" Target="../media/image39.jpeg" Type="http://schemas.openxmlformats.org/officeDocument/2006/relationships/image"></Relationship><Relationship Id="rId8" Target="../media/image40.png" Type="http://schemas.openxmlformats.org/officeDocument/2006/relationships/image"></Relationship><Relationship Id="rId9" Target="../media/image41.png" Type="http://schemas.openxmlformats.org/officeDocument/2006/relationships/image"></Relationship><Relationship Id="rId10" Target="../media/image42.png" Type="http://schemas.openxmlformats.org/officeDocument/2006/relationships/image"></Relationship><Relationship Id="rId11" Target="../media/image43.png" Type="http://schemas.openxmlformats.org/officeDocument/2006/relationships/image"></Relationship><Relationship Id="rId12" Target="../media/image44.png" Type="http://schemas.openxmlformats.org/officeDocument/2006/relationships/image"></Relationship><Relationship Id="rId13" Target="../media/image45.png" Type="http://schemas.openxmlformats.org/officeDocument/2006/relationships/image"></Relationship></Relationships>
</file>

<file path=ppt/slides/_rels/slide16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77.tmp" Type="http://schemas.openxmlformats.org/officeDocument/2006/relationships/image"></Relationship></Relationships>
</file>

<file path=ppt/slides/_rels/slide16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78.tmp" Type="http://schemas.openxmlformats.org/officeDocument/2006/relationships/image"></Relationship><Relationship Id="rId3" Target="../media/image279.tmp" Type="http://schemas.openxmlformats.org/officeDocument/2006/relationships/image"></Relationship></Relationships>
</file>

<file path=ppt/slides/_rels/slide162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audio11.wav" Type="http://schemas.openxmlformats.org/officeDocument/2006/relationships/audio"></Relationship></Relationships>
</file>

<file path=ppt/slides/_rels/slide16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audio11.wav" Type="http://schemas.openxmlformats.org/officeDocument/2006/relationships/audio"></Relationship></Relationships>
</file>

<file path=ppt/slides/_rels/slide164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audio11.wav" Type="http://schemas.openxmlformats.org/officeDocument/2006/relationships/audio"></Relationship></Relationships>
</file>

<file path=ppt/slides/_rels/slide16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audio11.wav" Type="http://schemas.openxmlformats.org/officeDocument/2006/relationships/audio"></Relationship></Relationships>
</file>

<file path=ppt/slides/_rels/slide16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16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80.jpeg" Type="http://schemas.openxmlformats.org/officeDocument/2006/relationships/image"></Relationship></Relationships>
</file>

<file path=ppt/slides/_rels/slide16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2.png" Type="http://schemas.openxmlformats.org/officeDocument/2006/relationships/image"></Relationship><Relationship Id="rId3" Target="../media/image281.tmp" Type="http://schemas.openxmlformats.org/officeDocument/2006/relationships/image"></Relationship></Relationships>
</file>

<file path=ppt/slides/_rels/slide169.xml.rels><?xml version="1.0" standalone="yes" ?><Relationships xmlns="http://schemas.openxmlformats.org/package/2006/relationships"><Relationship Id="rId1" Target="../slideLayouts/slideLayout12.xml" Type="http://schemas.openxmlformats.org/officeDocument/2006/relationships/slideLayout"></Relationship><Relationship Id="rId2" Target="../media/image149.png" Type="http://schemas.openxmlformats.org/officeDocument/2006/relationships/image"></Relationship></Relationships>
</file>

<file path=ppt/slides/_rels/slide1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6.tmp" Type="http://schemas.openxmlformats.org/officeDocument/2006/relationships/image"></Relationship><Relationship Id="rId3" Target="../media/image27.tmp" Type="http://schemas.openxmlformats.org/officeDocument/2006/relationships/image"></Relationship><Relationship Id="rId4" Target="../media/image5.tmp" Type="http://schemas.openxmlformats.org/officeDocument/2006/relationships/image"></Relationship><Relationship Id="rId5" Target="../media/image6.tmp" Type="http://schemas.openxmlformats.org/officeDocument/2006/relationships/image"></Relationship><Relationship Id="rId6" Target="../media/audio4.wav" Type="http://schemas.openxmlformats.org/officeDocument/2006/relationships/audio"></Relationship></Relationships>
</file>

<file path=ppt/slides/_rels/slide17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82.jpeg" Type="http://schemas.openxmlformats.org/officeDocument/2006/relationships/image"></Relationship></Relationships>
</file>

<file path=ppt/slides/_rels/slide17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83.tmp" Type="http://schemas.openxmlformats.org/officeDocument/2006/relationships/image"></Relationship><Relationship Id="rId3" Target="../media/image284.tmp" Type="http://schemas.openxmlformats.org/officeDocument/2006/relationships/image"></Relationship><Relationship Id="rId4" Target="../media/image285.tmp" Type="http://schemas.openxmlformats.org/officeDocument/2006/relationships/image"></Relationship></Relationships>
</file>

<file path=ppt/slides/_rels/slide17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86.tmp" Type="http://schemas.openxmlformats.org/officeDocument/2006/relationships/image"></Relationship><Relationship Id="rId3" Target="../media/image287.tmp" Type="http://schemas.openxmlformats.org/officeDocument/2006/relationships/image"></Relationship><Relationship Id="rId4" Target="../media/image288.tmp" Type="http://schemas.openxmlformats.org/officeDocument/2006/relationships/image"></Relationship><Relationship Id="rId5" Target="../media/image289.tmp" Type="http://schemas.openxmlformats.org/officeDocument/2006/relationships/image"></Relationship><Relationship Id="rId6" Target="../media/image290.tmp" Type="http://schemas.openxmlformats.org/officeDocument/2006/relationships/image"></Relationship></Relationships>
</file>

<file path=ppt/slides/_rels/slide17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91.tmp" Type="http://schemas.openxmlformats.org/officeDocument/2006/relationships/image"></Relationship><Relationship Id="rId3" Target="../media/image292.tmp" Type="http://schemas.openxmlformats.org/officeDocument/2006/relationships/image"></Relationship><Relationship Id="rId4" Target="../media/audio4.wav" Type="http://schemas.openxmlformats.org/officeDocument/2006/relationships/audio"></Relationship></Relationships>
</file>

<file path=ppt/slides/_rels/slide17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93.tmp" Type="http://schemas.openxmlformats.org/officeDocument/2006/relationships/image"></Relationship><Relationship Id="rId3" Target="../media/image294.tmp" Type="http://schemas.openxmlformats.org/officeDocument/2006/relationships/image"></Relationship><Relationship Id="rId4" Target="../media/image295.tmp" Type="http://schemas.openxmlformats.org/officeDocument/2006/relationships/image"></Relationship></Relationships>
</file>

<file path=ppt/slides/_rels/slide17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96.tmp" Type="http://schemas.openxmlformats.org/officeDocument/2006/relationships/image"></Relationship><Relationship Id="rId3" Target="../media/image297.tmp" Type="http://schemas.openxmlformats.org/officeDocument/2006/relationships/image"></Relationship></Relationships>
</file>

<file path=ppt/slides/_rels/slide17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https://drive.google.com/drive/folders/1k1SiNAoNtp-P2C5rY__NUVw25GeZCzpk?usp=sharing_eil&amp;ts=5c326e19" TargetMode="External" Type="http://schemas.openxmlformats.org/officeDocument/2006/relationships/hyperlink"></Relationship><Relationship Id="rId3" Target="../media/image298.tmp" Type="http://schemas.openxmlformats.org/officeDocument/2006/relationships/image"></Relationship><Relationship Id="rId4" Target="https://drive.google.com/drive/folders/1orK8GK6IzREhoz2dnTt8Lj4Mgdvc9dha" TargetMode="External" Type="http://schemas.openxmlformats.org/officeDocument/2006/relationships/hyperlink"></Relationship><Relationship Id="rId5" Target="../media/image299.tmp" Type="http://schemas.openxmlformats.org/officeDocument/2006/relationships/image"></Relationship><Relationship Id="rId6" Target="https://drive.google.com/drive/folders/10zUFb46jtykLY8NK1JYqIj4TOIexUTXA?usp=sharing_eil&amp;ts=5e2f70ac" TargetMode="External" Type="http://schemas.openxmlformats.org/officeDocument/2006/relationships/hyperlink"></Relationship><Relationship Id="rId7" Target="../media/image300.tmp" Type="http://schemas.openxmlformats.org/officeDocument/2006/relationships/image"></Relationship><Relationship Id="rId8" Target="https://drive.google.com/drive/folders/1JKUGiz5yDNu9bGwoFdS2Rp4PgWlubEoH?usp=sharing_eil&amp;ts=5e336786" TargetMode="External" Type="http://schemas.openxmlformats.org/officeDocument/2006/relationships/hyperlink"></Relationship><Relationship Id="rId9" Target="../media/image301.tmp" Type="http://schemas.openxmlformats.org/officeDocument/2006/relationships/image"></Relationship><Relationship Id="rId10" Target="https://drive.google.com/drive/folders/1sC0TfsLb0TqVD9h0rPNkmRTjyIR7Ffit?usp=sharing_eil&amp;ts=5e39b42e" TargetMode="External" Type="http://schemas.openxmlformats.org/officeDocument/2006/relationships/hyperlink"></Relationship><Relationship Id="rId11" Target="../media/image302.tmp" Type="http://schemas.openxmlformats.org/officeDocument/2006/relationships/image"></Relationship><Relationship Id="rId12" Target="https://drive.google.com/drive/folders/1w37E4Yk5ASocRKCB0ZXMqUEvRBSxG63e" TargetMode="External" Type="http://schemas.openxmlformats.org/officeDocument/2006/relationships/hyperlink"></Relationship><Relationship Id="rId13" Target="../media/image303.tmp" Type="http://schemas.openxmlformats.org/officeDocument/2006/relationships/image"></Relationship></Relationships>
</file>

<file path=ppt/slides/_rels/slide17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https://drive.google.com/drive/folders/1o9ZQTF4y_79kfFqX8MQ5VkSgl2ydfTbJ" TargetMode="External" Type="http://schemas.openxmlformats.org/officeDocument/2006/relationships/hyperlink"></Relationship><Relationship Id="rId3" Target="../media/image23.tmp" Type="http://schemas.openxmlformats.org/officeDocument/2006/relationships/image"></Relationship><Relationship Id="rId4" Target="https://drive.google.com/drive/folders/1q8TYkHl6xdLC1GwDylhACCWuxpRjLScO?usp=sharing_eil&amp;ts=5e514d5e" TargetMode="External" Type="http://schemas.openxmlformats.org/officeDocument/2006/relationships/hyperlink"></Relationship><Relationship Id="rId5" Target="../media/image24.tmp" Type="http://schemas.openxmlformats.org/officeDocument/2006/relationships/image"></Relationship><Relationship Id="rId6" Target="https://drive.google.com/drive/folders/1UNxHk0Ou8ociMVyjc1c4CHbFAD3Pf93d?usp=sharing_eil&amp;ts=5e47a1cf" TargetMode="External" Type="http://schemas.openxmlformats.org/officeDocument/2006/relationships/hyperlink"></Relationship><Relationship Id="rId7" Target="../media/image25.tmp" Type="http://schemas.openxmlformats.org/officeDocument/2006/relationships/image"></Relationship><Relationship Id="rId8" Target="https://drive.google.com/drive/folders/1OWRLbQdsgd9qEeWeEOILjnav1hIVAdgT?usp=sharing" TargetMode="External" Type="http://schemas.openxmlformats.org/officeDocument/2006/relationships/hyperlink"></Relationship><Relationship Id="rId9" Target="../media/image6.tmp" Type="http://schemas.openxmlformats.org/officeDocument/2006/relationships/image"></Relationship></Relationships>
</file>

<file path=ppt/slides/_rels/slide1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7.tmp" Type="http://schemas.openxmlformats.org/officeDocument/2006/relationships/image"></Relationship><Relationship Id="rId3" Target="../media/image48.tmp" Type="http://schemas.openxmlformats.org/officeDocument/2006/relationships/image"></Relationship><Relationship Id="rId4" Target="../media/image49.tmp" Type="http://schemas.openxmlformats.org/officeDocument/2006/relationships/image"></Relationship><Relationship Id="rId5" Target="../media/image50.tmp" Type="http://schemas.openxmlformats.org/officeDocument/2006/relationships/image"></Relationship></Relationships>
</file>

<file path=ppt/slides/_rels/slide1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1.gif" Type="http://schemas.openxmlformats.org/officeDocument/2006/relationships/image"></Relationship><Relationship Id="rId3" Target="../media/image52.gif" Type="http://schemas.openxmlformats.org/officeDocument/2006/relationships/image"></Relationship><Relationship Id="rId4" Target="../media/image53.wmf" Type="http://schemas.openxmlformats.org/officeDocument/2006/relationships/image"></Relationship><Relationship Id="rId5" Target="../media/image54.jpeg" Type="http://schemas.openxmlformats.org/officeDocument/2006/relationships/image"></Relationship><Relationship Id="rId6" Target="../media/image55.jpeg" Type="http://schemas.openxmlformats.org/officeDocument/2006/relationships/image"></Relationship><Relationship Id="rId7" Target="../media/image56.png" Type="http://schemas.openxmlformats.org/officeDocument/2006/relationships/image"></Relationship></Relationships>
</file>

<file path=ppt/slides/_rels/slide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2.tmp" Type="http://schemas.openxmlformats.org/officeDocument/2006/relationships/image"></Relationship><Relationship Id="rId3" Target="../media/image3.tmp" Type="http://schemas.openxmlformats.org/officeDocument/2006/relationships/image"></Relationship><Relationship Id="rId4" Target="../media/image4.tmp" Type="http://schemas.openxmlformats.org/officeDocument/2006/relationships/image"></Relationship><Relationship Id="rId5" Target="../media/image5.tmp" Type="http://schemas.openxmlformats.org/officeDocument/2006/relationships/image"></Relationship><Relationship Id="rId6" Target="../media/image6.tmp" Type="http://schemas.openxmlformats.org/officeDocument/2006/relationships/image"></Relationship></Relationships>
</file>

<file path=ppt/slides/_rels/slide2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7.png" Type="http://schemas.openxmlformats.org/officeDocument/2006/relationships/image"></Relationship><Relationship Id="rId3" Target="../media/image58.png" Type="http://schemas.openxmlformats.org/officeDocument/2006/relationships/image"></Relationship><Relationship Id="rId4" Target="../media/image56.png" Type="http://schemas.openxmlformats.org/officeDocument/2006/relationships/image"></Relationship><Relationship Id="rId5" Target="../media/audio5.wav" Type="http://schemas.openxmlformats.org/officeDocument/2006/relationships/audio"></Relationship><Relationship Id="rId6" Target="../media/audio6.wav" Type="http://schemas.openxmlformats.org/officeDocument/2006/relationships/audio"></Relationship><Relationship Id="rId7" Target="../media/audio7.wav" Type="http://schemas.openxmlformats.org/officeDocument/2006/relationships/audio"></Relationship><Relationship Id="rId8" Target="../media/audio8.wav" Type="http://schemas.openxmlformats.org/officeDocument/2006/relationships/audio"></Relationship></Relationships>
</file>

<file path=ppt/slides/_rels/slide2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9.jpeg" Type="http://schemas.openxmlformats.org/officeDocument/2006/relationships/image"></Relationship><Relationship Id="rId3" Target="../media/audio2.wav" Type="http://schemas.openxmlformats.org/officeDocument/2006/relationships/audio"></Relationship></Relationships>
</file>

<file path=ppt/slides/_rels/slide2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.tmp" Type="http://schemas.openxmlformats.org/officeDocument/2006/relationships/image"></Relationship></Relationships>
</file>

<file path=ppt/slides/_rels/slide2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0.png" Type="http://schemas.openxmlformats.org/officeDocument/2006/relationships/image"></Relationship><Relationship Id="rId3" Target="../media/image61.jpeg" Type="http://schemas.openxmlformats.org/officeDocument/2006/relationships/image"></Relationship></Relationships>
</file>

<file path=ppt/slides/_rels/slide2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2.jpeg" Type="http://schemas.openxmlformats.org/officeDocument/2006/relationships/image"></Relationship><Relationship Id="rId3" Target="../media/image63.tmp" Type="http://schemas.openxmlformats.org/officeDocument/2006/relationships/image"></Relationship><Relationship Id="rId4" Target="../media/image6.tmp" Type="http://schemas.openxmlformats.org/officeDocument/2006/relationships/image"></Relationship></Relationships>
</file>

<file path=ppt/slides/_rels/slide25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notesSlides/notesSlide2.xml" Type="http://schemas.openxmlformats.org/officeDocument/2006/relationships/notesSlide"></Relationship><Relationship Id="rId3" Target="../media/image62.jpeg" Type="http://schemas.openxmlformats.org/officeDocument/2006/relationships/image"></Relationship><Relationship Id="rId4" Target="../media/image63.tmp" Type="http://schemas.openxmlformats.org/officeDocument/2006/relationships/image"></Relationship><Relationship Id="rId5" Target="../media/image5.tmp" Type="http://schemas.openxmlformats.org/officeDocument/2006/relationships/image"></Relationship></Relationships>
</file>

<file path=ppt/slides/_rels/slide2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4.wmf" Type="http://schemas.openxmlformats.org/officeDocument/2006/relationships/image"></Relationship><Relationship Id="rId3" Target="../media/image65.jpeg" Type="http://schemas.openxmlformats.org/officeDocument/2006/relationships/image"></Relationship><Relationship Id="rId4" Target="../media/image66.jpeg" Type="http://schemas.openxmlformats.org/officeDocument/2006/relationships/image"></Relationship><Relationship Id="rId5" Target="../media/image67.jpeg" Type="http://schemas.openxmlformats.org/officeDocument/2006/relationships/image"></Relationship><Relationship Id="rId6" Target="../media/audio9.wav" Type="http://schemas.openxmlformats.org/officeDocument/2006/relationships/audio"></Relationship></Relationships>
</file>

<file path=ppt/slides/_rels/slide2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8.png" Type="http://schemas.openxmlformats.org/officeDocument/2006/relationships/image"></Relationship><Relationship Id="rId3" Target="../media/image69.png" Type="http://schemas.openxmlformats.org/officeDocument/2006/relationships/image"></Relationship><Relationship Id="rId4" Target="../media/image70.png" Type="http://schemas.openxmlformats.org/officeDocument/2006/relationships/image"></Relationship><Relationship Id="rId5" Target="../media/image71.png" Type="http://schemas.openxmlformats.org/officeDocument/2006/relationships/image"></Relationship><Relationship Id="rId6" Target="../media/image72.png" Type="http://schemas.openxmlformats.org/officeDocument/2006/relationships/image"></Relationship><Relationship Id="rId7" Target="../media/image73.png" Type="http://schemas.openxmlformats.org/officeDocument/2006/relationships/image"></Relationship><Relationship Id="rId8" Target="../diagrams/data1.xml" Type="http://schemas.openxmlformats.org/officeDocument/2006/relationships/diagramData"></Relationship><Relationship Id="rId9" Target="../diagrams/layout1.xml" Type="http://schemas.openxmlformats.org/officeDocument/2006/relationships/diagramLayout"></Relationship><Relationship Id="rId10" Target="../diagrams/quickStyle1.xml" Type="http://schemas.openxmlformats.org/officeDocument/2006/relationships/diagramQuickStyle"></Relationship><Relationship Id="rId11" Target="../diagrams/colors1.xml" Type="http://schemas.openxmlformats.org/officeDocument/2006/relationships/diagramColors"></Relationship><Relationship Id="rId12" Target="../diagrams/drawing1.xml" Type="http://schemas.microsoft.com/office/2007/relationships/diagramDrawing"></Relationship></Relationships>
</file>

<file path=ppt/slides/_rels/slide2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74.png" Type="http://schemas.openxmlformats.org/officeDocument/2006/relationships/image"></Relationship><Relationship Id="rId3" Target="../media/image75.png" Type="http://schemas.openxmlformats.org/officeDocument/2006/relationships/image"></Relationship><Relationship Id="rId4" Target="../media/image76.png" Type="http://schemas.openxmlformats.org/officeDocument/2006/relationships/image"></Relationship><Relationship Id="rId5" Target="../media/image77.png" Type="http://schemas.openxmlformats.org/officeDocument/2006/relationships/image"></Relationship><Relationship Id="rId6" Target="../media/image78.png" Type="http://schemas.openxmlformats.org/officeDocument/2006/relationships/image"></Relationship><Relationship Id="rId7" Target="../media/image79.png" Type="http://schemas.openxmlformats.org/officeDocument/2006/relationships/image"></Relationship></Relationships>
</file>

<file path=ppt/slides/_rels/slide2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0.jpeg" Type="http://schemas.openxmlformats.org/officeDocument/2006/relationships/image"></Relationship><Relationship Id="rId3" Target="../media/image81.png" Type="http://schemas.openxmlformats.org/officeDocument/2006/relationships/image"></Relationship><Relationship Id="rId4" Target="../media/image82.jpeg" Type="http://schemas.openxmlformats.org/officeDocument/2006/relationships/image"></Relationship><Relationship Id="rId5" Target="../media/image83.png" Type="http://schemas.openxmlformats.org/officeDocument/2006/relationships/image"></Relationship><Relationship Id="rId6" Target="../media/image84.jpg" Type="http://schemas.openxmlformats.org/officeDocument/2006/relationships/image"></Relationship><Relationship Id="rId7" Target="../media/image85.png" Type="http://schemas.openxmlformats.org/officeDocument/2006/relationships/image"></Relationship><Relationship Id="rId8" Target="../media/image86.tmp" Type="http://schemas.openxmlformats.org/officeDocument/2006/relationships/image"></Relationship></Relationships>
</file>

<file path=ppt/slides/_rels/slide3.xml.rels><?xml version="1.0" standalone="yes" ?><Relationships xmlns="http://schemas.openxmlformats.org/package/2006/relationships"><Relationship Id="rId1" Target="../slideLayouts/slideLayout12.xml" Type="http://schemas.openxmlformats.org/officeDocument/2006/relationships/slideLayout"></Relationship><Relationship Id="rId2" Target="../media/image7.png" Type="http://schemas.openxmlformats.org/officeDocument/2006/relationships/image"></Relationship></Relationships>
</file>

<file path=ppt/slides/_rels/slide3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7.tmp" Type="http://schemas.openxmlformats.org/officeDocument/2006/relationships/image"></Relationship><Relationship Id="rId3" Target="../media/image88.tmp" Type="http://schemas.openxmlformats.org/officeDocument/2006/relationships/image"></Relationship><Relationship Id="rId4" Target="../media/image89.tmp" Type="http://schemas.openxmlformats.org/officeDocument/2006/relationships/image"></Relationship><Relationship Id="rId5" Target="../media/image90.tmp" Type="http://schemas.openxmlformats.org/officeDocument/2006/relationships/image"></Relationship></Relationships>
</file>

<file path=ppt/slides/_rels/slide3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1.tmp" Type="http://schemas.openxmlformats.org/officeDocument/2006/relationships/image"></Relationship><Relationship Id="rId3" Target="../media/image86.tmp" Type="http://schemas.openxmlformats.org/officeDocument/2006/relationships/image"></Relationship></Relationships>
</file>

<file path=ppt/slides/_rels/slide3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2.tmp" Type="http://schemas.openxmlformats.org/officeDocument/2006/relationships/image"></Relationship><Relationship Id="rId3" Target="../media/image86.tmp" Type="http://schemas.openxmlformats.org/officeDocument/2006/relationships/image"></Relationship></Relationships>
</file>

<file path=ppt/slides/_rels/slide3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3.tmp" Type="http://schemas.openxmlformats.org/officeDocument/2006/relationships/image"></Relationship><Relationship Id="rId3" Target="../media/image86.tmp" Type="http://schemas.openxmlformats.org/officeDocument/2006/relationships/image"></Relationship></Relationships>
</file>

<file path=ppt/slides/_rels/slide3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4.tmp" Type="http://schemas.openxmlformats.org/officeDocument/2006/relationships/image"></Relationship><Relationship Id="rId3" Target="../media/image86.tmp" Type="http://schemas.openxmlformats.org/officeDocument/2006/relationships/image"></Relationship></Relationships>
</file>

<file path=ppt/slides/_rels/slide3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5.tmp" Type="http://schemas.openxmlformats.org/officeDocument/2006/relationships/image"></Relationship><Relationship Id="rId3" Target="../media/image96.tmp" Type="http://schemas.openxmlformats.org/officeDocument/2006/relationships/image"></Relationship></Relationships>
</file>

<file path=ppt/slides/_rels/slide3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7.jpeg" Type="http://schemas.openxmlformats.org/officeDocument/2006/relationships/image"></Relationship><Relationship Id="rId3" Target="../media/image98.jpeg" Type="http://schemas.openxmlformats.org/officeDocument/2006/relationships/image"></Relationship><Relationship Id="rId4" Target="../diagrams/data2.xml" Type="http://schemas.openxmlformats.org/officeDocument/2006/relationships/diagramData"></Relationship><Relationship Id="rId5" Target="../diagrams/layout2.xml" Type="http://schemas.openxmlformats.org/officeDocument/2006/relationships/diagramLayout"></Relationship><Relationship Id="rId6" Target="../diagrams/quickStyle2.xml" Type="http://schemas.openxmlformats.org/officeDocument/2006/relationships/diagramQuickStyle"></Relationship><Relationship Id="rId7" Target="../diagrams/colors2.xml" Type="http://schemas.openxmlformats.org/officeDocument/2006/relationships/diagramColors"></Relationship><Relationship Id="rId8" Target="../diagrams/drawing2.xml" Type="http://schemas.microsoft.com/office/2007/relationships/diagramDrawing"></Relationship></Relationships>
</file>

<file path=ppt/slides/_rels/slide37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audio10.wav" Type="http://schemas.openxmlformats.org/officeDocument/2006/relationships/audio"></Relationship><Relationship Id="rId3" Target="../media/audio7.wav" Type="http://schemas.openxmlformats.org/officeDocument/2006/relationships/audio"></Relationship></Relationships>
</file>

<file path=ppt/slides/_rels/slide3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9.jpg" Type="http://schemas.openxmlformats.org/officeDocument/2006/relationships/image"></Relationship><Relationship Id="rId3" Target="../media/image100.jpeg" Type="http://schemas.openxmlformats.org/officeDocument/2006/relationships/image"></Relationship></Relationships>
</file>

<file path=ppt/slides/_rels/slide3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1.jpeg" Type="http://schemas.openxmlformats.org/officeDocument/2006/relationships/image"></Relationship><Relationship Id="rId3" Target="../media/image102.tmp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.jpg" Type="http://schemas.openxmlformats.org/officeDocument/2006/relationships/image"></Relationship><Relationship Id="rId3" Target="../media/image9.tmp" Type="http://schemas.openxmlformats.org/officeDocument/2006/relationships/image"></Relationship></Relationships>
</file>

<file path=ppt/slides/_rels/slide4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6.tmp" Type="http://schemas.openxmlformats.org/officeDocument/2006/relationships/image"></Relationship><Relationship Id="rId3" Target="../media/image103.tmp" Type="http://schemas.openxmlformats.org/officeDocument/2006/relationships/image"></Relationship><Relationship Id="rId4" Target="../media/image4.tmp" Type="http://schemas.openxmlformats.org/officeDocument/2006/relationships/image"></Relationship><Relationship Id="rId5" Target="../media/image5.tmp" Type="http://schemas.openxmlformats.org/officeDocument/2006/relationships/image"></Relationship></Relationships>
</file>

<file path=ppt/slides/_rels/slide4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audio3.wav" Type="http://schemas.openxmlformats.org/officeDocument/2006/relationships/audio"></Relationship></Relationships>
</file>

<file path=ppt/slides/_rels/slide42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04.png" Type="http://schemas.openxmlformats.org/officeDocument/2006/relationships/image"></Relationship><Relationship Id="rId3" Target="../media/image105.png" Type="http://schemas.openxmlformats.org/officeDocument/2006/relationships/image"></Relationship><Relationship Id="rId4" Target="../media/image106.png" Type="http://schemas.openxmlformats.org/officeDocument/2006/relationships/image"></Relationship><Relationship Id="rId5" Target="../media/image107.png" Type="http://schemas.openxmlformats.org/officeDocument/2006/relationships/image"></Relationship><Relationship Id="rId6" Target="../media/image108.png" Type="http://schemas.openxmlformats.org/officeDocument/2006/relationships/image"></Relationship><Relationship Id="rId7" Target="../media/image109.png" Type="http://schemas.openxmlformats.org/officeDocument/2006/relationships/image"></Relationship></Relationships>
</file>

<file path=ppt/slides/_rels/slide4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0.png" Type="http://schemas.openxmlformats.org/officeDocument/2006/relationships/image"></Relationship><Relationship Id="rId3" Target="../media/image87.tmp" Type="http://schemas.openxmlformats.org/officeDocument/2006/relationships/image"></Relationship><Relationship Id="rId4" Target="../media/image89.tmp" Type="http://schemas.openxmlformats.org/officeDocument/2006/relationships/image"></Relationship><Relationship Id="rId5" Target="../media/image90.tmp" Type="http://schemas.openxmlformats.org/officeDocument/2006/relationships/image"></Relationship><Relationship Id="rId6" Target="../media/image103.tmp" Type="http://schemas.openxmlformats.org/officeDocument/2006/relationships/image"></Relationship></Relationships>
</file>

<file path=ppt/slides/_rels/slide4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1.tmp" Type="http://schemas.openxmlformats.org/officeDocument/2006/relationships/image"></Relationship><Relationship Id="rId3" Target="../media/image112.png" Type="http://schemas.openxmlformats.org/officeDocument/2006/relationships/image"></Relationship><Relationship Id="rId4" Target="../media/audio7.wav" Type="http://schemas.openxmlformats.org/officeDocument/2006/relationships/audio"></Relationship></Relationships>
</file>

<file path=ppt/slides/_rels/slide4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3.tmp" Type="http://schemas.openxmlformats.org/officeDocument/2006/relationships/image"></Relationship><Relationship Id="rId3" Target="../media/image114.png" Type="http://schemas.openxmlformats.org/officeDocument/2006/relationships/image"></Relationship></Relationships>
</file>

<file path=ppt/slides/_rels/slide4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5.tmp" Type="http://schemas.openxmlformats.org/officeDocument/2006/relationships/image"></Relationship><Relationship Id="rId3" Target="../media/image116.png" Type="http://schemas.openxmlformats.org/officeDocument/2006/relationships/image"></Relationship><Relationship Id="rId4" Target="../media/audio7.wav" Type="http://schemas.openxmlformats.org/officeDocument/2006/relationships/audio"></Relationship></Relationships>
</file>

<file path=ppt/slides/_rels/slide4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7.tmp" Type="http://schemas.openxmlformats.org/officeDocument/2006/relationships/image"></Relationship><Relationship Id="rId3" Target="../media/image118.png" Type="http://schemas.openxmlformats.org/officeDocument/2006/relationships/image"></Relationship><Relationship Id="rId4" Target="../media/audio11.wav" Type="http://schemas.openxmlformats.org/officeDocument/2006/relationships/audio"></Relationship></Relationships>
</file>

<file path=ppt/slides/_rels/slide4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9.jpeg" Type="http://schemas.openxmlformats.org/officeDocument/2006/relationships/image"></Relationship></Relationships>
</file>

<file path=ppt/slides/_rels/slide4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0.png" Type="http://schemas.openxmlformats.org/officeDocument/2006/relationships/image"></Relationship><Relationship Id="rId3" Target="../media/image121.tmp" Type="http://schemas.openxmlformats.org/officeDocument/2006/relationships/image"></Relationship></Relationships>
</file>

<file path=ppt/slides/_rels/slide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media1.WAV" Type="http://schemas.openxmlformats.org/officeDocument/2006/relationships/audio"></Relationship><Relationship Id="rId3" Target="../media/image10.png" Type="http://schemas.openxmlformats.org/officeDocument/2006/relationships/image"></Relationship><Relationship Id="rId4" Target="../media/media2.WAV" Type="http://schemas.openxmlformats.org/officeDocument/2006/relationships/audio"></Relationship><Relationship Id="rId5" Target="../media/image11.png" Type="http://schemas.openxmlformats.org/officeDocument/2006/relationships/image"></Relationship><Relationship Id="rId6" Target="../media/media3.WAV" Type="http://schemas.openxmlformats.org/officeDocument/2006/relationships/audio"></Relationship><Relationship Id="rId7" Target="../media/image12.png" Type="http://schemas.openxmlformats.org/officeDocument/2006/relationships/image"></Relationship><Relationship Id="rId8" Target="../media/media4.WAV" Type="http://schemas.openxmlformats.org/officeDocument/2006/relationships/audio"></Relationship><Relationship Id="rId9" Target="../media/media5.WAV" Type="http://schemas.openxmlformats.org/officeDocument/2006/relationships/audio"></Relationship><Relationship Id="rId10" Target="../media/media6.WAV" Type="http://schemas.openxmlformats.org/officeDocument/2006/relationships/audio"></Relationship><Relationship Id="rId11" Target="../media/media7.WAV" Type="http://schemas.openxmlformats.org/officeDocument/2006/relationships/audio"></Relationship><Relationship Id="rId12" Target="../media/image13.gif" Type="http://schemas.openxmlformats.org/officeDocument/2006/relationships/image"></Relationship><Relationship Id="rId13" Target="../media/image14.jpeg" Type="http://schemas.openxmlformats.org/officeDocument/2006/relationships/image"></Relationship><Relationship Id="rId14" Target="../media/image15.jpeg" Type="http://schemas.openxmlformats.org/officeDocument/2006/relationships/image"></Relationship><Relationship Id="rId15" Target="../media/image16.jpeg" Type="http://schemas.openxmlformats.org/officeDocument/2006/relationships/image"></Relationship><Relationship Id="rId16" Target="../media/image17.jpeg" Type="http://schemas.openxmlformats.org/officeDocument/2006/relationships/image"></Relationship><Relationship Id="rId17" Target="../media/image18.jpeg" Type="http://schemas.openxmlformats.org/officeDocument/2006/relationships/image"></Relationship><Relationship Id="rId18" Target="../media/media8.WAV" Type="http://schemas.openxmlformats.org/officeDocument/2006/relationships/audio"></Relationship><Relationship Id="rId19" Target="../media/image19.png" Type="http://schemas.openxmlformats.org/officeDocument/2006/relationships/image"></Relationship><Relationship Id="rId20" Target="../media/audio1.wav" Type="http://schemas.openxmlformats.org/officeDocument/2006/relationships/audio"></Relationship></Relationships>
</file>

<file path=ppt/slides/_rels/slide5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2.jpeg" Type="http://schemas.openxmlformats.org/officeDocument/2006/relationships/image"></Relationship></Relationships>
</file>

<file path=ppt/slides/_rels/slide5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2.png" Type="http://schemas.openxmlformats.org/officeDocument/2006/relationships/image"></Relationship><Relationship Id="rId3" Target="../media/image114.png" Type="http://schemas.openxmlformats.org/officeDocument/2006/relationships/image"></Relationship><Relationship Id="rId4" Target="../media/audio7.wav" Type="http://schemas.openxmlformats.org/officeDocument/2006/relationships/audio"></Relationship></Relationships>
</file>

<file path=ppt/slides/_rels/slide5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6.png" Type="http://schemas.openxmlformats.org/officeDocument/2006/relationships/image"></Relationship><Relationship Id="rId3" Target="../media/image118.png" Type="http://schemas.openxmlformats.org/officeDocument/2006/relationships/image"></Relationship><Relationship Id="rId4" Target="../media/audio7.wav" Type="http://schemas.openxmlformats.org/officeDocument/2006/relationships/audio"></Relationship><Relationship Id="rId5" Target="../media/audio11.wav" Type="http://schemas.openxmlformats.org/officeDocument/2006/relationships/audio"></Relationship></Relationships>
</file>

<file path=ppt/slides/_rels/slide5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3.tmp" Type="http://schemas.openxmlformats.org/officeDocument/2006/relationships/image"></Relationship></Relationships>
</file>

<file path=ppt/slides/_rels/slide5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4.jpeg" Type="http://schemas.openxmlformats.org/officeDocument/2006/relationships/image"></Relationship></Relationships>
</file>

<file path=ppt/slides/_rels/slide5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5.png" Type="http://schemas.openxmlformats.org/officeDocument/2006/relationships/image"></Relationship></Relationships>
</file>

<file path=ppt/slides/_rels/slide5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6.png" Type="http://schemas.openxmlformats.org/officeDocument/2006/relationships/image"></Relationship></Relationships>
</file>

<file path=ppt/slides/_rels/slide5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7.png" Type="http://schemas.openxmlformats.org/officeDocument/2006/relationships/image"></Relationship></Relationships>
</file>

<file path=ppt/slides/_rels/slide5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8.png" Type="http://schemas.openxmlformats.org/officeDocument/2006/relationships/image"></Relationship></Relationships>
</file>

<file path=ppt/slides/_rels/slide5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3.xml" Type="http://schemas.openxmlformats.org/officeDocument/2006/relationships/notesSlide"></Relationship><Relationship Id="rId3" Target="../media/image129.tmp" Type="http://schemas.openxmlformats.org/officeDocument/2006/relationships/image"></Relationship><Relationship Id="rId4" Target="../media/image112.png" Type="http://schemas.openxmlformats.org/officeDocument/2006/relationships/image"></Relationship><Relationship Id="rId5" Target="../media/image130.tmp" Type="http://schemas.openxmlformats.org/officeDocument/2006/relationships/image"></Relationship><Relationship Id="rId6" Target="../media/image116.png" Type="http://schemas.openxmlformats.org/officeDocument/2006/relationships/image"></Relationship><Relationship Id="rId7" Target="../media/image131.tmp" Type="http://schemas.openxmlformats.org/officeDocument/2006/relationships/image"></Relationship><Relationship Id="rId8" Target="../media/image118.png" Type="http://schemas.openxmlformats.org/officeDocument/2006/relationships/image"></Relationship><Relationship Id="rId9" Target="../media/image132.tmp" Type="http://schemas.openxmlformats.org/officeDocument/2006/relationships/image"></Relationship><Relationship Id="rId10" Target="../media/image114.png" Type="http://schemas.openxmlformats.org/officeDocument/2006/relationships/image"></Relationship></Relationships>
</file>

<file path=ppt/slides/_rels/slide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.tmp" Type="http://schemas.openxmlformats.org/officeDocument/2006/relationships/image"></Relationship></Relationships>
</file>

<file path=ppt/slides/_rels/slide6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3.jpeg" Type="http://schemas.openxmlformats.org/officeDocument/2006/relationships/image"></Relationship><Relationship Id="rId3" Target="../media/image97.jpeg" Type="http://schemas.openxmlformats.org/officeDocument/2006/relationships/image"></Relationship><Relationship Id="rId4" Target="../media/image131.tmp" Type="http://schemas.openxmlformats.org/officeDocument/2006/relationships/image"></Relationship><Relationship Id="rId5" Target="../media/image129.tmp" Type="http://schemas.openxmlformats.org/officeDocument/2006/relationships/image"></Relationship><Relationship Id="rId6" Target="../media/image132.tmp" Type="http://schemas.openxmlformats.org/officeDocument/2006/relationships/image"></Relationship><Relationship Id="rId7" Target="../media/image130.tmp" Type="http://schemas.openxmlformats.org/officeDocument/2006/relationships/image"></Relationship><Relationship Id="rId8" Target="../media/image112.png" Type="http://schemas.openxmlformats.org/officeDocument/2006/relationships/image"></Relationship><Relationship Id="rId9" Target="../media/image118.png" Type="http://schemas.openxmlformats.org/officeDocument/2006/relationships/image"></Relationship><Relationship Id="rId10" Target="../media/image116.png" Type="http://schemas.openxmlformats.org/officeDocument/2006/relationships/image"></Relationship><Relationship Id="rId11" Target="../media/image114.png" Type="http://schemas.openxmlformats.org/officeDocument/2006/relationships/image"></Relationship></Relationships>
</file>

<file path=ppt/slides/_rels/slide6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3.jpeg" Type="http://schemas.openxmlformats.org/officeDocument/2006/relationships/image"></Relationship><Relationship Id="rId3" Target="../media/image97.jpeg" Type="http://schemas.openxmlformats.org/officeDocument/2006/relationships/image"></Relationship><Relationship Id="rId4" Target="../media/image112.png" Type="http://schemas.openxmlformats.org/officeDocument/2006/relationships/image"></Relationship><Relationship Id="rId5" Target="../media/image118.png" Type="http://schemas.openxmlformats.org/officeDocument/2006/relationships/image"></Relationship><Relationship Id="rId6" Target="../media/image116.png" Type="http://schemas.openxmlformats.org/officeDocument/2006/relationships/image"></Relationship><Relationship Id="rId7" Target="../media/image114.png" Type="http://schemas.openxmlformats.org/officeDocument/2006/relationships/image"></Relationship></Relationships>
</file>

<file path=ppt/slides/_rels/slide6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4.png" Type="http://schemas.openxmlformats.org/officeDocument/2006/relationships/image"></Relationship></Relationships>
</file>

<file path=ppt/slides/_rels/slide6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5.png" Type="http://schemas.openxmlformats.org/officeDocument/2006/relationships/image"></Relationship><Relationship Id="rId3" Target="../media/image136.jpg" Type="http://schemas.openxmlformats.org/officeDocument/2006/relationships/image"></Relationship><Relationship Id="rId4" Target="../media/image112.png" Type="http://schemas.openxmlformats.org/officeDocument/2006/relationships/image"></Relationship></Relationships>
</file>

<file path=ppt/slides/_rels/slide6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6.jpg" Type="http://schemas.openxmlformats.org/officeDocument/2006/relationships/image"></Relationship><Relationship Id="rId3" Target="../media/image135.png" Type="http://schemas.openxmlformats.org/officeDocument/2006/relationships/image"></Relationship><Relationship Id="rId4" Target="../media/image137.png" Type="http://schemas.openxmlformats.org/officeDocument/2006/relationships/image"></Relationship></Relationships>
</file>

<file path=ppt/slides/_rels/slide6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6.jpg" Type="http://schemas.openxmlformats.org/officeDocument/2006/relationships/image"></Relationship><Relationship Id="rId3" Target="../media/image116.png" Type="http://schemas.openxmlformats.org/officeDocument/2006/relationships/image"></Relationship><Relationship Id="rId4" Target="../media/image135.png" Type="http://schemas.openxmlformats.org/officeDocument/2006/relationships/image"></Relationship></Relationships>
</file>

<file path=ppt/slides/_rels/slide6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6.jpg" Type="http://schemas.openxmlformats.org/officeDocument/2006/relationships/image"></Relationship><Relationship Id="rId3" Target="../media/image118.png" Type="http://schemas.openxmlformats.org/officeDocument/2006/relationships/image"></Relationship><Relationship Id="rId4" Target="../media/image135.png" Type="http://schemas.openxmlformats.org/officeDocument/2006/relationships/image"></Relationship></Relationships>
</file>

<file path=ppt/slides/_rels/slide6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6.png" Type="http://schemas.openxmlformats.org/officeDocument/2006/relationships/image"></Relationship><Relationship Id="rId3" Target="../media/image118.png" Type="http://schemas.openxmlformats.org/officeDocument/2006/relationships/image"></Relationship><Relationship Id="rId4" Target="../media/image112.png" Type="http://schemas.openxmlformats.org/officeDocument/2006/relationships/image"></Relationship><Relationship Id="rId5" Target="../media/image114.png" Type="http://schemas.openxmlformats.org/officeDocument/2006/relationships/image"></Relationship><Relationship Id="rId6" Target="../media/audio7.wav" Type="http://schemas.openxmlformats.org/officeDocument/2006/relationships/audio"></Relationship><Relationship Id="rId7" Target="../media/audio11.wav" Type="http://schemas.openxmlformats.org/officeDocument/2006/relationships/audio"></Relationship></Relationships>
</file>

<file path=ppt/slides/_rels/slide6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8.png" Type="http://schemas.openxmlformats.org/officeDocument/2006/relationships/image"></Relationship><Relationship Id="rId3" Target="../media/image139.png" Type="http://schemas.openxmlformats.org/officeDocument/2006/relationships/image"></Relationship><Relationship Id="rId4" Target="../media/image140.png" Type="http://schemas.openxmlformats.org/officeDocument/2006/relationships/image"></Relationship><Relationship Id="rId5" Target="../media/image141.png" Type="http://schemas.openxmlformats.org/officeDocument/2006/relationships/image"></Relationship><Relationship Id="rId6" Target="../media/image142.tmp" Type="http://schemas.openxmlformats.org/officeDocument/2006/relationships/image"></Relationship></Relationships>
</file>

<file path=ppt/slides/_rels/slide6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7.jpeg" Type="http://schemas.openxmlformats.org/officeDocument/2006/relationships/image"></Relationship><Relationship Id="rId3" Target="../media/image98.jpeg" Type="http://schemas.openxmlformats.org/officeDocument/2006/relationships/image"></Relationship><Relationship Id="rId4" Target="../media/image139.png" Type="http://schemas.openxmlformats.org/officeDocument/2006/relationships/image"></Relationship><Relationship Id="rId5" Target="../media/image141.png" Type="http://schemas.openxmlformats.org/officeDocument/2006/relationships/image"></Relationship><Relationship Id="rId6" Target="../media/image138.png" Type="http://schemas.openxmlformats.org/officeDocument/2006/relationships/image"></Relationship><Relationship Id="rId7" Target="../media/image140.png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7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3.jpeg" Type="http://schemas.openxmlformats.org/officeDocument/2006/relationships/image"></Relationship><Relationship Id="rId3" Target="../media/image144.png" Type="http://schemas.openxmlformats.org/officeDocument/2006/relationships/image"></Relationship><Relationship Id="rId4" Target="../media/image98.jpeg" Type="http://schemas.openxmlformats.org/officeDocument/2006/relationships/image"></Relationship><Relationship Id="rId5" Target="../media/image97.jpeg" Type="http://schemas.openxmlformats.org/officeDocument/2006/relationships/image"></Relationship></Relationships>
</file>

<file path=ppt/slides/_rels/slide7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5.tmp" Type="http://schemas.openxmlformats.org/officeDocument/2006/relationships/image"></Relationship></Relationships>
</file>

<file path=ppt/slides/_rels/slide7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6.jpg" Type="http://schemas.openxmlformats.org/officeDocument/2006/relationships/image"></Relationship><Relationship Id="rId3" Target="../media/image139.png" Type="http://schemas.openxmlformats.org/officeDocument/2006/relationships/image"></Relationship><Relationship Id="rId4" Target="../media/image141.png" Type="http://schemas.openxmlformats.org/officeDocument/2006/relationships/image"></Relationship><Relationship Id="rId5" Target="../media/image138.png" Type="http://schemas.openxmlformats.org/officeDocument/2006/relationships/image"></Relationship><Relationship Id="rId6" Target="../media/image140.png" Type="http://schemas.openxmlformats.org/officeDocument/2006/relationships/image"></Relationship></Relationships>
</file>

<file path=ppt/slides/_rels/slide7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7.png" Type="http://schemas.openxmlformats.org/officeDocument/2006/relationships/image"></Relationship><Relationship Id="rId3" Target="../media/image142.tmp" Type="http://schemas.openxmlformats.org/officeDocument/2006/relationships/image"></Relationship><Relationship Id="rId4" Target="../media/audio12.wav" Type="http://schemas.openxmlformats.org/officeDocument/2006/relationships/audio"></Relationship></Relationships>
</file>

<file path=ppt/slides/_rels/slide7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7.png" Type="http://schemas.openxmlformats.org/officeDocument/2006/relationships/image"></Relationship><Relationship Id="rId3" Target="../media/image142.tmp" Type="http://schemas.openxmlformats.org/officeDocument/2006/relationships/image"></Relationship><Relationship Id="rId4" Target="../media/audio12.wav" Type="http://schemas.openxmlformats.org/officeDocument/2006/relationships/audio"></Relationship></Relationships>
</file>

<file path=ppt/slides/_rels/slide7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7.png" Type="http://schemas.openxmlformats.org/officeDocument/2006/relationships/image"></Relationship><Relationship Id="rId3" Target="../media/image142.tmp" Type="http://schemas.openxmlformats.org/officeDocument/2006/relationships/image"></Relationship><Relationship Id="rId4" Target="../media/audio12.wav" Type="http://schemas.openxmlformats.org/officeDocument/2006/relationships/audio"></Relationship></Relationships>
</file>

<file path=ppt/slides/_rels/slide7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7.png" Type="http://schemas.openxmlformats.org/officeDocument/2006/relationships/image"></Relationship><Relationship Id="rId3" Target="../media/image142.tmp" Type="http://schemas.openxmlformats.org/officeDocument/2006/relationships/image"></Relationship><Relationship Id="rId4" Target="../media/audio12.wav" Type="http://schemas.openxmlformats.org/officeDocument/2006/relationships/audio"></Relationship></Relationships>
</file>

<file path=ppt/slides/_rels/slide7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7.png" Type="http://schemas.openxmlformats.org/officeDocument/2006/relationships/image"></Relationship><Relationship Id="rId3" Target="../media/image142.tmp" Type="http://schemas.openxmlformats.org/officeDocument/2006/relationships/image"></Relationship><Relationship Id="rId4" Target="../media/audio12.wav" Type="http://schemas.openxmlformats.org/officeDocument/2006/relationships/audio"></Relationship></Relationships>
</file>

<file path=ppt/slides/_rels/slide7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7.png" Type="http://schemas.openxmlformats.org/officeDocument/2006/relationships/image"></Relationship><Relationship Id="rId3" Target="../media/image142.tmp" Type="http://schemas.openxmlformats.org/officeDocument/2006/relationships/image"></Relationship><Relationship Id="rId4" Target="../media/audio12.wav" Type="http://schemas.openxmlformats.org/officeDocument/2006/relationships/audio"></Relationship></Relationships>
</file>

<file path=ppt/slides/_rels/slide7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8.png" Type="http://schemas.openxmlformats.org/officeDocument/2006/relationships/image"></Relationship><Relationship Id="rId3" Target="../media/image138.png" Type="http://schemas.openxmlformats.org/officeDocument/2006/relationships/image"></Relationship><Relationship Id="rId4" Target="../media/audio11.wav" Type="http://schemas.openxmlformats.org/officeDocument/2006/relationships/audio"></Relationship></Relationships>
</file>

<file path=ppt/slides/_rels/slide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8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8.png" Type="http://schemas.openxmlformats.org/officeDocument/2006/relationships/image"></Relationship><Relationship Id="rId3" Target="../media/image139.png" Type="http://schemas.openxmlformats.org/officeDocument/2006/relationships/image"></Relationship><Relationship Id="rId4" Target="../media/audio11.wav" Type="http://schemas.openxmlformats.org/officeDocument/2006/relationships/audio"></Relationship></Relationships>
</file>

<file path=ppt/slides/_rels/slide8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8.png" Type="http://schemas.openxmlformats.org/officeDocument/2006/relationships/image"></Relationship><Relationship Id="rId3" Target="../media/image140.png" Type="http://schemas.openxmlformats.org/officeDocument/2006/relationships/image"></Relationship><Relationship Id="rId4" Target="../media/audio11.wav" Type="http://schemas.openxmlformats.org/officeDocument/2006/relationships/audio"></Relationship></Relationships>
</file>

<file path=ppt/slides/_rels/slide8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8.png" Type="http://schemas.openxmlformats.org/officeDocument/2006/relationships/image"></Relationship><Relationship Id="rId3" Target="../media/image141.png" Type="http://schemas.openxmlformats.org/officeDocument/2006/relationships/image"></Relationship><Relationship Id="rId4" Target="../media/audio11.wav" Type="http://schemas.openxmlformats.org/officeDocument/2006/relationships/audio"></Relationship></Relationships>
</file>

<file path=ppt/slides/_rels/slide8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7.jpeg" Type="http://schemas.openxmlformats.org/officeDocument/2006/relationships/image"></Relationship><Relationship Id="rId3" Target="../media/image98.jpeg" Type="http://schemas.openxmlformats.org/officeDocument/2006/relationships/image"></Relationship><Relationship Id="rId4" Target="../media/image139.png" Type="http://schemas.openxmlformats.org/officeDocument/2006/relationships/image"></Relationship><Relationship Id="rId5" Target="../media/image138.png" Type="http://schemas.openxmlformats.org/officeDocument/2006/relationships/image"></Relationship><Relationship Id="rId6" Target="../media/image140.png" Type="http://schemas.openxmlformats.org/officeDocument/2006/relationships/image"></Relationship><Relationship Id="rId7" Target="../media/image41.png" Type="http://schemas.openxmlformats.org/officeDocument/2006/relationships/image"></Relationship></Relationships>
</file>

<file path=ppt/slides/_rels/slide8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9.png" Type="http://schemas.openxmlformats.org/officeDocument/2006/relationships/image"></Relationship></Relationships>
</file>

<file path=ppt/slides/_rels/slide8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6.tmp" Type="http://schemas.openxmlformats.org/officeDocument/2006/relationships/image"></Relationship><Relationship Id="rId3" Target="../media/image150.tmp" Type="http://schemas.openxmlformats.org/officeDocument/2006/relationships/image"></Relationship><Relationship Id="rId4" Target="../media/image151.tmp" Type="http://schemas.openxmlformats.org/officeDocument/2006/relationships/image"></Relationship><Relationship Id="rId5" Target="../media/image4.tmp" Type="http://schemas.openxmlformats.org/officeDocument/2006/relationships/image"></Relationship><Relationship Id="rId6" Target="../media/image5.tmp" Type="http://schemas.openxmlformats.org/officeDocument/2006/relationships/image"></Relationship><Relationship Id="rId7" Target="../media/image6.tmp" Type="http://schemas.openxmlformats.org/officeDocument/2006/relationships/image"></Relationship></Relationships>
</file>

<file path=ppt/slides/_rels/slide8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audio3.wav" Type="http://schemas.openxmlformats.org/officeDocument/2006/relationships/audio"></Relationship></Relationships>
</file>

<file path=ppt/slides/_rels/slide8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2.png" Type="http://schemas.openxmlformats.org/officeDocument/2006/relationships/image"></Relationship><Relationship Id="rId3" Target="../media/image153.png" Type="http://schemas.openxmlformats.org/officeDocument/2006/relationships/image"></Relationship><Relationship Id="rId4" Target="../media/image150.tmp" Type="http://schemas.openxmlformats.org/officeDocument/2006/relationships/image"></Relationship><Relationship Id="rId5" Target="../media/image5.tmp" Type="http://schemas.openxmlformats.org/officeDocument/2006/relationships/image"></Relationship></Relationships>
</file>

<file path=ppt/slides/_rels/slide8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4.jpeg" Type="http://schemas.openxmlformats.org/officeDocument/2006/relationships/image"></Relationship><Relationship Id="rId3" Target="../media/image150.tmp" Type="http://schemas.openxmlformats.org/officeDocument/2006/relationships/image"></Relationship><Relationship Id="rId4" Target="../media/image153.png" Type="http://schemas.openxmlformats.org/officeDocument/2006/relationships/image"></Relationship><Relationship Id="rId5" Target="../media/image5.tmp" Type="http://schemas.openxmlformats.org/officeDocument/2006/relationships/image"></Relationship><Relationship Id="rId6" Target="../media/image6.tmp" Type="http://schemas.openxmlformats.org/officeDocument/2006/relationships/image"></Relationship></Relationships>
</file>

<file path=ppt/slides/_rels/slide89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55.png" Type="http://schemas.openxmlformats.org/officeDocument/2006/relationships/image"></Relationship><Relationship Id="rId3" Target="../media/image156.png" Type="http://schemas.openxmlformats.org/officeDocument/2006/relationships/image"></Relationship><Relationship Id="rId4" Target="../media/image157.gif" Type="http://schemas.openxmlformats.org/officeDocument/2006/relationships/image"></Relationship><Relationship Id="rId5" Target="../media/audio13.wav" Type="http://schemas.openxmlformats.org/officeDocument/2006/relationships/audio"></Relationship></Relationships>
</file>

<file path=ppt/slides/_rels/slide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.png" Type="http://schemas.openxmlformats.org/officeDocument/2006/relationships/image"></Relationship></Relationships>
</file>

<file path=ppt/slides/_rels/slide9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8.jpeg" Type="http://schemas.openxmlformats.org/officeDocument/2006/relationships/image"></Relationship></Relationships>
</file>

<file path=ppt/slides/_rels/slide9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5.png" Type="http://schemas.openxmlformats.org/officeDocument/2006/relationships/image"></Relationship><Relationship Id="rId3" Target="../media/image34.jpeg" Type="http://schemas.openxmlformats.org/officeDocument/2006/relationships/image"></Relationship><Relationship Id="rId4" Target="../media/image159.tmp" Type="http://schemas.openxmlformats.org/officeDocument/2006/relationships/image"></Relationship></Relationships>
</file>

<file path=ppt/slides/_rels/slide9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60.png" Type="http://schemas.openxmlformats.org/officeDocument/2006/relationships/image"></Relationship><Relationship Id="rId3" Target="../media/image161.tmp" Type="http://schemas.openxmlformats.org/officeDocument/2006/relationships/image"></Relationship><Relationship Id="rId4" Target="../media/image162.tmp" Type="http://schemas.openxmlformats.org/officeDocument/2006/relationships/image"></Relationship><Relationship Id="rId5" Target="../media/image163.tmp" Type="http://schemas.openxmlformats.org/officeDocument/2006/relationships/image"></Relationship></Relationships>
</file>

<file path=ppt/slides/_rels/slide9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64.png" Type="http://schemas.openxmlformats.org/officeDocument/2006/relationships/image"></Relationship><Relationship Id="rId3" Target="../media/image165.tmp" Type="http://schemas.openxmlformats.org/officeDocument/2006/relationships/image"></Relationship><Relationship Id="rId4" Target="../media/image166.tmp" Type="http://schemas.openxmlformats.org/officeDocument/2006/relationships/image"></Relationship><Relationship Id="rId5" Target="../media/image163.tmp" Type="http://schemas.openxmlformats.org/officeDocument/2006/relationships/image"></Relationship><Relationship Id="rId6" Target="../media/audio8.wav" Type="http://schemas.openxmlformats.org/officeDocument/2006/relationships/audio"></Relationship></Relationships>
</file>

<file path=ppt/slides/_rels/slide9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67.png" Type="http://schemas.openxmlformats.org/officeDocument/2006/relationships/image"></Relationship><Relationship Id="rId3" Target="../media/image163.tmp" Type="http://schemas.openxmlformats.org/officeDocument/2006/relationships/image"></Relationship><Relationship Id="rId4" Target="../media/image168.tmp" Type="http://schemas.openxmlformats.org/officeDocument/2006/relationships/image"></Relationship><Relationship Id="rId5" Target="../media/image169.tmp" Type="http://schemas.openxmlformats.org/officeDocument/2006/relationships/image"></Relationship><Relationship Id="rId6" Target="../media/audio8.wav" Type="http://schemas.openxmlformats.org/officeDocument/2006/relationships/audio"></Relationship></Relationships>
</file>

<file path=ppt/slides/_rels/slide9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9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9.jpg" Type="http://schemas.openxmlformats.org/officeDocument/2006/relationships/image"></Relationship></Relationships>
</file>

<file path=ppt/slides/_rels/slide9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70.emf" Type="http://schemas.openxmlformats.org/officeDocument/2006/relationships/image"></Relationship><Relationship Id="rId3" Target="../media/image171.png" Type="http://schemas.openxmlformats.org/officeDocument/2006/relationships/image"></Relationship><Relationship Id="rId4" Target="../media/image172.emf" Type="http://schemas.openxmlformats.org/officeDocument/2006/relationships/image"></Relationship><Relationship Id="rId5" Target="../media/image173.png" Type="http://schemas.openxmlformats.org/officeDocument/2006/relationships/image"></Relationship><Relationship Id="rId6" Target="../media/audio7.wav" Type="http://schemas.openxmlformats.org/officeDocument/2006/relationships/audio"></Relationship><Relationship Id="rId7" Target="../media/audio1.wav" Type="http://schemas.openxmlformats.org/officeDocument/2006/relationships/audio"></Relationship></Relationships>
</file>

<file path=ppt/slides/_rels/slide9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74.png" Type="http://schemas.openxmlformats.org/officeDocument/2006/relationships/image"></Relationship><Relationship Id="rId3" Target="../media/audio12.wav" Type="http://schemas.openxmlformats.org/officeDocument/2006/relationships/audio"></Relationship><Relationship Id="rId4" Target="../media/audio8.wav" Type="http://schemas.openxmlformats.org/officeDocument/2006/relationships/audio"></Relationship></Relationships>
</file>

<file path=ppt/slides/_rels/slide9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75.jpeg" Type="http://schemas.openxmlformats.org/officeDocument/2006/relationships/image"></Relationship><Relationship Id="rId3" Target="../media/image176.jpeg" Type="http://schemas.openxmlformats.org/officeDocument/2006/relationships/image"></Relationship><Relationship Id="rId4" Target="../media/image177.jpeg" Type="http://schemas.openxmlformats.org/officeDocument/2006/relationships/image"></Relationship><Relationship Id="rId5" Target="../media/audio14.wav" Type="http://schemas.openxmlformats.org/officeDocument/2006/relationships/audio"></Relationship><Relationship Id="rId6" Target="../media/audio5.wav" Type="http://schemas.openxmlformats.org/officeDocument/2006/relationships/audio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بات, زهرة, منضدة, جالس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8574" t="3142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6592" y="1560443"/>
            <a:ext cx="8282608" cy="373711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9600">
                <a:uFillTx/>
                <a:cs charset="-78" panose="02010400000000000000" pitchFamily="2" typeface="DecoType Naskh Swashes"/>
              </a:rPr>
              <a:t>" بسم الله الرحمن الرحيم  "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88912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63688" y="908720"/>
            <a:ext cx="554461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3600">
                <a:uFillTx/>
              </a:rPr>
              <a:t>أكتب ما يملى علي :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15715" y="2132856"/>
            <a:ext cx="511256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3600">
                <a:solidFill>
                  <a:srgbClr val="FF0000"/>
                </a:solidFill>
                <a:uFillTx/>
              </a:rPr>
              <a:t>الهدف </a:t>
            </a:r>
            <a:r>
              <a:rPr dirty="0" lang="ar-SA" sz="3600">
                <a:uFillTx/>
              </a:rPr>
              <a:t>: كتابة الحروف الهجائية التي درستها في أشكالها المختلفة من الذاكرة البعيدة .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ÙØ±Ø¯ ÙØ±ØªÙÙ" id="12595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14499" y="3780297"/>
            <a:ext cx="5715000" cy="3435306"/>
          </a:xfrm>
          <a:prstGeom prst="rect">
            <a:avLst/>
          </a:prstGeom>
          <a:noFill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جدول 1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971600" y="620688"/>
          <a:ext cx="7416825" cy="1369164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{C4B1156A-380E-4F78-BDF5-A606A8083BF9}</a:tableStyleId>
              </a:tblPr>
              <a:tblGrid>
                <a:gridCol w="2099034"/>
                <a:gridCol w="867696"/>
                <a:gridCol w="1483365"/>
                <a:gridCol w="1483365"/>
                <a:gridCol w="1483365"/>
              </a:tblGrid>
              <a:tr h="364748"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الهدف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المادة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الدرس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الاستراتيجية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الزمن </a:t>
                      </a:r>
                    </a:p>
                  </a:txBody>
                  <a:tcPr/>
                </a:tc>
              </a:tr>
              <a:tr h="1003404"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تعزيز الذكاء البصري </a:t>
                      </a:r>
                    </a:p>
                    <a:p>
                      <a:pPr rtl="1"/>
                      <a:r>
                        <a:rPr dirty="0" lang="ar-SA">
                          <a:uFillTx/>
                        </a:rPr>
                        <a:t>خلق جو من المتعة </a:t>
                      </a:r>
                    </a:p>
                    <a:p>
                      <a:pPr rtl="1"/>
                      <a:r>
                        <a:rPr dirty="0" lang="ar-SA">
                          <a:uFillTx/>
                        </a:rPr>
                        <a:t>التحفيز على التعلم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لغتي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حرف الظاء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مكعبات </a:t>
                      </a:r>
                      <a:r>
                        <a:rPr dirty="0" err="1" lang="ar-SA">
                          <a:uFillTx/>
                        </a:rPr>
                        <a:t>الليغو</a:t>
                      </a:r>
                      <a:r>
                        <a:rPr dirty="0" lang="ar-SA">
                          <a:uFillTx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3دقائق 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16992" y="2484442"/>
            <a:ext cx="5180086" cy="6466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FF0000"/>
                </a:solidFill>
                <a:uFillTx/>
              </a:rPr>
              <a:t>تقوم الطالبة بتركيب القطع بحيث تضع  الحرف المجرد مع الكلمة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مكعبات" id="102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50469" r="16719" t="6161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682659" y="4939346"/>
            <a:ext cx="1850104" cy="1369164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ربع نص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52208" y="5429424"/>
            <a:ext cx="1435281" cy="369332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مكعبات" id="1028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86760" y="2132856"/>
            <a:ext cx="2029878" cy="1210574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مكعبات" id="15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50469" r="16719" t="6161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721541" y="4827850"/>
            <a:ext cx="1700918" cy="1452099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مكعبات" id="1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50469" r="16719" t="6161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22676" y="4939346"/>
            <a:ext cx="1709557" cy="1340603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1032" name="Picture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72040" l="45936" r="38754" t="1349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155046" y="3770564"/>
            <a:ext cx="1049932" cy="992268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6" name="Picture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72040" l="45936" r="38754" t="1349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752209" y="3763155"/>
            <a:ext cx="1049932" cy="992268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مربع نص 2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77542" y="3770564"/>
            <a:ext cx="839837" cy="104644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4400">
                <a:solidFill>
                  <a:schemeClr val="bg1"/>
                </a:solidFill>
                <a:uFillTx/>
              </a:rPr>
              <a:t> ظَـ</a:t>
            </a:r>
          </a:p>
          <a:p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30" name="Picture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72040" l="45936" r="38754" t="1349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226621" y="3835582"/>
            <a:ext cx="1049932" cy="992268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مربع نص 3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46800" y="3835582"/>
            <a:ext cx="1233475" cy="104644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4400">
                <a:solidFill>
                  <a:schemeClr val="bg1"/>
                </a:solidFill>
                <a:uFillTx/>
              </a:rPr>
              <a:t>ظُـ  </a:t>
            </a:r>
          </a:p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ربع نص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50100" y="3716392"/>
            <a:ext cx="839837" cy="104644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4400">
                <a:solidFill>
                  <a:schemeClr val="bg1"/>
                </a:solidFill>
                <a:uFillTx/>
              </a:rPr>
              <a:t>ـظِـ</a:t>
            </a:r>
          </a:p>
          <a:p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898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92433" y="5402354"/>
            <a:ext cx="1964373" cy="87555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صورة 2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5"/>
          <a:srcRect b="1732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72474" y="5402354"/>
            <a:ext cx="2070473" cy="98796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صورة 2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6"/>
          <a:srcRect b="9239" t="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1747" y="5304959"/>
            <a:ext cx="2141381" cy="98796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</p:sld>
</file>

<file path=ppt/slides/slide10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63827" y="322580"/>
            <a:ext cx="8188684" cy="148049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14  هـ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 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الظاء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:أٌقرأ الكلمات ثم أجرد الحرف الملون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اتصل لنصل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دقيقة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 ربط الرموز بالكلمة المطلوبة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التنفيذ: </a:t>
            </a:r>
            <a:r>
              <a:rPr b="1" dirty="0" lang="ar-SA" sz="1400">
                <a:uFillTx/>
              </a:rPr>
              <a:t>جماعي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15729" y="414652"/>
            <a:ext cx="928687" cy="1296352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صورة 2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5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phone_6.png" id="1026" name="صورة 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148012" y="1875785"/>
            <a:ext cx="2484437" cy="4837744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Text Box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74242" y="2622548"/>
            <a:ext cx="1741487" cy="341312"/>
          </a:xfrm>
          <a:prstGeom prst="rect">
            <a:avLst/>
          </a:prstGeom>
          <a:solidFill>
            <a:srgbClr val="FFFFFF"/>
          </a:solidFill>
          <a:ln w="12700">
            <a:solidFill>
              <a:srgbClr val="8064A2"/>
            </a:solidFill>
            <a:prstDash val="dash"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algn="ctr" defTabSz="914400" eaLnBrk="0" fontAlgn="base" hangingPunct="0" indent="0" latinLnBrk="0" lvl="0" marL="0" marR="0" rtl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altLang="ar-SA" dirty="0" lang="ar-SA">
                <a:uFillTx/>
                <a:latin charset="0" panose="020B0604020202020204" pitchFamily="34" typeface="Arial"/>
                <a:ea charset="0" panose="020B0604020202020204" pitchFamily="34" typeface="Arial"/>
              </a:rPr>
              <a:t>95*7</a:t>
            </a:r>
            <a:endParaRPr altLang="ar-SA" b="0" baseline="0" cap="none" dirty="0" i="0" kumimoji="0" lang="en-US" normalizeH="0" strike="noStrike" u="none">
              <a:ln>
                <a:noFill/>
              </a:ln>
              <a:solidFill>
                <a:schemeClr val="tx1"/>
              </a:solidFill>
              <a:effectLst/>
              <a:uFillTx/>
              <a:latin charset="0" panose="020B0604020202020204" pitchFamily="34" typeface="Arial"/>
              <a:ea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Text Box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74242" y="3163888"/>
            <a:ext cx="1901346" cy="32226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algn="r" defTabSz="914400" eaLnBrk="0" fontAlgn="base" hangingPunct="0" indent="0" latinLnBrk="0" lvl="0" marL="0" marR="0" rtl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altLang="ar-SA" b="1" baseline="0" cap="none" dirty="0" i="0" kumimoji="0" lang="ar-SA" normalizeH="0" strike="noStrike" sz="1600" u="none">
                <a:ln>
                  <a:noFill/>
                </a:ln>
                <a:solidFill>
                  <a:schemeClr val="tx1"/>
                </a:solidFill>
                <a:effectLst/>
                <a:uFillTx/>
                <a:latin charset="0" panose="020B0604020202020204" pitchFamily="34" typeface="Arial"/>
                <a:ea charset="0" panose="020B0604020202020204" pitchFamily="34" typeface="Arial"/>
                <a:cs charset="0" panose="020B0604020202020204" pitchFamily="34" typeface="Arial"/>
              </a:rPr>
              <a:t>    ج         ث        ل	     </a:t>
            </a:r>
            <a:endParaRPr altLang="ar-SA" b="0" baseline="0" cap="none" dirty="0" i="0" kumimoji="0" lang="ar-SA" normalizeH="0" strike="noStrike" sz="1800" u="none">
              <a:ln>
                <a:noFill/>
              </a:ln>
              <a:solidFill>
                <a:schemeClr val="tx1"/>
              </a:solidFill>
              <a:effectLst/>
              <a:uFillTx/>
              <a:latin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Text Box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74242" y="3686178"/>
            <a:ext cx="1901346" cy="32226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algn="r" defTabSz="914400" eaLnBrk="0" fontAlgn="base" hangingPunct="0" indent="0" latinLnBrk="0" lvl="0" marL="0" marR="0" rtl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altLang="ar-SA" b="1" baseline="0" cap="none" dirty="0" i="0" kumimoji="0" lang="ar-SA" normalizeH="0" strike="noStrike" sz="1600" u="none">
                <a:ln>
                  <a:noFill/>
                </a:ln>
                <a:solidFill>
                  <a:schemeClr val="tx1"/>
                </a:solidFill>
                <a:effectLst/>
                <a:uFillTx/>
                <a:latin charset="0" panose="020B0604020202020204" pitchFamily="34" typeface="Arial"/>
                <a:ea charset="0" panose="020B0604020202020204" pitchFamily="34" typeface="Arial"/>
                <a:cs charset="0" panose="020B0604020202020204" pitchFamily="34" typeface="Arial"/>
              </a:rPr>
              <a:t>    ج         ن         ل	     </a:t>
            </a:r>
            <a:endParaRPr altLang="ar-SA" b="0" baseline="0" cap="none" dirty="0" i="0" kumimoji="0" lang="ar-SA" normalizeH="0" strike="noStrike" sz="1800" u="none">
              <a:ln>
                <a:noFill/>
              </a:ln>
              <a:solidFill>
                <a:schemeClr val="tx1"/>
              </a:solidFill>
              <a:effectLst/>
              <a:uFillTx/>
              <a:latin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Text Box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74242" y="4206711"/>
            <a:ext cx="1901346" cy="32226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algn="r" defTabSz="914400" eaLnBrk="0" fontAlgn="base" hangingPunct="0" indent="0" latinLnBrk="0" lvl="0" marL="0" marR="0" rtl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altLang="ar-SA" b="1" baseline="0" cap="none" dirty="0" i="0" kumimoji="0" lang="ar-SA" normalizeH="0" strike="noStrike" sz="1600" u="none">
                <a:ln>
                  <a:noFill/>
                </a:ln>
                <a:solidFill>
                  <a:schemeClr val="tx1"/>
                </a:solidFill>
                <a:effectLst/>
                <a:uFillTx/>
                <a:latin charset="0" panose="020B0604020202020204" pitchFamily="34" typeface="Arial"/>
                <a:ea charset="0" panose="020B0604020202020204" pitchFamily="34" typeface="Arial"/>
                <a:cs charset="0" panose="020B0604020202020204" pitchFamily="34" typeface="Arial"/>
              </a:rPr>
              <a:t>    ظ         ث        ف	     </a:t>
            </a:r>
            <a:endParaRPr altLang="ar-SA" b="0" baseline="0" cap="none" dirty="0" i="0" kumimoji="0" lang="ar-SA" normalizeH="0" strike="noStrike" sz="1800" u="none">
              <a:ln>
                <a:noFill/>
              </a:ln>
              <a:solidFill>
                <a:schemeClr val="tx1"/>
              </a:solidFill>
              <a:effectLst/>
              <a:uFillTx/>
              <a:latin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Text Box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39557" y="4727244"/>
            <a:ext cx="1901346" cy="32226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algn="r" defTabSz="914400" eaLnBrk="0" fontAlgn="base" hangingPunct="0" indent="0" latinLnBrk="0" lvl="0" marL="0" marR="0" rtl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altLang="ar-SA" b="1" baseline="0" cap="none" dirty="0" i="0" kumimoji="0" lang="ar-SA" normalizeH="0" strike="noStrike" sz="1600" u="none">
                <a:ln>
                  <a:noFill/>
                </a:ln>
                <a:solidFill>
                  <a:schemeClr val="tx1"/>
                </a:solidFill>
                <a:effectLst/>
                <a:uFillTx/>
                <a:latin charset="0" panose="020B0604020202020204" pitchFamily="34" typeface="Arial"/>
                <a:ea charset="0" panose="020B0604020202020204" pitchFamily="34" typeface="Arial"/>
                <a:cs charset="0" panose="020B0604020202020204" pitchFamily="34" typeface="Arial"/>
              </a:rPr>
              <a:t>    ج         ث      </a:t>
            </a:r>
            <a:r>
              <a:rPr altLang="ar-SA" b="1" dirty="0" lang="ar-SA" sz="1600">
                <a:uFillTx/>
                <a:latin charset="0" panose="020B0604020202020204" pitchFamily="34" typeface="Arial"/>
                <a:ea charset="0" panose="020B0604020202020204" pitchFamily="34" typeface="Arial"/>
                <a:cs charset="0" panose="020B0604020202020204" pitchFamily="34" typeface="Arial"/>
              </a:rPr>
              <a:t> </a:t>
            </a:r>
            <a:r>
              <a:rPr altLang="ar-SA" b="1" baseline="0" cap="none" dirty="0" i="0" kumimoji="0" lang="ar-SA" normalizeH="0" strike="noStrike" sz="1600" u="none">
                <a:ln>
                  <a:noFill/>
                </a:ln>
                <a:solidFill>
                  <a:schemeClr val="tx1"/>
                </a:solidFill>
                <a:effectLst/>
                <a:uFillTx/>
                <a:latin charset="0" panose="020B0604020202020204" pitchFamily="34" typeface="Arial"/>
                <a:ea charset="0" panose="020B0604020202020204" pitchFamily="34" typeface="Arial"/>
                <a:cs charset="0" panose="020B0604020202020204" pitchFamily="34" typeface="Arial"/>
              </a:rPr>
              <a:t> ي	     </a:t>
            </a:r>
            <a:endParaRPr altLang="ar-SA" b="0" baseline="0" cap="none" dirty="0" i="0" kumimoji="0" lang="ar-SA" normalizeH="0" strike="noStrike" sz="1800" u="none">
              <a:ln>
                <a:noFill/>
              </a:ln>
              <a:solidFill>
                <a:schemeClr val="tx1"/>
              </a:solidFill>
              <a:effectLst/>
              <a:uFillTx/>
              <a:latin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69331" y="2703593"/>
            <a:ext cx="2583180" cy="982585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solidFill>
                  <a:schemeClr val="tx1"/>
                </a:solidFill>
                <a:uFillTx/>
              </a:rPr>
              <a:t>الكلمة المطلوبة: </a:t>
            </a:r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80175"/>
          </a:xfrm>
          <a:prstGeom prst="rect">
            <a:avLst/>
          </a:prstGeom>
          <a:noFill/>
          <a:ln cmpd="tri" w="2857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ln w="38100">
                <a:solidFill>
                  <a:schemeClr val="tx1"/>
                </a:solidFill>
              </a:ln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: زوايا مستديرة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1489" y="312035"/>
            <a:ext cx="1856068" cy="1294200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/>
            <a:endParaRPr b="1" dirty="0" lang="ar-SA">
              <a:solidFill>
                <a:srgbClr val="FF0000"/>
              </a:solidFill>
              <a:uFillTx/>
            </a:endParaRPr>
          </a:p>
          <a:p>
            <a:pPr algn="ctr"/>
            <a:endParaRPr dirty="0" lang="ar-SA" sz="11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وان فرعي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54213" y="5075238"/>
            <a:ext cx="5418137" cy="40798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lnSpcReduction="10000"/>
          </a:bodyPr>
          <a:lstStyle/>
          <a:p>
            <a:pPr>
              <a:defRPr>
                <a:uFillTx/>
              </a:defRPr>
            </a:pPr>
            <a:r>
              <a:rPr dirty="0" lang="ar-SA">
                <a:solidFill>
                  <a:srgbClr val="FF0000"/>
                </a:solidFill>
                <a:uFillTx/>
                <a:latin charset="-78" pitchFamily="18" typeface="Traditional Arabic"/>
                <a:cs charset="-78" pitchFamily="18" typeface="Traditional Arabic"/>
              </a:rPr>
              <a:t>انتهى الوقت...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شكل بيضاوي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03525" y="1417638"/>
            <a:ext cx="3719513" cy="3475037"/>
          </a:xfrm>
          <a:prstGeom prst="ellips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 sz="6096">
              <a:uFillTx/>
              <a:latin charset="-78" pitchFamily="18" typeface="Andalus"/>
              <a:cs charset="-78" pitchFamily="18" typeface="Andalu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شكل بيضاوي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74950" y="1406525"/>
            <a:ext cx="3719513" cy="3475038"/>
          </a:xfrm>
          <a:prstGeom prst="ellips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 sz="6096">
              <a:solidFill>
                <a:schemeClr val="bg1"/>
              </a:solidFill>
              <a:uFillTx/>
              <a:latin charset="-78" pitchFamily="18" typeface="Andalus"/>
              <a:cs charset="-78" pitchFamily="18" typeface="Andalus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remove" grpId="0" id="5" nodeType="withEffect" presetClass="exit" presetID="21" presetSubtype="1" repeatCount="2000">
                                  <p:stCondLst>
                                    <p:cond delay="0"/>
                                  </p:stCondLst>
                                  <p:childTnLst>
                                    <p:animEffect filter="wheel(1)" transition="out">
                                      <p:cBhvr>
                                        <p:cTn dur="59000" id="6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7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ال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fill="hold" grpId="0" id="9" nodeType="after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1"/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build="p" grpId="0" spid="3"/>
      <p:bldP advAuto="4294967295" animBg="1" grpId="0" spid="22"/>
    </p:bldLst>
  </p:timing>
</p:sld>
</file>

<file path=ppt/slides/slide10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جدول 13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839540" y="4232802"/>
          <a:ext cx="3334604" cy="1653296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1041779"/>
                <a:gridCol w="1146412"/>
                <a:gridCol w="1146413"/>
              </a:tblGrid>
              <a:tr h="952467">
                <a:tc gridSpan="3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</a:tr>
              <a:tr h="700829"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...............................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جدول 1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4607504" y="4208161"/>
          <a:ext cx="4108317" cy="1702579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878299"/>
                <a:gridCol w="1187356"/>
                <a:gridCol w="1037229"/>
                <a:gridCol w="1005433"/>
              </a:tblGrid>
              <a:tr h="1001750">
                <a:tc gridSpan="4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</a:tcPr>
                </a:tc>
              </a:tr>
              <a:tr h="700829"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...............................</a:t>
                      </a:r>
                    </a:p>
                  </a:txBody>
                  <a:tcPr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</a:tcPr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</a:t>
                      </a: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30908" y="467693"/>
            <a:ext cx="7882183" cy="160813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هـ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الظاء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 أ</a:t>
            </a:r>
            <a:r>
              <a:rPr b="1" dirty="0" lang="ar-SA" sz="1400">
                <a:uFillTx/>
                <a:ea charset="0" panose="020F0502020204030204" pitchFamily="34" typeface="Calibri"/>
                <a:cs charset="-78" pitchFamily="2" typeface="Akhbar MT"/>
              </a:rPr>
              <a:t>قرا الكلمات ثم أجرد الحرف الملون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خريطة معرفية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3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الهدف : </a:t>
            </a:r>
            <a:r>
              <a:rPr b="1" dirty="0" lang="ar-SA" sz="1400">
                <a:uFillTx/>
              </a:rPr>
              <a:t>تحليل الكلمة إلى مقاطع صوتية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</a:t>
            </a:r>
            <a:r>
              <a:rPr b="1" dirty="0" lang="ar-SA" sz="1400">
                <a:uFillTx/>
              </a:rPr>
              <a:t>: جماعي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41573" y="684772"/>
            <a:ext cx="799962" cy="1152594"/>
            <a:chOff x="3997325" y="715963"/>
            <a:chExt cx="928688" cy="153929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4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صورة 2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: زوايا مستديرة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39540" y="2317715"/>
            <a:ext cx="1856068" cy="1294200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/>
            <a:endParaRPr b="1" dirty="0" lang="ar-SA">
              <a:solidFill>
                <a:srgbClr val="FF0000"/>
              </a:solidFill>
              <a:uFillTx/>
            </a:endParaRPr>
          </a:p>
          <a:p>
            <a:pPr algn="ctr"/>
            <a:endParaRPr dirty="0" lang="ar-SA" sz="11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ستطيل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75943" y="2798312"/>
            <a:ext cx="2005677" cy="40011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r>
              <a:rPr b="1" dirty="0" lang="ar-SA" sz="2000">
                <a:solidFill>
                  <a:srgbClr val="00B050"/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 أحلل الكلمات التالية :</a:t>
            </a:r>
            <a:endParaRPr b="1" dirty="0" lang="ar-SA" sz="2000">
              <a:solidFill>
                <a:srgbClr val="00B050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1732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04367" y="4250654"/>
            <a:ext cx="1804951" cy="86126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صورة 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5"/>
          <a:srcRect b="9239" t="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12683" y="4221413"/>
            <a:ext cx="1826950" cy="84289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جدول 2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609653" y="2079941"/>
          <a:ext cx="7922786" cy="4667961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1346083"/>
                <a:gridCol w="1841730"/>
                <a:gridCol w="1605499"/>
                <a:gridCol w="1564737"/>
                <a:gridCol w="1564737"/>
              </a:tblGrid>
              <a:tr h="606861">
                <a:tc gridSpan="5">
                  <a:txBody>
                    <a:bodyPr/>
                    <a:lstStyle/>
                    <a:p>
                      <a:pPr algn="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أحدد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مع أفراد مجموعتي موقع حرف (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ظ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) في الكلمات التالية بوضع علامة         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4000">
                          <a:solidFill>
                            <a:schemeClr val="tx1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الكلمة</a:t>
                      </a:r>
                      <a:r>
                        <a:rPr b="0" dirty="0" lang="ar-SA" sz="4000"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40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ظـ</a:t>
                      </a:r>
                      <a:endParaRPr b="1" dirty="0" lang="ar-SA" sz="40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-78" panose="03020402040406030203" pitchFamily="66" typeface="Arabic Typesetting"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40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ــظـ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40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ـظـ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40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ظ</a:t>
                      </a:r>
                      <a:endParaRPr b="1" dirty="0" lang="ar-SA" sz="40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-78" panose="03020402040406030203" pitchFamily="66" typeface="Arabic Typesetting"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600">
                          <a:solidFill>
                            <a:srgbClr val="CC00CC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ظَلام     </a:t>
                      </a:r>
                      <a:r>
                        <a:rPr b="0" dirty="0" lang="ar-SA" sz="3600">
                          <a:solidFill>
                            <a:srgbClr val="CC00CC"/>
                          </a:solidFill>
                          <a:uFillTx/>
                          <a:cs typeface="+mn-cs"/>
                        </a:rPr>
                        <a:t> </a:t>
                      </a:r>
                      <a:endParaRPr b="0" dirty="0" lang="ar-SA" sz="3600">
                        <a:solidFill>
                          <a:schemeClr val="tx1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600">
                          <a:solidFill>
                            <a:schemeClr val="tx1"/>
                          </a:solidFill>
                          <a:uFillTx/>
                          <a:cs typeface="+mn-cs"/>
                        </a:rPr>
                        <a:t>مِظَلَّة   </a:t>
                      </a:r>
                      <a:endParaRPr b="0" dirty="0" lang="ar-SA" sz="3600">
                        <a:solidFill>
                          <a:srgbClr val="FFC000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0" dirty="0" lang="ar-SA" sz="36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لَفَظَ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b="0" dirty="0" lang="ar-SA" sz="36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 </a:t>
                      </a:r>
                      <a:r>
                        <a:rPr b="0" dirty="0" lang="ar-SA" sz="32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مَحْفُوظ</a:t>
                      </a:r>
                      <a:endParaRPr b="0" dirty="0" lang="ar-SA" sz="3600">
                        <a:solidFill>
                          <a:srgbClr val="7030A0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600">
                          <a:solidFill>
                            <a:srgbClr val="00B050"/>
                          </a:solidFill>
                          <a:uFillTx/>
                          <a:cs typeface="+mn-cs"/>
                        </a:rPr>
                        <a:t> يُحَافِظُ   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71061" y="330217"/>
            <a:ext cx="8142911" cy="160813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14  هـ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 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الظاء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   أٌقرأ الكلمات ثم أجرد الحرف الملون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الدلالات اللفظية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3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تمييز الحرف المستهدف بأصواته وأوضاعه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التنفيذ: </a:t>
            </a:r>
            <a:r>
              <a:rPr b="1" dirty="0" lang="ar-SA" sz="1400">
                <a:uFillTx/>
              </a:rPr>
              <a:t>جماعي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2708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3803" y="351320"/>
            <a:ext cx="886469" cy="1207387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72711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وجه ضاحك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35696" y="2204864"/>
            <a:ext cx="308610" cy="296545"/>
          </a:xfrm>
          <a:prstGeom prst="smileyFace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45720" compatLnSpc="1" forceAA="0" fromWordArt="0" lIns="91440" numCol="1" rIns="91440" rot="0" rtlCol="1" spcFirstLastPara="0" tIns="45720" vert="horz" wrap="square">
            <a:prstTxWarp prst="textNoShape">
              <a:avLst/>
            </a:prstTxWarp>
            <a:noAutofit/>
          </a:bodyPr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: زوايا مستديرة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9653" y="487186"/>
            <a:ext cx="1856068" cy="1294200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/>
            <a:endParaRPr b="1" dirty="0" lang="ar-SA">
              <a:solidFill>
                <a:srgbClr val="FF0000"/>
              </a:solidFill>
              <a:uFillTx/>
            </a:endParaRPr>
          </a:p>
          <a:p>
            <a:pPr algn="ctr"/>
            <a:endParaRPr dirty="0" lang="ar-SA" sz="11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</p:sld>
</file>

<file path=ppt/slides/slide10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جدول 2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516836" y="2079687"/>
          <a:ext cx="7922786" cy="4667961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1346083"/>
                <a:gridCol w="1841730"/>
                <a:gridCol w="1605499"/>
                <a:gridCol w="1564737"/>
                <a:gridCol w="1564737"/>
              </a:tblGrid>
              <a:tr h="606861">
                <a:tc gridSpan="5">
                  <a:txBody>
                    <a:bodyPr/>
                    <a:lstStyle/>
                    <a:p>
                      <a:pPr algn="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أحدد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مع أفراد مجموعتي موقع حرف (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D60093"/>
                            </a:solidFill>
                          </a:ln>
                          <a:solidFill>
                            <a:srgbClr val="C0000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ظ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) في الكلمات التالية بوضع علامة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4000">
                          <a:solidFill>
                            <a:schemeClr val="tx1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الكلمة</a:t>
                      </a:r>
                      <a:r>
                        <a:rPr b="0" dirty="0" lang="ar-SA" sz="4000"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40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ظـ</a:t>
                      </a:r>
                      <a:endParaRPr b="1" dirty="0" lang="ar-SA" sz="40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-78" panose="03020402040406030203" pitchFamily="66" typeface="Arabic Typesetting"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40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ــظـ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40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ـظـ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40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ظ</a:t>
                      </a:r>
                      <a:endParaRPr b="1" dirty="0" lang="ar-SA" sz="40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-78" panose="03020402040406030203" pitchFamily="66" typeface="Arabic Typesetting"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600">
                          <a:solidFill>
                            <a:srgbClr val="CC00CC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ظَلام     </a:t>
                      </a:r>
                      <a:r>
                        <a:rPr b="0" dirty="0" lang="ar-SA" sz="3600">
                          <a:solidFill>
                            <a:srgbClr val="CC00CC"/>
                          </a:solidFill>
                          <a:uFillTx/>
                          <a:cs typeface="+mn-cs"/>
                        </a:rPr>
                        <a:t> </a:t>
                      </a:r>
                      <a:endParaRPr b="0" dirty="0" lang="ar-SA" sz="3600">
                        <a:solidFill>
                          <a:schemeClr val="tx1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baseline="0" cap="none" dirty="0" lang="ar-SA" spc="0" sz="4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  </a:t>
                      </a: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600">
                          <a:solidFill>
                            <a:schemeClr val="tx1"/>
                          </a:solidFill>
                          <a:uFillTx/>
                          <a:cs typeface="+mn-cs"/>
                        </a:rPr>
                        <a:t>مِظَلَّة   </a:t>
                      </a:r>
                      <a:endParaRPr b="0" dirty="0" lang="ar-SA" sz="3600">
                        <a:solidFill>
                          <a:srgbClr val="FFC000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0" dirty="0" lang="ar-SA" sz="36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لَفَظَ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b="0" dirty="0" lang="ar-SA" sz="36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 </a:t>
                      </a:r>
                      <a:r>
                        <a:rPr b="0" dirty="0" lang="ar-SA" sz="32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مَحْفُوظ</a:t>
                      </a:r>
                      <a:endParaRPr b="0" dirty="0" lang="ar-SA" sz="3600">
                        <a:solidFill>
                          <a:srgbClr val="7030A0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600">
                          <a:solidFill>
                            <a:srgbClr val="00B050"/>
                          </a:solidFill>
                          <a:uFillTx/>
                          <a:cs typeface="+mn-cs"/>
                        </a:rPr>
                        <a:t> يُحَافِظُ   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</a:tbl>
          </a:graphicData>
        </a:graphic>
      </p:graphicFrame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9" name="رسم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01319" y="1988177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1" name="رسم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02787" y="3396522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2" name="رسم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93092" y="4009041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3" name="رسم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10825" y="4707265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4" name="رسم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28558" y="5406182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5" name="رسم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39197" y="6048731"/>
            <a:ext cx="698917" cy="698917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71061" y="330217"/>
            <a:ext cx="8142911" cy="160813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14  هـ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 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الظاء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   أٌقرأ الكلمات ثم أجرد الحرف الملون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الدلالات اللفظية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3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تمييز الحرف المستهدف بأصواته وأوضاعه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التنفيذ: </a:t>
            </a:r>
            <a:r>
              <a:rPr b="1" dirty="0" lang="ar-SA" sz="1400">
                <a:uFillTx/>
              </a:rPr>
              <a:t>جماعي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59552" y="343469"/>
            <a:ext cx="886469" cy="1207387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8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0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9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ستطيل: زوايا مستديرة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9653" y="487186"/>
            <a:ext cx="1856068" cy="1294200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/>
            <a:endParaRPr b="1" dirty="0" lang="ar-SA">
              <a:solidFill>
                <a:srgbClr val="FF0000"/>
              </a:solidFill>
              <a:uFillTx/>
            </a:endParaRPr>
          </a:p>
          <a:p>
            <a:pPr algn="ctr"/>
            <a:endParaRPr dirty="0" lang="ar-SA" sz="11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260350"/>
            <a:ext cx="8785225" cy="6408738"/>
          </a:xfrm>
          <a:prstGeom prst="rect">
            <a:avLst/>
          </a:prstGeom>
          <a:noFill/>
          <a:ln cmpd="thinThick" w="161925">
            <a:solidFill>
              <a:schemeClr val="tx1">
                <a:lumMod val="95000"/>
                <a:lumOff val="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‫لعبة صيد السمك learning‬‎" id="13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r="14668" t="3766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2121" y="4203468"/>
            <a:ext cx="3476540" cy="1638496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36180" y="433283"/>
            <a:ext cx="4268239" cy="139512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90600" y="1576238"/>
            <a:ext cx="7162800" cy="159861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0299" y="4241008"/>
            <a:ext cx="3828814" cy="1486148"/>
          </a:xfrm>
          <a:prstGeom prst="rect">
            <a:avLst/>
          </a:prstGeom>
          <a:ln cap="sq" w="76200">
            <a:solidFill>
              <a:srgbClr val="FFFF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حزمة, قف, مجموعة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8706" y="973235"/>
            <a:ext cx="8626588" cy="623674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r="32178" t="1794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5598" y="39757"/>
            <a:ext cx="5739445" cy="93347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33252" y="131272"/>
            <a:ext cx="1092464" cy="84196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جدول 3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272715" y="1154264"/>
          <a:ext cx="8598570" cy="5663979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1887389"/>
                <a:gridCol w="2133600"/>
                <a:gridCol w="2067339"/>
                <a:gridCol w="2510242"/>
              </a:tblGrid>
              <a:tr h="1375411">
                <a:tc>
                  <a:txBody>
                    <a:bodyPr/>
                    <a:lstStyle/>
                    <a:p>
                      <a:pPr algn="ctr" rtl="1"/>
                      <a:endParaRPr b="0" dirty="0" lang="ar-SA" sz="16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َهْرٌ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11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نَ</a:t>
                      </a:r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ظَّ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ارَةٌ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11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ِفْرُ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11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ظَ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هَرَ</a:t>
                      </a:r>
                    </a:p>
                  </a:txBody>
                  <a:tcPr/>
                </a:tc>
              </a:tr>
              <a:tr h="1457739">
                <a:tc>
                  <a:txBody>
                    <a:bodyPr/>
                    <a:lstStyle/>
                    <a:p>
                      <a:pPr algn="ctr" rtl="1"/>
                      <a:endParaRPr b="0" dirty="0" lang="ar-SA" sz="9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لَفَ</a:t>
                      </a:r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8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 </a:t>
                      </a:r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َرْفُ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1000">
                        <a:solidFill>
                          <a:srgbClr val="FF0000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ِلٌّ</a:t>
                      </a:r>
                      <a:endParaRPr b="0" dirty="0" lang="ar-SA" sz="4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105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مَحْفُو</a:t>
                      </a:r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ظٌ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 </a:t>
                      </a:r>
                    </a:p>
                  </a:txBody>
                  <a:tcPr/>
                </a:tc>
              </a:tr>
              <a:tr h="1353087">
                <a:tc>
                  <a:txBody>
                    <a:bodyPr/>
                    <a:lstStyle/>
                    <a:p>
                      <a:pPr algn="ctr" rtl="1"/>
                      <a:endParaRPr b="0" dirty="0" lang="ar-SA" sz="9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مِ</a:t>
                      </a:r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ظَ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لَّةٌ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9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نِ</a:t>
                      </a:r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َامُ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3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endParaRPr b="0" dirty="0" lang="ar-SA" sz="8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َرِيفٌ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3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endParaRPr b="0" dirty="0" lang="ar-SA" sz="9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حَفِ</a:t>
                      </a:r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ظَ</a:t>
                      </a:r>
                      <a:endParaRPr b="0" dirty="0" lang="ar-SA" sz="1100">
                        <a:solidFill>
                          <a:srgbClr val="FF0000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</a:txBody>
                  <a:tcPr/>
                </a:tc>
              </a:tr>
              <a:tr h="1353087">
                <a:tc>
                  <a:txBody>
                    <a:bodyPr/>
                    <a:lstStyle/>
                    <a:p>
                      <a:pPr algn="ctr" rtl="1"/>
                      <a:endParaRPr b="0" dirty="0" lang="ar-SA" sz="11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وَعَ</a:t>
                      </a:r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11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 عَ</a:t>
                      </a:r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ِيمٌ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11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endParaRPr b="0" dirty="0" lang="ar-SA" sz="3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نَ</a:t>
                      </a:r>
                      <a:r>
                        <a:rPr b="0" dirty="0" lang="ar-SA" sz="72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ظَّ</a:t>
                      </a:r>
                      <a:r>
                        <a:rPr b="0" dirty="0" lang="ar-SA" sz="72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مَ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b="0" dirty="0" lang="ar-SA" sz="105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endParaRPr b="0" dirty="0" lang="ar-SA" sz="500">
                        <a:solidFill>
                          <a:schemeClr val="tx1"/>
                        </a:solidFill>
                        <a:uFillTx/>
                        <a:latin charset="-78" panose="02000000000000000000" pitchFamily="2" typeface="M-Saber"/>
                        <a:cs charset="-78" panose="02000000000000000000" pitchFamily="2" typeface="M-Saber"/>
                      </a:endParaRPr>
                    </a:p>
                    <a:p>
                      <a:pPr algn="ctr" rtl="1"/>
                      <a:r>
                        <a:rPr b="0" dirty="0" lang="ar-SA" sz="66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ا</a:t>
                      </a:r>
                      <a:r>
                        <a:rPr b="0" dirty="0" lang="ar-SA" sz="6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س</a:t>
                      </a:r>
                      <a:r>
                        <a:rPr b="0" dirty="0" lang="ar-SA" sz="66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ْتَيْقَ</a:t>
                      </a:r>
                      <a:r>
                        <a:rPr b="0" dirty="0" lang="ar-SA" sz="6600">
                          <a:solidFill>
                            <a:srgbClr val="FF0000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ظَ</a:t>
                      </a:r>
                      <a:r>
                        <a:rPr b="0" dirty="0" lang="ar-SA" sz="6600">
                          <a:solidFill>
                            <a:schemeClr val="tx1"/>
                          </a:solidFill>
                          <a:uFillTx/>
                          <a:latin charset="-78" panose="02000000000000000000" pitchFamily="2" typeface="M-Saber"/>
                          <a:cs charset="-78" panose="02000000000000000000" pitchFamily="2" typeface="M-Saber"/>
                        </a:rPr>
                        <a:t> 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r="32178" t="1794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2590" y="79513"/>
            <a:ext cx="5739445" cy="93347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70203" y="169102"/>
            <a:ext cx="1211207" cy="933478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5386" y="366105"/>
            <a:ext cx="8353228" cy="459850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الرياضة البدنية كرتون" id="64515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537253" y="4731026"/>
            <a:ext cx="6281530" cy="1760869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15209" y="2788242"/>
            <a:ext cx="4366528" cy="83099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b="1" dirty="0" lang="ar-SA" sz="4800">
                <a:solidFill>
                  <a:srgbClr val="33CC33"/>
                </a:solidFill>
                <a:uFillTx/>
                <a:cs charset="-78" pitchFamily="2" typeface="PT Bold Heading"/>
              </a:rPr>
              <a:t>فاصل رياضي </a:t>
            </a:r>
            <a:endParaRPr b="1" dirty="0" lang="ar-SA" sz="2400">
              <a:solidFill>
                <a:srgbClr val="33CC33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7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10"/>
    </p:bldLst>
  </p:timing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33732" y="5919825"/>
            <a:ext cx="3122672" cy="73610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4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 </a:t>
            </a:r>
            <a:r>
              <a:rPr b="1" dirty="0" lang="ar-SA" sz="44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كم رقمها؟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7977" y="4896043"/>
            <a:ext cx="2954680" cy="717894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8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ما لونها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202427" y="4728412"/>
            <a:ext cx="3122672" cy="939784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normAutofit fontScale="25000" lnSpcReduction="20000"/>
          </a:bodyPr>
          <a:lstStyle/>
          <a:p>
            <a:pPr algn="ctr">
              <a:defRPr>
                <a:uFillTx/>
              </a:defRPr>
            </a:pPr>
            <a:r>
              <a:rPr dirty="0" kern="0" lang="ar-SA" spc="100" sz="4800">
                <a:ln w="18000">
                  <a:solidFill>
                    <a:srgbClr val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FillTx/>
                <a:cs charset="-78" pitchFamily="2" typeface="PT Bold Heading"/>
              </a:rPr>
              <a:t> </a:t>
            </a:r>
          </a:p>
          <a:p>
            <a:pPr algn="ctr">
              <a:defRPr>
                <a:uFillTx/>
              </a:defRPr>
            </a:pPr>
            <a:r>
              <a:rPr b="1" dirty="0" lang="ar-SA" sz="12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ما عنوان الوحدة التي ندرسها ؟</a:t>
            </a:r>
          </a:p>
          <a:p>
            <a:pPr algn="ctr" eaLnBrk="0" hangingPunct="0">
              <a:defRPr>
                <a:uFillTx/>
              </a:defRPr>
            </a:pPr>
            <a:endParaRPr b="1" dirty="0" kern="0" lang="ar-SA" spc="100" sz="4800">
              <a:ln w="18000">
                <a:solidFill>
                  <a:srgbClr val="00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algn="tl" blurRad="25000" dir="16020000" dist="20000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7977" y="5821019"/>
            <a:ext cx="3122672" cy="717894"/>
          </a:xfrm>
          <a:prstGeom prst="rect">
            <a:avLst/>
          </a:prstGeom>
          <a:solidFill>
            <a:srgbClr val="FF6699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كم عدد حروفها؟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ستطيل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88625" y="151188"/>
            <a:ext cx="2449689" cy="736102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uFillTx/>
              </a:rPr>
              <a:t> </a:t>
            </a:r>
            <a:r>
              <a:rPr dirty="0" lang="ar-SA">
                <a:solidFill>
                  <a:schemeClr val="tx1"/>
                </a:solidFill>
                <a:uFillTx/>
              </a:rPr>
              <a:t> طالبة تسال طالبة </a:t>
            </a: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مستطيل 2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71930" y="151188"/>
            <a:ext cx="2183667" cy="85883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2400">
                <a:ln w="22225">
                  <a:noFill/>
                  <a:prstDash val="solid"/>
                </a:ln>
                <a:solidFill>
                  <a:srgbClr val="FF0000"/>
                </a:solidFill>
                <a:uFillTx/>
                <a:latin charset="-78" panose="01010101010101010101" pitchFamily="50" typeface="Adobe نسخ Medium"/>
              </a:rPr>
              <a:t>الوحدة : الـخامسة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11</a:t>
            </a:fld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64589" y="1447855"/>
            <a:ext cx="990738" cy="95263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62702" y="2805057"/>
            <a:ext cx="1047896" cy="128605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64589" y="3085530"/>
            <a:ext cx="1133633" cy="96215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48412" y="1520688"/>
            <a:ext cx="1019317" cy="84784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صورة 2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6"/>
          <a:srcRect t="419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9130" y="1121130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8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id="3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4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5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>
                      <p:stCondLst>
                        <p:cond delay="indefinite"/>
                      </p:stCondLst>
                      <p:childTnLst>
                        <p:par>
                          <p:cTn fill="hold" id="37">
                            <p:stCondLst>
                              <p:cond delay="0"/>
                            </p:stCondLst>
                            <p:childTnLst>
                              <p:par>
                                <p:cTn fill="hold" id="38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2">
                      <p:stCondLst>
                        <p:cond delay="indefinite"/>
                      </p:stCondLst>
                      <p:childTnLst>
                        <p:par>
                          <p:cTn fill="hold" id="43">
                            <p:stCondLst>
                              <p:cond delay="0"/>
                            </p:stCondLst>
                            <p:childTnLst>
                              <p:par>
                                <p:cTn fill="hold" id="44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6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7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23"/>
      <p:bldP advAuto="4294967295" animBg="1" grpId="0" spid="24"/>
      <p:bldP advAuto="4294967295" animBg="1" grpId="0" spid="25"/>
      <p:bldP advAuto="4294967295" animBg="1" grpId="0" spid="26"/>
      <p:bldP advAuto="4294967295" animBg="1" grpId="0" spid="27"/>
    </p:bldLst>
  </p:timing>
</p:sld>
</file>

<file path=ppt/slides/slide1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544" y="3429000"/>
            <a:ext cx="7871735" cy="1938992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r"/>
            <a:r>
              <a:rPr b="1" dirty="0" lang="ar-SA" sz="3600">
                <a:solidFill>
                  <a:srgbClr val="7030A0"/>
                </a:solidFill>
                <a:uFillTx/>
                <a:latin charset="-78" panose="02040503050201020203" pitchFamily="18" typeface="Adobe Arabic"/>
                <a:cs charset="-78" panose="02040503050201020203" pitchFamily="18" typeface="Adobe Arabic"/>
              </a:rPr>
              <a:t>من خلال هذا المكون يتوقع من التلميذة تحقيق الأهداف التالية :</a:t>
            </a:r>
          </a:p>
          <a:p>
            <a:pPr algn="r"/>
            <a:endParaRPr b="1" dirty="0" lang="ar-SA" sz="3600">
              <a:solidFill>
                <a:srgbClr val="7030A0"/>
              </a:solidFill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  <a:p>
            <a:pPr algn="r"/>
            <a:r>
              <a:rPr dirty="0" lang="ar-SA" sz="4800">
                <a:uFillTx/>
                <a:cs charset="-78" pitchFamily="2" typeface="AL-Mohanad Bold"/>
              </a:rPr>
              <a:t>1-</a:t>
            </a:r>
            <a:r>
              <a:rPr dirty="0" lang="ar-SA" sz="4800">
                <a:uFillTx/>
                <a:cs typeface="+mn-cs"/>
              </a:rPr>
              <a:t>  تميز بين الحركة القصيرة والمد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شكل بيضاوي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44244" y="1770164"/>
            <a:ext cx="2449689" cy="814489"/>
          </a:xfrm>
          <a:prstGeom prst="ellipse">
            <a:avLst/>
          </a:prstGeom>
          <a:solidFill>
            <a:srgbClr val="92D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الأهداف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2.bp.blogspot.com/-pmPYuAVfSgc/Vg71ExaWyzI/AAAAAAAAAhs/m_Uvxph7Qws/s1600/download%2B%25281%2529.jpg" id="409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0067" y="1615761"/>
            <a:ext cx="2050068" cy="1548769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36533" y="6075562"/>
            <a:ext cx="2057400" cy="3651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110</a:t>
            </a:fld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51511" y="536166"/>
            <a:ext cx="6442422" cy="100963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2.bp.blogspot.com/-pmPYuAVfSgc/Vg71ExaWyzI/AAAAAAAAAhs/m_Uvxph7Qws/s1600/download%2B%25281%2529.jpg" id="4098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23528" y="1631293"/>
            <a:ext cx="2050068" cy="1548769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3190" y="1658305"/>
            <a:ext cx="6296904" cy="452431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 </a:t>
            </a:r>
            <a:r>
              <a:rPr b="1" dirty="0" lang="ar-SA" sz="4800">
                <a:solidFill>
                  <a:srgbClr val="0000FF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صوت الفتحة أفتح شفتـي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0000FF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ومع الألف أطيل الصوت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FF000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صوت الضم أضم شفتـي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FF000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ومع الواو أطيل الصوت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صوت الكسرة أخفض شفتـي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ومع الياء أطيل الصوت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5898325"/>
            <a:ext cx="2057400" cy="3651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111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57400" y="456099"/>
            <a:ext cx="6442422" cy="100963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8"/>
    </p:bldLst>
  </p:timing>
</p:sld>
</file>

<file path=ppt/slides/slide1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87826" y="761005"/>
            <a:ext cx="6546365" cy="87799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قميص, كمبيوتر, ثلاجة, غرفة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02674" y="2467254"/>
            <a:ext cx="6439799" cy="300079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90" y="188915"/>
            <a:ext cx="8785225" cy="6480175"/>
          </a:xfrm>
          <a:prstGeom prst="rect">
            <a:avLst/>
          </a:prstGeom>
          <a:noFill/>
          <a:ln cmpd="tri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endParaRPr lang="ar-SA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جموعة 2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5652" y="476252"/>
            <a:ext cx="1031875" cy="1108075"/>
            <a:chOff x="1187624" y="836712"/>
            <a:chExt cx="1032115" cy="11079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187624" y="836712"/>
              <a:ext cx="1008112" cy="1107996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  <a:scene3d>
                <a:camera prst="orthographicFront"/>
                <a:lightRig dir="tl" rig="flat">
                  <a:rot lat="0" lon="0" rev="6600000"/>
                </a:lightRig>
              </a:scene3d>
              <a:sp3d contourW="8890" extrusionH="25400">
                <a:bevelT h="31750" w="3810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>
                  <a:uFillTx/>
                </a:defRPr>
              </a:pPr>
              <a:r>
                <a:rPr b="1" dirty="0" lang="ar-SA" sz="66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algn="tl" blurRad="50800" dir="5460000" dist="39000">
                      <a:srgbClr val="000000">
                        <a:alpha val="38000"/>
                      </a:srgbClr>
                    </a:outerShdw>
                  </a:effectLst>
                  <a:uFillTx/>
                </a:rPr>
                <a:t> و</a:t>
              </a: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4769" name="Picture 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1835696" y="836712"/>
              <a:ext cx="384043" cy="432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جموعة 2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96188" y="476250"/>
            <a:ext cx="1046162" cy="1252538"/>
            <a:chOff x="6732240" y="692696"/>
            <a:chExt cx="1045642" cy="1252012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732240" y="836712"/>
              <a:ext cx="864096" cy="1107996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  <a:scene3d>
                <a:camera prst="orthographicFront"/>
                <a:lightRig dir="tl" rig="flat">
                  <a:rot lat="0" lon="0" rev="6600000"/>
                </a:lightRig>
              </a:scene3d>
              <a:sp3d contourW="8890" extrusionH="25400">
                <a:bevelT h="31750" w="3810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>
                  <a:uFillTx/>
                </a:defRPr>
              </a:pPr>
              <a:r>
                <a:rPr b="1" dirty="0" lang="ar-SA" sz="66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algn="tl" blurRad="50800" dir="5460000" dist="39000">
                      <a:srgbClr val="000000">
                        <a:alpha val="38000"/>
                      </a:srgbClr>
                    </a:outerShdw>
                  </a:effectLst>
                  <a:uFillTx/>
                </a:rPr>
                <a:t>ا</a:t>
              </a: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4767" name="Picture 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7380312" y="692696"/>
              <a:ext cx="397570" cy="449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جموعة 24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95740" y="333377"/>
            <a:ext cx="974725" cy="1127125"/>
            <a:chOff x="3995936" y="332656"/>
            <a:chExt cx="973634" cy="1126938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995936" y="332656"/>
              <a:ext cx="868070" cy="1107996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>
              <a:spAutoFit/>
              <a:scene3d>
                <a:camera prst="orthographicFront"/>
                <a:lightRig dir="tl" rig="flat">
                  <a:rot lat="0" lon="0" rev="6600000"/>
                </a:lightRig>
              </a:scene3d>
              <a:sp3d contourW="8890" extrusionH="25400">
                <a:bevelT h="31750" w="3810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>
                  <a:uFillTx/>
                </a:defRPr>
              </a:pPr>
              <a:r>
                <a:rPr b="1" dirty="0" lang="ar-SA" sz="66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algn="tl" blurRad="50800" dir="5460000" dist="39000">
                      <a:srgbClr val="000000">
                        <a:alpha val="38000"/>
                      </a:srgbClr>
                    </a:outerShdw>
                  </a:effectLst>
                  <a:uFillTx/>
                </a:rPr>
                <a:t>ي</a:t>
              </a: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4765" name="Picture 6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4644008" y="1124744"/>
              <a:ext cx="325562" cy="334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</p:pic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0108" y="1860123"/>
            <a:ext cx="2250884" cy="193339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14346" y="1860123"/>
            <a:ext cx="2068511" cy="222193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71182" y="1728504"/>
            <a:ext cx="2158277" cy="2049567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732588" y="4149011"/>
            <a:ext cx="1800225" cy="2215991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b="1" dirty="0" lang="ar-SA" sz="13800">
                <a:solidFill>
                  <a:srgbClr val="FF0000"/>
                </a:solidFill>
                <a:uFillTx/>
                <a:cs charset="-78" pitchFamily="2" typeface="Akhbar MT"/>
              </a:rPr>
              <a:t> </a:t>
            </a:r>
            <a:r>
              <a:rPr altLang="ar-SA" b="1" dirty="0" err="1" lang="ar-SA" sz="13800">
                <a:solidFill>
                  <a:srgbClr val="FF0000"/>
                </a:solidFill>
                <a:uFillTx/>
                <a:cs charset="-78" pitchFamily="2" typeface="Akhbar MT"/>
              </a:rPr>
              <a:t>ظَا</a:t>
            </a:r>
            <a:endParaRPr altLang="ar-SA" b="1" dirty="0" lang="ar-SA" sz="13800">
              <a:solidFill>
                <a:srgbClr val="FF0000"/>
              </a:solidFill>
              <a:uFillTx/>
              <a:cs charset="-78" pitchFamily="2" typeface="Akhbar M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ستطيل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701813" y="4149011"/>
            <a:ext cx="2211375" cy="186204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b="1" dirty="0" err="1" lang="ar-SA" sz="11500">
                <a:solidFill>
                  <a:srgbClr val="008000"/>
                </a:solidFill>
                <a:uFillTx/>
                <a:cs charset="-78" pitchFamily="2" typeface="Akhbar MT"/>
              </a:rPr>
              <a:t>ظِي</a:t>
            </a:r>
            <a:r>
              <a:rPr altLang="ar-SA" b="1" dirty="0" lang="ar-SA" sz="11500">
                <a:solidFill>
                  <a:srgbClr val="008000"/>
                </a:solidFill>
                <a:uFillTx/>
                <a:cs charset="-78" pitchFamily="2" typeface="Akhbar MT"/>
              </a:rPr>
              <a:t>ـ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ستطيل 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12130" y="4325937"/>
            <a:ext cx="2119827" cy="1862048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b="1" dirty="0" err="1" lang="ar-SA" sz="11500">
                <a:solidFill>
                  <a:srgbClr val="0000FF"/>
                </a:solidFill>
                <a:uFillTx/>
                <a:cs charset="-78" pitchFamily="2" typeface="Akhbar MT"/>
              </a:rPr>
              <a:t>ظُو</a:t>
            </a:r>
            <a:endParaRPr altLang="ar-SA" b="1" dirty="0" lang="ar-SA" sz="11500">
              <a:solidFill>
                <a:srgbClr val="0000FF"/>
              </a:solidFill>
              <a:uFillTx/>
              <a:cs charset="-78" pitchFamily="2" typeface="Akhbar MT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 nodeType="clickPar">
                      <p:stCondLst>
                        <p:cond delay="indefinite"/>
                      </p:stCondLst>
                      <p:childTnLst>
                        <p:par>
                          <p:cTn fill="hold" id="1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8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4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5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>
                      <p:stCondLst>
                        <p:cond delay="indefinite"/>
                      </p:stCondLst>
                      <p:childTnLst>
                        <p:par>
                          <p:cTn fill="hold" id="3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8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19"/>
      <p:bldP advAuto="4294967295" grpId="0" spid="23"/>
      <p:bldP advAuto="4294967295" grpId="0" spid="24"/>
    </p:bldLst>
  </p:timing>
</p:sld>
</file>

<file path=ppt/slides/slide1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80492" y="495363"/>
            <a:ext cx="3949148" cy="37386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solidFill>
                  <a:srgbClr val="7030A0"/>
                </a:solidFill>
                <a:uFillTx/>
              </a:rPr>
              <a:t>استراتيجية تثبيت الإجابة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77109" y="5817166"/>
            <a:ext cx="5718822" cy="4001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2000">
                <a:solidFill>
                  <a:srgbClr val="FF0000"/>
                </a:solidFill>
                <a:uFillTx/>
              </a:rPr>
              <a:t>لكل مجموعة وردة الحرف بأصواته الطويلة والقصيرة وستة ملاقط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5493895" y="3689609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355323" y="1119003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575547" y="3033407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3286537" y="1345831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5921673" y="1143572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2597719" y="3781844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60296" y="4123723"/>
            <a:ext cx="787108" cy="690631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4000">
                <a:solidFill>
                  <a:schemeClr val="bg1"/>
                </a:solidFill>
                <a:uFillTx/>
              </a:rPr>
              <a:t>ـ</a:t>
            </a:r>
            <a:r>
              <a:rPr b="1" dirty="0" err="1" lang="ar-SA" sz="4000">
                <a:solidFill>
                  <a:schemeClr val="bg1"/>
                </a:solidFill>
                <a:uFillTx/>
              </a:rPr>
              <a:t>ظَا</a:t>
            </a:r>
            <a:endParaRPr b="1" dirty="0" lang="ar-SA" sz="40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20026" y="1732362"/>
            <a:ext cx="787108" cy="70817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4000">
                <a:solidFill>
                  <a:schemeClr val="bg1"/>
                </a:solidFill>
                <a:uFillTx/>
              </a:rPr>
              <a:t>ظَـ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87213" y="1743007"/>
            <a:ext cx="787108" cy="70817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4000">
                <a:solidFill>
                  <a:schemeClr val="bg1"/>
                </a:solidFill>
                <a:uFillTx/>
              </a:rPr>
              <a:t>ظِـ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18804" y="1638851"/>
            <a:ext cx="1018062" cy="690631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4000">
                <a:solidFill>
                  <a:schemeClr val="bg1"/>
                </a:solidFill>
                <a:uFillTx/>
              </a:rPr>
              <a:t>ظُ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00572" y="4260015"/>
            <a:ext cx="1435948" cy="773983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err="1" lang="ar-SA" sz="4000">
                <a:solidFill>
                  <a:schemeClr val="bg1"/>
                </a:solidFill>
                <a:uFillTx/>
              </a:rPr>
              <a:t>ظُو</a:t>
            </a:r>
            <a:endParaRPr b="1" dirty="0" lang="ar-SA" sz="40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86229" y="3619982"/>
            <a:ext cx="1083212" cy="734016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4000">
                <a:solidFill>
                  <a:schemeClr val="bg1"/>
                </a:solidFill>
                <a:uFillTx/>
              </a:rPr>
              <a:t>ـ</a:t>
            </a:r>
            <a:r>
              <a:rPr b="1" dirty="0" err="1" lang="ar-SA" sz="4000">
                <a:solidFill>
                  <a:schemeClr val="bg1"/>
                </a:solidFill>
                <a:uFillTx/>
              </a:rPr>
              <a:t>ظِي</a:t>
            </a:r>
            <a:r>
              <a:rPr b="1" dirty="0" lang="ar-SA" sz="4000">
                <a:solidFill>
                  <a:schemeClr val="bg1"/>
                </a:solidFill>
                <a:uFillTx/>
              </a:rPr>
              <a:t>ـ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17625" r="16000" t="731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88694" y="251460"/>
            <a:ext cx="7206615" cy="613790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جموعة 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6393" y="699465"/>
            <a:ext cx="7851214" cy="5758777"/>
            <a:chOff x="904991" y="843763"/>
            <a:chExt cx="7851214" cy="5758777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904991" y="843763"/>
              <a:ext cx="7851214" cy="5758777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254534" y="2925226"/>
              <a:ext cx="1296144" cy="1296144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 sz="13800">
                  <a:uFillTx/>
                </a:rPr>
                <a:t>ظ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612576" y="368235"/>
            <a:ext cx="6946592" cy="646331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rtl="1"/>
            <a:r>
              <a:rPr dirty="0" lang="ar-SA">
                <a:uFillTx/>
                <a:cs charset="-78" pitchFamily="2" typeface="Mudir MT"/>
              </a:rPr>
              <a:t>أكتب الحرف بأصواته القصيرة والطويلة (المد)</a:t>
            </a:r>
          </a:p>
          <a:p>
            <a:pPr algn="ctr" rtl="1"/>
            <a:r>
              <a:rPr dirty="0" lang="ar-SA">
                <a:uFillTx/>
                <a:cs charset="-78" pitchFamily="2" typeface="Mudir MT"/>
              </a:rPr>
              <a:t>مع أفراد المجموعة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92080" y="340800"/>
            <a:ext cx="3464125" cy="767364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r>
              <a:rPr dirty="0" lang="ar-SA">
                <a:solidFill>
                  <a:schemeClr val="tx1"/>
                </a:solidFill>
                <a:uFillTx/>
                <a:cs charset="-78" pitchFamily="2" typeface="Mudir MT"/>
              </a:rPr>
              <a:t>اسم المجموعة :......................         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صر نائب لرقم الشريحة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40207" y="6085052"/>
            <a:ext cx="2057400" cy="3651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116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خطط انسيابي: معالجة متعاقبة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96490" y="2695304"/>
            <a:ext cx="3240360" cy="1367780"/>
          </a:xfrm>
          <a:prstGeom prst="flowChartAlternateProcess">
            <a:avLst/>
          </a:prstGeom>
          <a:solidFill>
            <a:schemeClr val="tx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l" rig="flat">
                <a:rot lat="0" lon="0" rev="6600000"/>
              </a:lightRig>
            </a:scene3d>
            <a:sp3d contourW="8890" extrusionH="25400">
              <a:bevelT h="31750" w="3810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ln w="11430"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uFillTx/>
              </a:rPr>
              <a:t>أي المجموعات جميع كلماتها تحتوي على حرف الظاء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سحابة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22010" y="4222750"/>
            <a:ext cx="2520950" cy="215900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مِظَلَّة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حَظِيرَة</a:t>
            </a:r>
            <a:endParaRPr b="1" dirty="0" lang="ar-SA" sz="1100">
              <a:uFillTx/>
            </a:endParaRPr>
          </a:p>
          <a:p>
            <a:pPr algn="ctr" eaLnBrk="1" hangingPunct="1" rtl="1">
              <a:defRPr>
                <a:uFillTx/>
              </a:defRPr>
            </a:pPr>
            <a:endParaRPr b="1" dirty="0" lang="ar-SA" sz="1050">
              <a:uFillTx/>
            </a:endParaRP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مِنْظَار 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سحابة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97519" y="331787"/>
            <a:ext cx="2376488" cy="194468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3600">
                <a:uFillTx/>
              </a:rPr>
              <a:t>ظِل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600">
                <a:uFillTx/>
              </a:rPr>
              <a:t>ثَوْب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600">
                <a:uFillTx/>
              </a:rPr>
              <a:t>ظَلام</a:t>
            </a:r>
            <a:endParaRPr b="1" dirty="0" lang="ar-SA" sz="24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سحابة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98290" y="325833"/>
            <a:ext cx="2268537" cy="194468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</a:t>
            </a:r>
          </a:p>
          <a:p>
            <a:pPr algn="ctr" eaLnBrk="1" hangingPunct="1" rtl="1">
              <a:defRPr>
                <a:uFillTx/>
              </a:defRPr>
            </a:pPr>
            <a:endParaRPr b="1" dirty="0" lang="ar-SA" sz="3200">
              <a:uFillTx/>
            </a:endParaRPr>
          </a:p>
          <a:p>
            <a:pPr algn="ctr" eaLnBrk="1" hangingPunct="1" rtl="1">
              <a:defRPr>
                <a:uFillTx/>
              </a:defRPr>
            </a:pPr>
            <a:endParaRPr b="1" dirty="0" lang="ar-SA" sz="3200">
              <a:uFillTx/>
            </a:endParaRPr>
          </a:p>
          <a:p>
            <a:pPr algn="ctr" eaLnBrk="1" hangingPunct="1" rtl="1">
              <a:defRPr>
                <a:uFillTx/>
              </a:defRPr>
            </a:pPr>
            <a:endParaRPr b="1" dirty="0" lang="ar-SA" sz="3200">
              <a:uFillTx/>
            </a:endParaRPr>
          </a:p>
          <a:p>
            <a:pPr algn="ctr" eaLnBrk="1" hangingPunct="1" rtl="1">
              <a:defRPr>
                <a:uFillTx/>
              </a:defRPr>
            </a:pPr>
            <a:endParaRPr b="1" dirty="0" lang="ar-SA" sz="3200">
              <a:uFillTx/>
            </a:endParaRP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 ظِفْر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 ظَرْف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أَكَلَ</a:t>
            </a:r>
          </a:p>
          <a:p>
            <a:pPr algn="ctr" eaLnBrk="1" hangingPunct="1" rtl="1">
              <a:defRPr>
                <a:uFillTx/>
              </a:defRPr>
            </a:pPr>
            <a:endParaRPr b="1" dirty="0" lang="ar-SA" sz="3200">
              <a:uFillTx/>
            </a:endParaRP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سحابة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4612" y="2359818"/>
            <a:ext cx="2305050" cy="204311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 </a:t>
            </a:r>
          </a:p>
          <a:p>
            <a:pPr algn="ctr" eaLnBrk="1" hangingPunct="1" rtl="1">
              <a:defRPr>
                <a:uFillTx/>
              </a:defRPr>
            </a:pPr>
            <a:endParaRPr b="1" dirty="0" lang="ar-SA" sz="3200">
              <a:uFillTx/>
            </a:endParaRP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عَظْم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نَظَّارَة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نَامَ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   </a:t>
            </a:r>
          </a:p>
          <a:p>
            <a:pPr algn="ctr" eaLnBrk="1" hangingPunct="1" rtl="1">
              <a:defRPr>
                <a:uFillTx/>
              </a:defRPr>
            </a:pPr>
            <a:endParaRPr b="1" dirty="0" lang="ar-SA" sz="32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ريمي.jpg" id="50183" name="صورة 2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875463" y="4076700"/>
            <a:ext cx="1944687" cy="22780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سنو-وايت.jpg" id="50184" name="صورة 2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 b="35555" l="25185" r="22871" t="157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23850" y="4581525"/>
            <a:ext cx="2376488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هايدي.gif" id="50185" name="صورة 2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 b="43700" l="40550" r="2716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235825" y="765175"/>
            <a:ext cx="1728788" cy="242093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سالي.png" id="50186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 b="6251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23850" y="260350"/>
            <a:ext cx="1727200" cy="201612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">
                      <p:stCondLst>
                        <p:cond delay="indefinite"/>
                      </p:stCondLst>
                      <p:childTnLst>
                        <p:par>
                          <p:cTn fill="hold" id="3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2"/>
      <p:bldP advAuto="4294967295" animBg="1" grpId="0" spid="14"/>
      <p:bldP advAuto="4294967295" animBg="1" grpId="0" spid="17"/>
      <p:bldP advAuto="4294967295" animBg="1" grpId="0" spid="16"/>
      <p:bldP advAuto="4294967295" animBg="1" grpId="0" spid="15"/>
    </p:bldLst>
  </p:timing>
</p:sld>
</file>

<file path=ppt/slides/slide1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6580" l="18500" r="16926" t="1218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3528" y="512676"/>
            <a:ext cx="8246156" cy="6012668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6580" l="18500" r="16926" t="1218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3528" y="512676"/>
            <a:ext cx="8246156" cy="601266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978769" y="3212976"/>
            <a:ext cx="932748" cy="1107996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6600">
                <a:uFillTx/>
                <a:latin charset="-78" panose="02040503050201020203" pitchFamily="18" typeface="Adobe Arabic"/>
                <a:cs typeface="+mn-cs"/>
              </a:rPr>
              <a:t>ظـ</a:t>
            </a:r>
            <a:endParaRPr altLang="ar-SA" b="1" dirty="0" lang="ar-SA" sz="2400">
              <a:uFillTx/>
              <a:latin charset="-78" panose="02040503050201020203" pitchFamily="18" typeface="Adobe Arabic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835663" y="1719429"/>
            <a:ext cx="1143106" cy="1107996"/>
          </a:xfrm>
          <a:prstGeom prst="rect">
            <a:avLst/>
          </a:prstGeom>
          <a:noFill/>
          <a:ln w="9525">
            <a:noFill/>
            <a:miter lim="800000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err="1" lang="ar-SA" sz="6600">
                <a:uFillTx/>
                <a:latin charset="-78" panose="02040503050201020203" pitchFamily="18" typeface="Adobe Arabic"/>
                <a:cs typeface="+mn-cs"/>
              </a:rPr>
              <a:t>ظَـ</a:t>
            </a:r>
            <a:r>
              <a:rPr altLang="ar-SA" b="1" dirty="0" err="1" lang="ar-SA" sz="66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rPr>
              <a:t>ا</a:t>
            </a:r>
            <a:endParaRPr altLang="ar-SA" b="1" dirty="0" lang="ar-SA" sz="1600">
              <a:solidFill>
                <a:srgbClr val="FF0000"/>
              </a:solidFill>
              <a:uFillTx/>
              <a:latin charset="-78" panose="02040503050201020203" pitchFamily="18" typeface="Adobe Arabic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655361" y="3324459"/>
            <a:ext cx="1223912" cy="1107996"/>
          </a:xfrm>
          <a:prstGeom prst="rect">
            <a:avLst/>
          </a:prstGeom>
          <a:noFill/>
          <a:ln w="9525">
            <a:noFill/>
            <a:miter lim="800000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6600">
                <a:uFillTx/>
                <a:latin charset="-78" panose="02040503050201020203" pitchFamily="18" typeface="Adobe Arabic"/>
                <a:cs typeface="+mn-cs"/>
              </a:rPr>
              <a:t>ظـ</a:t>
            </a:r>
            <a:endParaRPr altLang="ar-SA" b="1" dirty="0" lang="ar-SA" sz="24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07980" y="1656041"/>
            <a:ext cx="1382072" cy="1015663"/>
          </a:xfrm>
          <a:prstGeom prst="rect">
            <a:avLst/>
          </a:prstGeom>
          <a:noFill/>
          <a:ln w="9525">
            <a:noFill/>
            <a:miter lim="800000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err="1" lang="ar-SA" sz="6000">
                <a:uFillTx/>
                <a:latin charset="-78" panose="02040503050201020203" pitchFamily="18" typeface="Adobe Arabic"/>
                <a:cs typeface="+mn-cs"/>
              </a:rPr>
              <a:t>ظِـ</a:t>
            </a:r>
            <a:r>
              <a:rPr altLang="ar-SA" b="1" dirty="0" err="1" lang="ar-SA" sz="60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rPr>
              <a:t>ي</a:t>
            </a:r>
            <a:r>
              <a:rPr altLang="ar-SA" b="1" dirty="0" lang="ar-SA" sz="60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rPr>
              <a:t>ـ</a:t>
            </a:r>
            <a:endParaRPr altLang="ar-SA" b="1" dirty="0" lang="ar-SA" sz="2000">
              <a:solidFill>
                <a:srgbClr val="FF0000"/>
              </a:solidFill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284068" y="3212976"/>
            <a:ext cx="1223912" cy="1107996"/>
          </a:xfrm>
          <a:prstGeom prst="rect">
            <a:avLst/>
          </a:prstGeom>
          <a:noFill/>
          <a:ln w="9525">
            <a:noFill/>
            <a:miter lim="800000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6600">
                <a:uFillTx/>
                <a:latin charset="-78" panose="02040503050201020203" pitchFamily="18" typeface="Adobe Arabic"/>
                <a:cs typeface="+mn-cs"/>
              </a:rPr>
              <a:t>ظـ</a:t>
            </a:r>
            <a:endParaRPr altLang="ar-SA" b="1" dirty="0" lang="ar-SA" sz="24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072251" y="1811762"/>
            <a:ext cx="1223912" cy="1015663"/>
          </a:xfrm>
          <a:prstGeom prst="rect">
            <a:avLst/>
          </a:prstGeom>
          <a:noFill/>
          <a:ln w="9525">
            <a:noFill/>
            <a:miter lim="800000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err="1" lang="ar-SA" sz="6000">
                <a:uFillTx/>
                <a:latin charset="-78" panose="02040503050201020203" pitchFamily="18" typeface="Adobe Arabic"/>
                <a:cs typeface="+mn-cs"/>
              </a:rPr>
              <a:t>ظُـ</a:t>
            </a:r>
            <a:r>
              <a:rPr altLang="ar-SA" b="1" dirty="0" err="1" lang="ar-SA" sz="60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rPr>
              <a:t>و</a:t>
            </a:r>
            <a:endParaRPr altLang="ar-SA" b="1" dirty="0" lang="ar-SA" sz="2000">
              <a:solidFill>
                <a:srgbClr val="FF0000"/>
              </a:solidFill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>
                      <p:stCondLst>
                        <p:cond delay="indefinite"/>
                      </p:stCondLst>
                      <p:childTnLst>
                        <p:par>
                          <p:cTn fill="hold" id="3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3"/>
      <p:bldP advAuto="4294967295" grpId="0" spid="4"/>
      <p:bldP advAuto="4294967295" grpId="0" spid="5"/>
      <p:bldP advAuto="4294967295" grpId="0" spid="6"/>
      <p:bldP advAuto="4294967295" grpId="0" spid="7"/>
      <p:bldP advAuto="4294967295" grpId="0" spid="8"/>
    </p:bldLst>
  </p:timing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49794" y="1480221"/>
            <a:ext cx="4883643" cy="4524315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اليوم: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التاريخ:     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الـخامسة </a:t>
            </a:r>
            <a:endParaRPr b="1" dirty="0" lang="ar-SA" sz="36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ألعابـي وهواياتـي</a:t>
            </a:r>
            <a:endParaRPr b="1" dirty="0" lang="ar-SA" sz="36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 :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defTabSz="457200" lvl="0">
              <a:defRPr>
                <a:uFillTx/>
              </a:defRPr>
            </a:pPr>
            <a:endParaRPr b="1" dirty="0" lang="ar-SA" sz="36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التحدث والقراءة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88912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12</a:t>
            </a:fld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t="419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7748" y="1619606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1999" y="3744674"/>
            <a:ext cx="2591162" cy="70494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51530" y="4517089"/>
            <a:ext cx="3648584" cy="74305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7085" y="5160679"/>
            <a:ext cx="1505653" cy="112422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23935" y="5367811"/>
            <a:ext cx="1133633" cy="96215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975" y="304690"/>
            <a:ext cx="8462478" cy="113768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18" name="مربع نص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04417" y="647693"/>
            <a:ext cx="1708052" cy="1323439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err="1" lang="ar-SA" sz="8000">
                <a:uFillTx/>
                <a:latin charset="-78" panose="02040503050201020203" pitchFamily="18" typeface="Adobe Arabic"/>
                <a:cs typeface="+mn-cs"/>
              </a:rPr>
              <a:t>ظُـ</a:t>
            </a:r>
            <a:r>
              <a:rPr altLang="ar-SA" b="1" dirty="0" err="1" lang="ar-SA" sz="80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rPr>
              <a:t>ـو</a:t>
            </a:r>
            <a:endParaRPr altLang="ar-SA" b="1" dirty="0" lang="ar-SA" sz="2400">
              <a:solidFill>
                <a:srgbClr val="FF0000"/>
              </a:solidFill>
              <a:uFillTx/>
              <a:latin charset="-78" panose="02040503050201020203" pitchFamily="18" typeface="Adobe Arabic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21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422471" y="592410"/>
            <a:ext cx="1237145" cy="1323439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err="1" lang="ar-SA" sz="8000">
                <a:uFillTx/>
                <a:latin charset="-78" panose="02040503050201020203" pitchFamily="18" typeface="Adobe Arabic"/>
                <a:cs typeface="+mn-cs"/>
              </a:rPr>
              <a:t>ظَـ</a:t>
            </a:r>
            <a:r>
              <a:rPr altLang="ar-SA" b="1" dirty="0" err="1" lang="ar-SA" sz="80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rPr>
              <a:t>ا</a:t>
            </a:r>
            <a:endParaRPr altLang="ar-SA" b="1" dirty="0" lang="ar-SA" sz="2000">
              <a:solidFill>
                <a:srgbClr val="FF0000"/>
              </a:solidFill>
              <a:uFillTx/>
              <a:latin charset="-78" panose="02040503050201020203" pitchFamily="18" typeface="Adobe Arabic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6022" name="مربع نص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82594" y="616583"/>
            <a:ext cx="1509507" cy="1323439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err="1" lang="ar-SA" sz="8000">
                <a:uFillTx/>
                <a:latin charset="-78" panose="02040503050201020203" pitchFamily="18" typeface="Adobe Arabic"/>
                <a:cs typeface="+mn-cs"/>
              </a:rPr>
              <a:t>ظِـ</a:t>
            </a:r>
            <a:r>
              <a:rPr altLang="ar-SA" b="1" dirty="0" err="1" lang="ar-SA" sz="80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rPr>
              <a:t>ي</a:t>
            </a:r>
            <a:r>
              <a:rPr altLang="ar-SA" b="1" dirty="0" lang="ar-SA" sz="8000">
                <a:solidFill>
                  <a:srgbClr val="FF0000"/>
                </a:solidFill>
                <a:uFillTx/>
                <a:latin charset="-78" panose="02040503050201020203" pitchFamily="18" typeface="Adobe Arabic"/>
                <a:cs typeface="+mn-cs"/>
              </a:rPr>
              <a:t>ـ</a:t>
            </a:r>
            <a:endParaRPr altLang="ar-SA" b="1" dirty="0" lang="ar-SA">
              <a:solidFill>
                <a:srgbClr val="FF0000"/>
              </a:solidFill>
              <a:uFillTx/>
              <a:latin charset="-78" panose="02040503050201020203" pitchFamily="18" typeface="Adobe Arabic"/>
              <a:cs typeface="+mn-cs"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جموعة 15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83403" y="2013845"/>
            <a:ext cx="7356651" cy="3606358"/>
            <a:chOff x="539552" y="1664618"/>
            <a:chExt cx="8042306" cy="3942477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780472" y="1664618"/>
              <a:ext cx="478414" cy="3924622"/>
            </a:xfrm>
            <a:prstGeom prst="rect">
              <a:avLst/>
            </a:prstGeom>
            <a:solidFill>
              <a:srgbClr val="00B0F0"/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838002" y="3029550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مستطيل 3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864339" y="1682473"/>
              <a:ext cx="478414" cy="392462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مستطيل 3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921869" y="3047405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مستطيل 3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83568" y="1682473"/>
              <a:ext cx="478414" cy="3924622"/>
            </a:xfrm>
            <a:prstGeom prst="rect">
              <a:avLst/>
            </a:prstGeom>
            <a:solidFill>
              <a:srgbClr val="00B0F0"/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مستطيل 3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741098" y="3047405"/>
              <a:ext cx="478414" cy="2556470"/>
            </a:xfrm>
            <a:prstGeom prst="rect">
              <a:avLst/>
            </a:prstGeom>
            <a:solidFill>
              <a:srgbClr val="00B050"/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رابط مستقيم 11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539552" y="5586020"/>
              <a:ext cx="8042306" cy="0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407306" y="1995468"/>
            <a:ext cx="932748" cy="1200329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7200">
                <a:uFillTx/>
                <a:latin charset="-78" panose="02040503050201020203" pitchFamily="18" typeface="Adobe Arabic"/>
                <a:cs typeface="+mn-cs"/>
              </a:rPr>
              <a:t>ظَـ</a:t>
            </a:r>
            <a:endParaRPr altLang="ar-SA" b="1" dirty="0" lang="ar-SA" sz="2800">
              <a:uFillTx/>
              <a:latin charset="-78" panose="02040503050201020203" pitchFamily="18" typeface="Adobe Arabic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730652" y="1986152"/>
            <a:ext cx="979763" cy="1200329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7200">
                <a:uFillTx/>
                <a:latin charset="-78" panose="02040503050201020203" pitchFamily="18" typeface="Adobe Arabic"/>
                <a:cs typeface="+mn-cs"/>
              </a:rPr>
              <a:t>ظِـ</a:t>
            </a:r>
            <a:endParaRPr altLang="ar-SA" b="1" dirty="0" lang="ar-SA" sz="28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834787" y="2006892"/>
            <a:ext cx="979763" cy="1200329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</a:pPr>
            <a:r>
              <a:rPr altLang="ar-SA" b="1" dirty="0" lang="ar-SA" sz="7200">
                <a:uFillTx/>
                <a:latin charset="-78" panose="02040503050201020203" pitchFamily="18" typeface="Adobe Arabic"/>
                <a:cs typeface="+mn-cs"/>
              </a:rPr>
              <a:t>ظُـ</a:t>
            </a:r>
            <a:endParaRPr altLang="ar-SA" b="1" dirty="0" lang="ar-SA" sz="28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50877" y="5826590"/>
            <a:ext cx="6546365" cy="87799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6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3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>
                      <p:stCondLst>
                        <p:cond delay="indefinite"/>
                      </p:stCondLst>
                      <p:childTnLst>
                        <p:par>
                          <p:cTn fill="hold" id="3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1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2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86018"/>
      <p:bldP advAuto="4294967295" animBg="1" grpId="0" spid="86021"/>
      <p:bldP advAuto="4294967295" animBg="1" grpId="0" spid="86022"/>
      <p:bldP advAuto="4294967295" animBg="1" grpId="0" spid="21"/>
      <p:bldP advAuto="4294967295" animBg="1" grpId="0" spid="20"/>
      <p:bldP advAuto="4294967295" animBg="1" grpId="0" spid="22"/>
    </p:bldLst>
  </p:timing>
</p:sld>
</file>

<file path=ppt/slides/slide1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7980" l="67325" r="7476" t="3039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9300041">
            <a:off x="665790" y="4666475"/>
            <a:ext cx="1881348" cy="1839275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5536" y="674267"/>
            <a:ext cx="2616540" cy="37444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بصوت واضح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40394" y="674267"/>
            <a:ext cx="4783064" cy="57726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75722" y="1536174"/>
            <a:ext cx="5800734" cy="5047536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 :  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 :    </a:t>
            </a:r>
            <a:r>
              <a:rPr b="1" dirty="0" lang="ar-SA" sz="44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44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الخامسة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44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44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ألعابي وهواياتي </a:t>
            </a:r>
            <a:endParaRPr b="1" dirty="0" lang="ar-SA" sz="44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r>
              <a:rPr b="1" dirty="0" lang="ar-SA" sz="44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 : </a:t>
            </a:r>
            <a:endParaRPr b="1" dirty="0" lang="ar-SA" sz="44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4400">
              <a:solidFill>
                <a:srgbClr val="A5002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1200">
              <a:solidFill>
                <a:srgbClr val="A5002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44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القراءة والكتابة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4"/>
            <a:ext cx="8715375" cy="6594475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122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t="419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8146" y="2987178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3999" y="4919147"/>
            <a:ext cx="3829584" cy="68589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975" y="304690"/>
            <a:ext cx="8462478" cy="113768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06858" y="1398408"/>
            <a:ext cx="1546693" cy="115486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1384" y="1591113"/>
            <a:ext cx="1133633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1989045"/>
            <a:ext cx="8495066" cy="5416868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endParaRPr dirty="0" lang="en-US" sz="3200">
              <a:uFillTx/>
            </a:endParaRP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b="1" dirty="0" lang="ar-SA" sz="3200">
                <a:solidFill>
                  <a:srgbClr val="7030A0"/>
                </a:solidFill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من خلال هذا المكون أتوقع تحقيق الأهداف التالية</a:t>
            </a: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dirty="0" lang="ar-SA" sz="3200">
                <a:uFillTx/>
                <a:cs charset="-78" pitchFamily="2" typeface="AL-Mohanad Bold"/>
              </a:rPr>
              <a:t>1</a:t>
            </a:r>
            <a:r>
              <a:rPr b="1" dirty="0" lang="ar-SA" sz="3200">
                <a:uFillTx/>
                <a:cs typeface="+mn-cs"/>
              </a:rPr>
              <a:t>- </a:t>
            </a:r>
            <a:r>
              <a:rPr b="1" dirty="0" lang="ar-SA" sz="3200">
                <a:uFillTx/>
              </a:rPr>
              <a:t>أتتبع</a:t>
            </a:r>
            <a:r>
              <a:rPr b="1" dirty="0" lang="ar-SA" sz="3200">
                <a:uFillTx/>
                <a:cs typeface="+mn-cs"/>
              </a:rPr>
              <a:t> الطريقة الصحيحة لكتابة الحرف  .</a:t>
            </a:r>
          </a:p>
          <a:p>
            <a:pPr algn="r"/>
            <a:endParaRPr b="1" dirty="0" lang="ar-SA" sz="3200">
              <a:uFillTx/>
              <a:cs typeface="+mn-cs"/>
            </a:endParaRPr>
          </a:p>
          <a:p>
            <a:pPr algn="r"/>
            <a:r>
              <a:rPr b="1" dirty="0" lang="ar-SA" sz="3200">
                <a:uFillTx/>
                <a:cs typeface="+mn-cs"/>
              </a:rPr>
              <a:t>2- أكتب حرف </a:t>
            </a:r>
            <a:r>
              <a:rPr b="1" dirty="0" lang="ar-SA" sz="3200">
                <a:uFillTx/>
              </a:rPr>
              <a:t>( </a:t>
            </a:r>
            <a:r>
              <a:rPr b="1" dirty="0" lang="ar-SA" sz="4000">
                <a:solidFill>
                  <a:srgbClr val="00B050"/>
                </a:solidFill>
                <a:uFillTx/>
                <a:cs typeface="+mn-cs"/>
              </a:rPr>
              <a:t>ظ</a:t>
            </a:r>
            <a:r>
              <a:rPr b="1" dirty="0" lang="ar-SA" sz="3200">
                <a:uFillTx/>
                <a:cs typeface="+mn-cs"/>
              </a:rPr>
              <a:t> ) كتابة صحيحة .</a:t>
            </a:r>
          </a:p>
          <a:p>
            <a:pPr algn="r"/>
            <a:r>
              <a:rPr b="1" dirty="0" lang="en-US" sz="3200">
                <a:uFillTx/>
                <a:cs typeface="+mn-cs"/>
              </a:rPr>
              <a:t> </a:t>
            </a:r>
            <a:endParaRPr b="1" dirty="0" lang="ar-SA" sz="3200">
              <a:uFillTx/>
              <a:cs typeface="+mn-cs"/>
            </a:endParaRPr>
          </a:p>
          <a:p>
            <a:pPr algn="r"/>
            <a:r>
              <a:rPr dirty="0" lang="en-US" sz="3200">
                <a:uFillTx/>
              </a:rPr>
              <a:t> </a:t>
            </a:r>
            <a:endParaRPr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  </a:t>
            </a:r>
          </a:p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شكل بيضاوي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12207" y="2160522"/>
            <a:ext cx="2449689" cy="814489"/>
          </a:xfrm>
          <a:prstGeom prst="ellipse">
            <a:avLst/>
          </a:prstGeom>
          <a:solidFill>
            <a:srgbClr val="92D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الأهداف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قلم رصاص كليب ارت" id="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>
            <a:lum bright="20000"/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V="1" rot="20412441">
            <a:off x="770739" y="869123"/>
            <a:ext cx="23622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9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27747" y="3091961"/>
            <a:ext cx="782638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21248" y="730943"/>
            <a:ext cx="4686954" cy="790685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88912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03525" y="2498111"/>
            <a:ext cx="5711825" cy="304698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 </a:t>
            </a:r>
            <a:r>
              <a:rPr b="1"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حرفًا عربيًا مشكولا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نبدأ نكتبه مع السهم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على السطر صعودًا ونزولا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ونلاحظ إمساك القلم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جموعة 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4362" y="0"/>
            <a:ext cx="1985313" cy="2080945"/>
            <a:chOff x="858495" y="3377819"/>
            <a:chExt cx="1985313" cy="208094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58495" y="4772964"/>
              <a:ext cx="1985313" cy="685800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s://encrypted-tbn0.gstatic.com/images?q=tbn:ANd9GcQKI1csC3JtGVFPM0RKdYbtdgGHK2x4CFuHFho9PcjcFDJzztPhgfAqvBGC" id="10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1047479" y="3377819"/>
              <a:ext cx="1607344" cy="1607344"/>
            </a:xfrm>
            <a:prstGeom prst="rect">
              <a:avLst/>
            </a:prstGeom>
            <a:noFill/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124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93113" y="1212001"/>
            <a:ext cx="4686954" cy="790685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88912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4"/>
    </p:bldLst>
  </p:timing>
</p:sld>
</file>

<file path=ppt/slides/slide1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16.png" id="6146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7507" y="303930"/>
            <a:ext cx="6877203" cy="707886"/>
          </a:xfrm>
          <a:prstGeom prst="rect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1- ألتزم الجلسة الصحيحة أثناء الكتابة  </a:t>
            </a:r>
            <a:r>
              <a:rPr b="1" dirty="0" lang="ar-SA" sz="40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4675" y="1214422"/>
            <a:ext cx="6482865" cy="646331"/>
          </a:xfrm>
          <a:prstGeom prst="rect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ln w="1905"/>
                <a:solidFill>
                  <a:srgbClr val="0070C0"/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2- أكتب في مكان تكون إضاءته جيدة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13514" y="2292361"/>
            <a:ext cx="8937062" cy="707886"/>
          </a:xfrm>
          <a:prstGeom prst="rect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40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3</a:t>
            </a:r>
            <a:r>
              <a:rPr b="1" dirty="0" lang="ar-SA" sz="32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- أضع القلم بين السبابة والإبهام مستندا على الوسطى </a:t>
            </a:r>
            <a:r>
              <a:rPr b="1" dirty="0" lang="ar-SA" sz="40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282" y="3429000"/>
            <a:ext cx="5143535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4000">
                <a:ln w="1905"/>
                <a:solidFill>
                  <a:srgbClr val="0070C0"/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4-أتجنب ضغط القلم بشدة على الورقة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5721" y="5072074"/>
            <a:ext cx="4429156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400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5- أضع قدميّ كلتيهما على الأرض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شكل بيضاوي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72132" y="3714752"/>
            <a:ext cx="3357586" cy="2857520"/>
          </a:xfrm>
          <a:prstGeom prst="ellips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4000">
                <a:ln w="1905"/>
                <a:solidFill>
                  <a:schemeClr val="tx1"/>
                </a:soli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أتبع الإرشادات التالية عند الكتابة :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5" nodeType="clickEffect" presetClass="entr" presetID="54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 nodeType="clickPar">
                      <p:stCondLst>
                        <p:cond delay="indefinite"/>
                      </p:stCondLst>
                      <p:childTnLst>
                        <p:par>
                          <p:cTn fill="hold" id="1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14" nodeType="clickEffect" presetClass="entr" presetID="54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7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2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23" nodeType="clickEffect" presetClass="entr" presetID="54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25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6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29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 nodeType="clickPar">
                      <p:stCondLst>
                        <p:cond delay="indefinite"/>
                      </p:stCondLst>
                      <p:childTnLst>
                        <p:par>
                          <p:cTn fill="hold" id="3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32" nodeType="clickEffect" presetClass="entr" presetID="54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5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 nodeType="clickPar">
                      <p:stCondLst>
                        <p:cond delay="indefinite"/>
                      </p:stCondLst>
                      <p:childTnLst>
                        <p:par>
                          <p:cTn fill="hold" id="4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41" nodeType="clickEffect" presetClass="entr" presetID="54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6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4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47033" y="1628800"/>
            <a:ext cx="5807676" cy="522920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91520" y="476672"/>
            <a:ext cx="5109091" cy="707886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4000">
                <a:ln w="22225">
                  <a:noFill/>
                  <a:prstDash val="solid"/>
                </a:ln>
                <a:solidFill>
                  <a:srgbClr val="FF0066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70309020205020404" pitchFamily="49" typeface="Courier New"/>
                <a:cs charset="0" panose="02070309020205020404" pitchFamily="49" typeface="Courier New"/>
              </a:rPr>
              <a:t>خطوات رسم الحرف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47033" y="1772816"/>
            <a:ext cx="5292588" cy="1008112"/>
          </a:xfrm>
          <a:prstGeom prst="rect">
            <a:avLst/>
          </a:prstGeom>
          <a:noFill/>
          <a:ln>
            <a:noFill/>
            <a:headEnd len="med" type="none" w="med"/>
            <a:tailEnd len="med" type="none" w="me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solidFill>
                  <a:schemeClr val="tx1"/>
                </a:solidFill>
                <a:uFillTx/>
                <a:cs charset="-78" pitchFamily="2" typeface="Mudir MT"/>
              </a:rPr>
              <a:t>أنظر لمعلمتي وهي ترسم حرف الظاء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11388" y="3429000"/>
            <a:ext cx="5292588" cy="1008112"/>
          </a:xfrm>
          <a:prstGeom prst="rect">
            <a:avLst/>
          </a:prstGeom>
          <a:noFill/>
          <a:ln>
            <a:noFill/>
            <a:headEnd len="med" type="none" w="med"/>
            <a:tailEnd len="med" type="none" w="me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800">
                <a:solidFill>
                  <a:schemeClr val="tx1"/>
                </a:solidFill>
                <a:uFillTx/>
                <a:cs charset="-78" pitchFamily="2" typeface="Mudir MT"/>
              </a:rPr>
              <a:t>أرسم في الهواء حرف الظاء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47033" y="4725144"/>
            <a:ext cx="5292588" cy="1574884"/>
          </a:xfrm>
          <a:prstGeom prst="rect">
            <a:avLst/>
          </a:prstGeom>
          <a:noFill/>
          <a:ln>
            <a:noFill/>
            <a:headEnd len="med" type="none" w="med"/>
            <a:tailEnd len="med" type="none" w="me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b="1" dirty="0" lang="ar-SA" sz="1400">
              <a:uFillTx/>
              <a:cs charset="-78" pitchFamily="2" typeface="Mudir MT"/>
            </a:endParaRPr>
          </a:p>
          <a:p>
            <a:pPr algn="ctr"/>
            <a:r>
              <a:rPr b="1" dirty="0" lang="ar-SA" sz="2400">
                <a:solidFill>
                  <a:schemeClr val="tx1"/>
                </a:solidFill>
                <a:uFillTx/>
                <a:cs charset="-78" pitchFamily="2" typeface="Mudir MT"/>
              </a:rPr>
              <a:t>أرسم حرف الظاء على السبورة الخاصة بي رسما صحيحا على السطر بعد مشاهدة رسم معلمتي 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قلم كرتون" id="13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قلم كرتون" id="18436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373142" y="1772816"/>
            <a:ext cx="2356512" cy="2298909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126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88912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30129" y="4799712"/>
            <a:ext cx="1109801" cy="82865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19808" y="604087"/>
            <a:ext cx="913792" cy="77557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4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5"/>
      <p:bldP advAuto="4294967295" grpId="0" spid="10"/>
      <p:bldP advAuto="4294967295" grpId="0" spid="11"/>
      <p:bldP advAuto="4294967295" grpId="0" spid="12"/>
    </p:bldLst>
  </p:timing>
</p:sld>
</file>

<file path=ppt/slides/slide1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28914" y="271075"/>
            <a:ext cx="5109091" cy="707886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4000">
                <a:ln w="22225">
                  <a:noFill/>
                  <a:prstDash val="solid"/>
                </a:ln>
                <a:solidFill>
                  <a:srgbClr val="00B05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70309020205020404" pitchFamily="49" typeface="Courier New"/>
                <a:cs charset="0" panose="02070309020205020404" pitchFamily="49" typeface="Courier New"/>
              </a:rPr>
              <a:t>أنشطة المجموعات 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جموعة 14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44055" y="3678349"/>
            <a:ext cx="2977877" cy="3179651"/>
            <a:chOff x="4427984" y="3678349"/>
            <a:chExt cx="2977877" cy="3179651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جموعة 13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427984" y="3678349"/>
              <a:ext cx="2977877" cy="3179651"/>
              <a:chOff x="4427984" y="3678349"/>
              <a:chExt cx="2977877" cy="3179651"/>
            </a:xfrm>
          </p:grpSpPr>
          <p:pic>
            <p:nvPic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picLocks noChangeAspect="1"/>
              </p:cNvPicPr>
              <p:nvPr/>
            </p:nvPicPr>
  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  <a:blip r:embed="rId2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srgbClr val="FFFFFF"/>
                </a:duotone>
              </a:blip>
              <a:srcRect b="5988" l="54797" t="45746"/>
              <a:stretch/>
            </p:blipFill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4427984" y="3678349"/>
                <a:ext cx="2977877" cy="3179651"/>
              </a:xfrm>
              <a:prstGeom prst="rect">
                <a:avLst/>
              </a:prstGeom>
            </p:spPr>
          </p:pic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4731451" y="4462379"/>
                <a:ext cx="2370942" cy="1077218"/>
              </a:xfrm>
              <a:prstGeom prst="rect">
                <a:avLst/>
              </a:prstGeom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wrap="square">
                <a:spAutoFit/>
              </a:bodyPr>
              <a:lstStyle/>
              <a:p>
                <a:pPr algn="ctr"/>
                <a:r>
                  <a:rPr b="1" dirty="0" lang="ar-SA" sz="3200">
                    <a:uFillTx/>
                    <a:latin charset="-78" panose="02020603050405020304" pitchFamily="18" typeface="Traditional Arabic"/>
                    <a:cs charset="-78" panose="02020603050405020304" pitchFamily="18" typeface="Traditional Arabic"/>
                  </a:rPr>
                  <a:t>مـجموعة تشكل الـحرف بالصلصال</a:t>
                </a:r>
              </a:p>
            </p:txBody>
          </p: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تشكيل الحروف بالصلصال" id="21510" name="Picture 6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3" cstate="print">
              <a:clrChange>
                <a:clrFrom>
                  <a:srgbClr val="F1F0F5"/>
                </a:clrFrom>
                <a:clrTo>
                  <a:srgbClr val="F1F0F5">
                    <a:alpha val="0"/>
                  </a:srgbClr>
                </a:clrTo>
              </a:clrChange>
            </a:blip>
            <a:srcRect l="46761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4939291" y="5586436"/>
              <a:ext cx="1030915" cy="1089218"/>
            </a:xfrm>
            <a:prstGeom prst="rect">
              <a:avLst/>
            </a:prstGeom>
            <a:noFill/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جموعة 1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10682" y="3534274"/>
            <a:ext cx="2977877" cy="3179651"/>
            <a:chOff x="810682" y="3534274"/>
            <a:chExt cx="2977877" cy="3179651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جموعة 16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10682" y="3534274"/>
              <a:ext cx="2977877" cy="3179651"/>
              <a:chOff x="810682" y="3534274"/>
              <a:chExt cx="2977877" cy="3179651"/>
            </a:xfrm>
          </p:grpSpPr>
          <p:pic>
            <p:nvPic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picLocks noChangeAspect="1"/>
              </p:cNvPicPr>
              <p:nvPr/>
            </p:nvPicPr>
  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  <a:blip r:embed="rId2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srgbClr val="FFFFFF"/>
                </a:duotone>
              </a:blip>
              <a:srcRect b="6575" l="3186" r="51611" t="45159"/>
              <a:stretch/>
            </p:blipFill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810682" y="3534274"/>
                <a:ext cx="2977877" cy="3179651"/>
              </a:xfrm>
              <a:prstGeom prst="rect">
                <a:avLst/>
              </a:prstGeom>
            </p:spPr>
          </p:pic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1202619" y="4400823"/>
                <a:ext cx="2034061" cy="830997"/>
              </a:xfrm>
              <a:prstGeom prst="rect">
                <a:avLst/>
              </a:prstGeom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wrap="square">
                <a:spAutoFit/>
              </a:bodyPr>
              <a:lstStyle/>
              <a:p>
                <a:pPr algn="ctr"/>
                <a:r>
                  <a:rPr b="1" dirty="0" lang="ar-SA" sz="2400">
                    <a:uFillTx/>
                    <a:latin charset="-78" panose="02020603050405020304" pitchFamily="18" typeface="Traditional Arabic"/>
                    <a:cs charset="-78" panose="02020603050405020304" pitchFamily="18" typeface="Traditional Arabic"/>
                  </a:rPr>
                  <a:t>مـجموعة ترسم الـحرف على الرمل الطبي</a:t>
                </a:r>
              </a:p>
            </p:txBody>
          </p: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الرمل الملون الطبي" id="21512" name="Picture 8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639904" y="5505927"/>
              <a:ext cx="1148655" cy="1019418"/>
            </a:xfrm>
            <a:prstGeom prst="rect">
              <a:avLst/>
            </a:prstGeom>
            <a:noFill/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جموعة 6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6654" y="534178"/>
            <a:ext cx="3832677" cy="3600834"/>
            <a:chOff x="5298474" y="173990"/>
            <a:chExt cx="3832677" cy="3600834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srgbClr val="FFFFFF"/>
              </a:duotone>
            </a:blip>
            <a:srcRect b="51734" l="54797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298474" y="173990"/>
              <a:ext cx="3832677" cy="3600834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725875" y="1179514"/>
              <a:ext cx="2751802" cy="1938992"/>
            </a:xfrm>
            <a:prstGeom prst="rect">
              <a:avLst/>
            </a:prstGeom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wrap="squar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b="1" dirty="0" lang="ar-SA" sz="4000">
                  <a:uFillTx/>
                  <a:latin charset="-78" panose="02020603050405020304" pitchFamily="18" typeface="Traditional Arabic"/>
                  <a:cs charset="-78" panose="02020603050405020304" pitchFamily="18" typeface="Traditional Arabic"/>
                </a:rPr>
                <a:t>مـجموعة تلون الـحرف بالـملصقات.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جموعة 10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2827" y="1135843"/>
            <a:ext cx="3378032" cy="3243870"/>
            <a:chOff x="1547664" y="793152"/>
            <a:chExt cx="3378032" cy="324387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srgbClr val="FFFFFF"/>
              </a:duotone>
            </a:blip>
            <a:srcRect b="50000" l="38" r="49700" t="1734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547664" y="793152"/>
              <a:ext cx="3378032" cy="3243870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789415" y="1574242"/>
              <a:ext cx="2656085" cy="1323439"/>
            </a:xfrm>
            <a:prstGeom prst="rect">
              <a:avLst/>
            </a:prstGeom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wrap="square">
              <a:spAutoFit/>
            </a:bodyPr>
            <a:lstStyle/>
            <a:p>
              <a:pPr algn="ctr"/>
              <a:r>
                <a:rPr b="1" dirty="0" lang="ar-SA" sz="4000">
                  <a:uFillTx/>
                  <a:latin charset="-78" panose="02020603050405020304" pitchFamily="18" typeface="Traditional Arabic"/>
                  <a:cs charset="-78" panose="02020603050405020304" pitchFamily="18" typeface="Traditional Arabic"/>
                </a:rPr>
                <a:t>مـجموعة تركب مـجسم الـحرف.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عنصر نائب لرقم الشريحة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127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صورة 2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49831" y="1056094"/>
            <a:ext cx="1667968" cy="124541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صورة 2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93436" y="434828"/>
            <a:ext cx="1072685" cy="91043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2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19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4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8"/>
    </p:bldLst>
  </p:timing>
</p:sld>
</file>

<file path=ppt/slides/slide12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9867" y="375621"/>
            <a:ext cx="7859222" cy="586821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:\Documents and Settings\abd\My Documents\ملفي الجديد\المدرسة الأصل\فضاء\كتابة الحروف بوربوينت\كتابة الحروف\ظ.gif" id="13" name="Picture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Crop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574523" y="1474288"/>
            <a:ext cx="6286500" cy="478631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4" name="AutoShape 10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3029204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6" name="AutoShape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7" name="AutoShape 1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AutoShape 11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</a:ln>
        </p:spPr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00812" y="6142323"/>
            <a:ext cx="2057400" cy="3651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129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69455" y="635517"/>
            <a:ext cx="1569954" cy="127034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حتوى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24588" y="2068513"/>
            <a:ext cx="1700212" cy="23431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fontScale="70000" lnSpcReduction="20000"/>
          </a:bodyPr>
          <a:lstStyle/>
          <a:p>
            <a:pPr indent="0" marL="0">
              <a:lnSpc>
                <a:spcPct val="300000"/>
              </a:lnSpc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b="1" dirty="0" lang="ar-SA" sz="3725">
                <a:solidFill>
                  <a:srgbClr val="00B050"/>
                </a:solidFill>
                <a:uFillTx/>
                <a:latin charset="0" panose="020B0604020202020204" pitchFamily="34" typeface="Arial"/>
              </a:rPr>
              <a:t>أستمع</a:t>
            </a:r>
          </a:p>
          <a:p>
            <a:pPr indent="0" marL="0">
              <a:lnSpc>
                <a:spcPct val="300000"/>
              </a:lnSpc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b="1" dirty="0" lang="ar-SA" sz="3725">
                <a:solidFill>
                  <a:srgbClr val="00B050"/>
                </a:solidFill>
                <a:uFillTx/>
              </a:rPr>
              <a:t>أتحدث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لمحتوى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27998" y="756839"/>
            <a:ext cx="3596590" cy="604048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rtlCol="1" tIns="29029"/>
          <a:lstStyle>
            <a:lvl1pPr algn="r" defTabSz="914400" eaLnBrk="1" hangingPunct="1" indent="-228600" latinLnBrk="0" marL="228600" rtl="1">
              <a:lnSpc>
                <a:spcPct val="90000"/>
              </a:lnSpc>
              <a:spcBef>
                <a:spcPts val="1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algn="r" defTabSz="914400" eaLnBrk="1" hangingPunct="1" indent="-228600" latinLnBrk="0" marL="6858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4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algn="r" defTabSz="914400" eaLnBrk="1" hangingPunct="1" indent="-228600" latinLnBrk="0" marL="11430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algn="r" defTabSz="914400" eaLnBrk="1" hangingPunct="1" indent="-228600" latinLnBrk="0" marL="16002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algn="r" defTabSz="914400" eaLnBrk="1" hangingPunct="1" indent="-228600" latinLnBrk="0" marL="20574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algn="r" defTabSz="914400" eaLnBrk="1" hangingPunct="1" indent="-228600" latinLnBrk="0" marL="25146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algn="r" defTabSz="914400" eaLnBrk="1" hangingPunct="1" indent="-228600" latinLnBrk="0" marL="29718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algn="r" defTabSz="914400" eaLnBrk="1" hangingPunct="1" indent="-228600" latinLnBrk="0" marL="34290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algn="r" defTabSz="914400" eaLnBrk="1" hangingPunct="1" indent="-228600" latinLnBrk="0" marL="3886200" rtl="1">
              <a:lnSpc>
                <a:spcPct val="90000"/>
              </a:lnSpc>
              <a:spcBef>
                <a:spcPts val="500"/>
              </a:spcBef>
              <a:buFont charset="0" panose="020B0604020202020204" pitchFamily="34" typeface="Arial"/>
              <a:buChar char="•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Font charset="0" panose="020B0604020202020204" pitchFamily="34" typeface="Arial"/>
              <a:buNone/>
              <a:defRPr>
                <a:uFillTx/>
              </a:defRPr>
            </a:pPr>
            <a:r>
              <a:rPr b="1" dirty="0" lang="ar-SA" sz="4064">
                <a:effectLst>
                  <a:glow rad="101600">
                    <a:srgbClr val="FF33CC">
                      <a:alpha val="60000"/>
                    </a:srgbClr>
                  </a:glow>
                </a:effectLst>
                <a:uFillTx/>
                <a:latin charset="-78" panose="02020603050405020304" pitchFamily="18" typeface="Traditional Arabic"/>
                <a:cs charset="-78" pitchFamily="2" typeface="W1 SHUROOQ 24 018"/>
              </a:rPr>
              <a:t>مهارات اللغة العربية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صر نائب للمحتوى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608263" y="1563688"/>
            <a:ext cx="1331912" cy="2033587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28600" marL="68580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eaLnBrk="1" hangingPunct="1">
              <a:lnSpc>
                <a:spcPct val="300000"/>
              </a:lnSpc>
              <a:spcBef>
                <a:spcPts val="847"/>
              </a:spcBef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b="1" dirty="0" lang="ar-SA" sz="3725">
                <a:solidFill>
                  <a:srgbClr val="00B050"/>
                </a:solidFill>
                <a:uFillTx/>
                <a:cs typeface="+mn-cs"/>
              </a:rPr>
              <a:t>أقرأ</a:t>
            </a:r>
          </a:p>
          <a:p>
            <a:pPr eaLnBrk="1" hangingPunct="1">
              <a:lnSpc>
                <a:spcPct val="300000"/>
              </a:lnSpc>
              <a:spcBef>
                <a:spcPts val="847"/>
              </a:spcBef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b="1" dirty="0" lang="ar-SA" sz="3725">
                <a:solidFill>
                  <a:srgbClr val="00B050"/>
                </a:solidFill>
                <a:uFillTx/>
                <a:cs typeface="+mn-cs"/>
              </a:rPr>
              <a:t>أكتب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Picture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300163" y="4581525"/>
            <a:ext cx="984250" cy="99853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Picture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246188" y="2068513"/>
            <a:ext cx="1411287" cy="11112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Picture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253038" y="2189163"/>
            <a:ext cx="1444625" cy="10509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Picture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 l="14761" r="1295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256338" y="4411663"/>
            <a:ext cx="1416050" cy="10414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فواصل كيوت لتزيين المواضيع" id="15369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Crop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284413" y="293688"/>
            <a:ext cx="4418012" cy="153035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fad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id="10" nodeType="after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1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1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16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17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18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19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20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21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22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23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24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25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3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3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3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34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35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3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37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38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39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40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41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42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4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4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47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4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49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5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51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52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53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54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55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5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57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id="58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6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63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64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65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6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67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68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69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70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71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72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73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74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7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7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79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80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81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82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83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84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85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8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87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88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89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id="90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9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9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9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96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97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98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99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00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101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02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103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04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105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id="106" nodeType="with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362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139" id="10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11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15" id="111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7" id="11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3" id="11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16" id="114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04" id="115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04" id="117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18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04" id="119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16" id="120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04" id="121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build="p" grpId="0" spid="3" uiExpand="1"/>
      <p:bldP advAuto="4294967295" grpId="0" spid="5"/>
    </p:bldLst>
  </p:timing>
</p:sld>
</file>

<file path=ppt/slides/slide13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4" name="AutoShape 10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3029204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6" name="AutoShape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7" name="AutoShape 1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AutoShape 11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</a:ln>
        </p:spPr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00812" y="6142323"/>
            <a:ext cx="2057400" cy="3651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130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8488" y="752845"/>
            <a:ext cx="1324160" cy="100026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3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4" name="AutoShape 10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2989448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6" name="AutoShape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7" name="AutoShape 1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AutoShape 11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</a:ln>
        </p:spPr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00812" y="6142323"/>
            <a:ext cx="2057400" cy="3651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131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02797" y="836009"/>
            <a:ext cx="1181265" cy="100026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3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4" name="AutoShape 10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3173582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6" name="AutoShape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4581128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37" name="AutoShape 1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14487" y="4941168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</a:ln>
        </p:spPr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AutoShape 11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flipH="1">
            <a:off x="1657349" y="4077072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</a:ln>
        </p:spPr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00812" y="6142323"/>
            <a:ext cx="2057400" cy="3651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132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8014" y="1256847"/>
            <a:ext cx="1305107" cy="100979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3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9441" y="260648"/>
            <a:ext cx="8545118" cy="5934903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133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3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260350"/>
            <a:ext cx="8713787" cy="6408738"/>
          </a:xfrm>
          <a:prstGeom prst="rect">
            <a:avLst/>
          </a:prstGeom>
          <a:noFill/>
          <a:ln cmpd="thinThick" w="165100">
            <a:solidFill>
              <a:schemeClr val="accent6">
                <a:lumMod val="5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شكل بيضاوي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35375" y="1412875"/>
            <a:ext cx="5113338" cy="4968875"/>
          </a:xfrm>
          <a:prstGeom prst="ellipse">
            <a:avLst/>
          </a:prstGeom>
          <a:noFill/>
          <a:ln cmpd="sng" w="57150">
            <a:solidFill>
              <a:srgbClr val="14061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شكل بيضاوي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9750" y="1557338"/>
            <a:ext cx="5327650" cy="496887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192044" y="3148956"/>
            <a:ext cx="2146300" cy="200025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dirty="0" lang="ar-SA" sz="2800">
                <a:solidFill>
                  <a:srgbClr val="3333FF"/>
                </a:solidFill>
                <a:uFillTx/>
                <a:latin charset="-78" panose="02000000000000000000" pitchFamily="2" typeface="Sakkal Majalla"/>
                <a:cs typeface="+mn-cs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dirty="0" lang="ar-SA" sz="2800">
                <a:solidFill>
                  <a:srgbClr val="00B050"/>
                </a:solidFill>
                <a:uFillTx/>
                <a:latin charset="-78" panose="02000000000000000000" pitchFamily="2" typeface="Sakkal Majalla"/>
                <a:cs typeface="+mn-cs"/>
              </a:rPr>
              <a:t>له  نقطة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dirty="0" lang="ar-SA" sz="2800">
                <a:solidFill>
                  <a:srgbClr val="FF0000"/>
                </a:solidFill>
                <a:uFillTx/>
                <a:latin charset="-78" panose="02000000000000000000" pitchFamily="2" typeface="Sakkal Majalla"/>
                <a:cs typeface="+mn-cs"/>
              </a:rPr>
              <a:t>مخرج الحرف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b="1" dirty="0" lang="ar-SA" sz="2000">
                <a:uFillTx/>
                <a:latin charset="0" panose="020B0604020202020204" pitchFamily="34" typeface="Arial"/>
                <a:cs typeface="+mn-cs"/>
              </a:rPr>
              <a:t>تخرج من طرف اللسان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b="1" dirty="0" lang="ar-SA" sz="2000">
                <a:uFillTx/>
                <a:latin charset="0" panose="020B0604020202020204" pitchFamily="34" typeface="Arial"/>
                <a:cs typeface="+mn-cs"/>
              </a:rPr>
              <a:t>مع أطراف الثنايا العليا</a:t>
            </a:r>
            <a:endParaRPr altLang="ar-SA" dirty="0" lang="ar-SA" sz="2000">
              <a:uFillTx/>
              <a:latin charset="-78" panose="02000000000000000000" pitchFamily="2" typeface="Sakkal Majalla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110457" y="3215903"/>
            <a:ext cx="2328862" cy="2185987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b="1" dirty="0" lang="ar-SA" sz="2800">
                <a:solidFill>
                  <a:srgbClr val="3333FF"/>
                </a:solidFill>
                <a:uFillTx/>
                <a:latin charset="-78" panose="02000000000000000000" pitchFamily="2" typeface="Sakkal Majalla"/>
                <a:cs typeface="+mn-cs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dirty="0" lang="ar-SA" sz="2400">
                <a:solidFill>
                  <a:srgbClr val="00B050"/>
                </a:solidFill>
                <a:uFillTx/>
                <a:latin charset="-78" panose="02000000000000000000" pitchFamily="2" typeface="Sakkal Majalla"/>
                <a:cs typeface="+mn-cs"/>
              </a:rPr>
              <a:t>ليس له نقطة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b="1" dirty="0" lang="ar-SA" sz="2400">
                <a:solidFill>
                  <a:srgbClr val="FF0000"/>
                </a:solidFill>
                <a:uFillTx/>
                <a:latin charset="-78" panose="02000000000000000000" pitchFamily="2" typeface="Sakkal Majalla"/>
                <a:cs typeface="+mn-cs"/>
              </a:rPr>
              <a:t>مخرج الحرف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b="1" dirty="0" lang="ar-SA" sz="2000">
                <a:uFillTx/>
                <a:latin charset="0" panose="020B0604020202020204" pitchFamily="34" typeface="Arial"/>
                <a:cs typeface="+mn-cs"/>
              </a:rPr>
              <a:t>يخرج بملامسة طرف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b="1" dirty="0" lang="ar-SA" sz="2000">
                <a:uFillTx/>
                <a:latin charset="0" panose="020B0604020202020204" pitchFamily="34" typeface="Arial"/>
                <a:cs typeface="+mn-cs"/>
              </a:rPr>
              <a:t>اللسان لأصول الثنايا العليا</a:t>
            </a:r>
            <a:endParaRPr altLang="ar-SA" dirty="0" lang="ar-SA" sz="2000">
              <a:uFillTx/>
              <a:latin charset="0" panose="020B0604020202020204" pitchFamily="34" typeface="Arial"/>
              <a:cs typeface="+mn-cs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altLang="ar-SA" dirty="0" lang="ar-SA" sz="2000">
              <a:uFillTx/>
              <a:latin charset="-78" panose="02000000000000000000" pitchFamily="2" typeface="Sakkal Majalla"/>
              <a:cs charset="-78" panose="02000000000000000000" pitchFamily="2" typeface="Sakkal Majalla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027488" y="3205162"/>
            <a:ext cx="1328737" cy="13843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dirty="0" lang="ar-SA" sz="2800">
                <a:solidFill>
                  <a:srgbClr val="FF0000"/>
                </a:solidFill>
                <a:uFillTx/>
                <a:latin charset="-78" panose="02000000000000000000" pitchFamily="2" typeface="Sakkal Majalla"/>
                <a:cs charset="-78" panose="02000000000000000000" pitchFamily="2" typeface="Sakkal Majalla"/>
              </a:rPr>
              <a:t> </a:t>
            </a:r>
            <a:r>
              <a:rPr altLang="ar-SA" dirty="0" lang="ar-SA" sz="2800">
                <a:solidFill>
                  <a:srgbClr val="FF0000"/>
                </a:solidFill>
                <a:uFillTx/>
                <a:latin charset="-78" panose="02000000000000000000" pitchFamily="2" typeface="Sakkal Majalla"/>
                <a:cs typeface="+mn-cs"/>
              </a:rPr>
              <a:t>شكل الحرف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altLang="ar-SA" dirty="0" lang="ar-SA" sz="2800">
                <a:solidFill>
                  <a:srgbClr val="FF0000"/>
                </a:solidFill>
                <a:uFillTx/>
                <a:latin charset="-78" panose="02000000000000000000" pitchFamily="2" typeface="Sakkal Majalla"/>
                <a:cs typeface="+mn-cs"/>
              </a:rPr>
              <a:t>ورسمه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00113" y="476250"/>
            <a:ext cx="6729412" cy="64611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dirty="0" lang="ar-SA" sz="3600">
                <a:solidFill>
                  <a:srgbClr val="FF0000"/>
                </a:solidFill>
                <a:uFillTx/>
                <a:latin charset="-78" pitchFamily="2" typeface="Sakkal Majalla"/>
                <a:cs charset="-78" pitchFamily="2" typeface="Sakkal Majalla"/>
              </a:rPr>
              <a:t> خريطة المفهوم المعرفية مقارنة (خريطة / فن )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شكل بيضاوي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24128" y="1412776"/>
            <a:ext cx="1368152" cy="1296144"/>
          </a:xfrm>
          <a:prstGeom prst="ellipse">
            <a:avLst/>
          </a:prstGeom>
          <a:gradFill>
            <a:gsLst>
              <a:gs pos="0">
                <a:srgbClr val="C63AAB"/>
              </a:gs>
              <a:gs pos="50000">
                <a:schemeClr val="accent5"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</a:schemeClr>
              </a:gs>
            </a:gsLst>
          </a:gra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7200">
                <a:uFillTx/>
              </a:rPr>
              <a:t>ظ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شكل بيضاوي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11760" y="1484784"/>
            <a:ext cx="1368152" cy="1296144"/>
          </a:xfrm>
          <a:prstGeom prst="ellipse">
            <a:avLst/>
          </a:prstGeom>
          <a:gradFill>
            <a:gsLst>
              <a:gs pos="0">
                <a:srgbClr val="FFFF00"/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7200">
                <a:uFillTx/>
              </a:rPr>
              <a:t>ط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235899" y="1106389"/>
            <a:ext cx="1471613" cy="64611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chemeClr val="tx1"/>
                </a:solidFill>
                <a:uFillTx/>
                <a:latin charset="-78" pitchFamily="2" typeface="Sakkal Majalla"/>
                <a:cs charset="-78" pitchFamily="2" typeface="Sakkal Majalla"/>
              </a:rPr>
              <a:t> الاختلاف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851275" y="1341438"/>
            <a:ext cx="1616075" cy="6461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chemeClr val="tx1"/>
                </a:solidFill>
                <a:uFillTx/>
                <a:latin charset="-78" pitchFamily="2" typeface="Sakkal Majalla"/>
                <a:cs charset="-78" pitchFamily="2" typeface="Sakkal Majalla"/>
              </a:rPr>
              <a:t> التشابه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 nodeType="clickPar">
                      <p:stCondLst>
                        <p:cond delay="indefinite"/>
                      </p:stCondLst>
                      <p:childTnLst>
                        <p:par>
                          <p:cTn fill="hold" id="1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5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2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3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2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 nodeType="clickPar">
                      <p:stCondLst>
                        <p:cond delay="indefinite"/>
                      </p:stCondLst>
                      <p:childTnLst>
                        <p:par>
                          <p:cTn fill="hold" id="3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5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36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37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 nodeType="clickPar">
                      <p:stCondLst>
                        <p:cond delay="indefinite"/>
                      </p:stCondLst>
                      <p:childTnLst>
                        <p:par>
                          <p:cTn fill="hold" id="4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ntr" presetID="3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ecel="100000" dur="800" id="43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ecel="100000" dur="800" fill="hold" id="44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4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46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47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48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9" nodeType="clickPar">
                      <p:stCondLst>
                        <p:cond delay="indefinite"/>
                      </p:stCondLst>
                      <p:childTnLst>
                        <p:par>
                          <p:cTn fill="hold" id="5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1" nodeType="clickEffect" presetClass="entr" presetID="3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ecel="100000" dur="800" id="53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ecel="100000" dur="800" fill="hold" id="54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55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56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57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58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9" nodeType="clickPar">
                      <p:stCondLst>
                        <p:cond delay="indefinite"/>
                      </p:stCondLst>
                      <p:childTnLst>
                        <p:par>
                          <p:cTn fill="hold" id="6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1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63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64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5" nodeType="clickPar">
                      <p:stCondLst>
                        <p:cond delay="indefinite"/>
                      </p:stCondLst>
                      <p:childTnLst>
                        <p:par>
                          <p:cTn fill="hold" id="6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67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68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69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1" nodeType="clickPar">
                      <p:stCondLst>
                        <p:cond delay="indefinite"/>
                      </p:stCondLst>
                      <p:childTnLst>
                        <p:par>
                          <p:cTn fill="hold" id="7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3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5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76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3"/>
      <p:bldP advAuto="4294967295" animBg="1" grpId="0" spid="4"/>
      <p:bldP advAuto="4294967295" grpId="0" spid="7"/>
      <p:bldP advAuto="4294967295" grpId="0" spid="8"/>
      <p:bldP advAuto="4294967295" grpId="0" spid="9"/>
      <p:bldP advAuto="4294967295" animBg="1" grpId="0" spid="10"/>
      <p:bldP advAuto="4294967295" animBg="1" grpId="0" spid="13"/>
      <p:bldP advAuto="4294967295" animBg="1" grpId="1" spid="13"/>
      <p:bldP advAuto="4294967295" animBg="1" grpId="0" spid="14"/>
      <p:bldP advAuto="4294967295" animBg="1" grpId="1" spid="14"/>
    </p:bldLst>
  </p:timing>
</p:sld>
</file>

<file path=ppt/slides/slide13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رسم تخطيطي 1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303145" y="2708920"/>
          <a:ext cx="8537710" cy="3528392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diagram">
            <dgm:relIds r:dm="rId2" r:lo="rId3" r:qs="rId4" r:cs="rId5"/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08970" y="289501"/>
            <a:ext cx="7953651" cy="183093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600">
                <a:solidFill>
                  <a:srgbClr val="FF0000"/>
                </a:solidFill>
                <a:uFillTx/>
              </a:rPr>
              <a:t>اليوم :                                                                                              المادة:  </a:t>
            </a:r>
            <a:r>
              <a:rPr b="1" dirty="0" lang="ar-SA" sz="1600">
                <a:uFillTx/>
              </a:rPr>
              <a:t>لغتي </a:t>
            </a:r>
            <a:endParaRPr b="1" dirty="0" lang="ar-SA" sz="1600">
              <a:solidFill>
                <a:srgbClr val="FF0000"/>
              </a:solidFill>
              <a:uFillTx/>
            </a:endParaRP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b="1" dirty="0" lang="ar-SA" sz="16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600">
                <a:uFillTx/>
              </a:rPr>
              <a:t>:     /      /    14 هـ                                                                 </a:t>
            </a:r>
            <a:r>
              <a:rPr b="1" dirty="0" lang="ar-SA" sz="16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600">
                <a:uFillTx/>
              </a:rPr>
              <a:t>الخامسة</a:t>
            </a:r>
            <a:r>
              <a:rPr b="1" dirty="0" lang="en-US" sz="1600">
                <a:uFillTx/>
              </a:rPr>
              <a:t> </a:t>
            </a:r>
            <a:endParaRPr b="1" dirty="0" lang="ar-SA" sz="16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b="1" dirty="0" lang="ar-SA" sz="16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6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(      ظ </a:t>
            </a:r>
            <a:r>
              <a:rPr b="1" dirty="0" lang="ar-SA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</a:t>
            </a:r>
            <a:r>
              <a:rPr b="1" dirty="0" lang="ar-SA" sz="16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  )                                                                       </a:t>
            </a:r>
            <a:r>
              <a:rPr b="1" dirty="0" lang="ar-SA" sz="16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6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 أكتب الحرف وأكمل الناقص ثم أكتب الكلمة  </a:t>
            </a: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b="1" dirty="0" lang="ar-SA" sz="16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600">
                <a:uFillTx/>
                <a:cs charset="-78" pitchFamily="2" typeface="Akhbar MT"/>
              </a:rPr>
              <a:t>خارطة المفاهيم                                                                                                  </a:t>
            </a:r>
            <a:r>
              <a:rPr b="1" dirty="0" lang="ar-SA" sz="16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600">
                <a:uFillTx/>
                <a:cs charset="-78" pitchFamily="2" typeface="Akhbar MT"/>
              </a:rPr>
              <a:t>5 دقائق</a:t>
            </a: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b="1" dirty="0" lang="ar-SA" sz="16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600">
                <a:uFillTx/>
              </a:rPr>
              <a:t>كتابة الحرف المطلوب بأصواته القصيرة والطويلة وأوضاعه في الكلمة.          </a:t>
            </a:r>
            <a:r>
              <a:rPr b="1" dirty="0" lang="ar-SA" sz="1600">
                <a:solidFill>
                  <a:srgbClr val="FF0000"/>
                </a:solidFill>
                <a:uFillTx/>
              </a:rPr>
              <a:t>أسلوب التنفيذ: </a:t>
            </a:r>
            <a:r>
              <a:rPr b="1" dirty="0" lang="en-US" sz="1600">
                <a:uFillTx/>
              </a:rPr>
              <a:t>  </a:t>
            </a:r>
            <a:endParaRPr b="1" dirty="0" lang="ar-SA" sz="110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6805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78717" y="423273"/>
            <a:ext cx="928687" cy="1154833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76808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7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381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8"/>
          <a:srcRect t="6860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3145" y="2610235"/>
            <a:ext cx="2925477" cy="818765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ربع نص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23937" y="2535164"/>
            <a:ext cx="1106121" cy="369332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8970" y="2611880"/>
            <a:ext cx="1998955" cy="433388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>
                <a:uFillTx/>
              </a:rPr>
              <a:t>اسمي: </a:t>
            </a:r>
            <a:r>
              <a:rPr dirty="0" lang="ar-SA" sz="800">
                <a:uFillTx/>
              </a:rPr>
              <a:t>......................................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3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984" y="259379"/>
            <a:ext cx="8930032" cy="6480175"/>
          </a:xfrm>
          <a:prstGeom prst="rect">
            <a:avLst/>
          </a:prstGeom>
          <a:ln w="76200">
            <a:solidFill>
              <a:srgbClr val="00206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مستدير الزوايا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32183" y="331786"/>
            <a:ext cx="5688088" cy="936625"/>
          </a:xfrm>
          <a:prstGeom prst="ribbon2">
            <a:avLst>
              <a:gd fmla="val 15252" name="adj1"/>
              <a:gd fmla="val 70036" name="adj2"/>
            </a:avLst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32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موقع الحرف في الكلمة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قوس كبير أيمن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6200000">
            <a:off x="4140201" y="-1179513"/>
            <a:ext cx="1008062" cy="5903913"/>
          </a:xfrm>
          <a:prstGeom prst="rightBrace">
            <a:avLst>
              <a:gd fmla="val 8333" name="adj1"/>
              <a:gd fmla="val 50332" name="adj2"/>
            </a:avLst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endParaRPr lang="ar-SA"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رابط كسهم مستقيم 8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12706" y="1608376"/>
            <a:ext cx="0" cy="936625"/>
          </a:xfrm>
          <a:prstGeom prst="straightConnector1">
            <a:avLst/>
          </a:prstGeom>
          <a:ln>
            <a:tailEnd type="arrow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شكل بيضاوي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44778" y="1229920"/>
            <a:ext cx="935856" cy="64690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" rig="soft">
                <a:rot lat="0" lon="0" rev="15600000"/>
              </a:lightRig>
            </a:scene3d>
            <a:sp3d extrusionH="57150" prstMaterial="softEdge">
              <a:bevelT h="38100" w="25400"/>
            </a:sp3d>
          </a:bodyPr>
          <a:lstStyle/>
          <a:p>
            <a:pPr algn="ctr">
              <a:defRPr>
                <a:uFillTx/>
              </a:defRPr>
            </a:pPr>
            <a:r>
              <a:rPr b="1" dirty="0" lang="ar-SA" sz="3600">
                <a:solidFill>
                  <a:schemeClr val="accent4"/>
                </a:solidFill>
                <a:uFillTx/>
              </a:rPr>
              <a:t>في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مستدير الزوايا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83413" y="2163243"/>
            <a:ext cx="1296987" cy="865188"/>
          </a:xfrm>
          <a:prstGeom prst="round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" rig="soft">
                <a:rot lat="0" lon="0" rev="15600000"/>
              </a:lightRig>
            </a:scene3d>
            <a:sp3d extrusionH="57150" prstMaterial="softEdge">
              <a:bevelT h="38100" w="25400"/>
            </a:sp3d>
          </a:bodyPr>
          <a:lstStyle/>
          <a:p>
            <a:pPr algn="ctr">
              <a:defRPr>
                <a:uFillTx/>
              </a:defRPr>
            </a:pPr>
            <a:r>
              <a:rPr b="1" dirty="0" lang="ar-SA" sz="360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  <a:uFillTx/>
              </a:rPr>
              <a:t>الأول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مستدير الزوايا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07118" y="3716338"/>
            <a:ext cx="1383995" cy="865187"/>
          </a:xfrm>
          <a:prstGeom prst="roundRect">
            <a:avLst/>
          </a:prstGeom>
          <a:solidFill>
            <a:srgbClr val="FFCCCC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6000">
                <a:solidFill>
                  <a:srgbClr val="00B050"/>
                </a:solidFill>
                <a:uFillTx/>
                <a:latin charset="-78" pitchFamily="2" typeface="Sakkal Majalla"/>
              </a:rPr>
              <a:t> ــظـ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قوس كبير أيمن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6200000">
            <a:off x="1227138" y="2165350"/>
            <a:ext cx="928687" cy="2303463"/>
          </a:xfrm>
          <a:prstGeom prst="rightBrace">
            <a:avLst>
              <a:gd fmla="val 0" name="adj1"/>
              <a:gd fmla="val 50820" name="adj2"/>
            </a:avLst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مستدير الزوايا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36085" y="2241116"/>
            <a:ext cx="1296987" cy="863600"/>
          </a:xfrm>
          <a:prstGeom prst="round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" rig="soft">
                <a:rot lat="0" lon="0" rev="15600000"/>
              </a:lightRig>
            </a:scene3d>
            <a:sp3d extrusionH="57150" prstMaterial="softEdge">
              <a:bevelT h="38100" w="25400"/>
            </a:sp3d>
          </a:bodyPr>
          <a:lstStyle/>
          <a:p>
            <a:pPr algn="ctr">
              <a:defRPr>
                <a:uFillTx/>
              </a:defRPr>
            </a:pPr>
            <a:r>
              <a:rPr b="1" dirty="0" lang="ar-SA" sz="360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  <a:uFillTx/>
              </a:rPr>
              <a:t>الوسط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مستدير الزوايا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71550" y="2205038"/>
            <a:ext cx="1296988" cy="863600"/>
          </a:xfrm>
          <a:prstGeom prst="round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" rig="soft">
                <a:rot lat="0" lon="0" rev="15600000"/>
              </a:lightRig>
            </a:scene3d>
            <a:sp3d extrusionH="57150" prstMaterial="softEdge">
              <a:bevelT h="38100" w="25400"/>
            </a:sp3d>
          </a:bodyPr>
          <a:lstStyle/>
          <a:p>
            <a:pPr algn="ctr">
              <a:defRPr>
                <a:uFillTx/>
              </a:defRPr>
            </a:pPr>
            <a:r>
              <a:rPr b="1" dirty="0" lang="ar-SA" sz="360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  <a:uFillTx/>
              </a:rPr>
              <a:t>الأخير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مستدير الزوايا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48488" y="3789363"/>
            <a:ext cx="1295400" cy="863600"/>
          </a:xfrm>
          <a:prstGeom prst="roundRect">
            <a:avLst/>
          </a:prstGeom>
          <a:solidFill>
            <a:srgbClr val="FFCCCC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6000">
                <a:solidFill>
                  <a:srgbClr val="00B050"/>
                </a:solidFill>
                <a:uFillTx/>
                <a:latin charset="-78" pitchFamily="2" typeface="Sakkal Majalla"/>
              </a:rPr>
              <a:t> ظ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مستدير الزوايا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51050" y="3789363"/>
            <a:ext cx="1296988" cy="863600"/>
          </a:xfrm>
          <a:prstGeom prst="roundRect">
            <a:avLst/>
          </a:prstGeom>
          <a:solidFill>
            <a:srgbClr val="FFCCCC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6000">
                <a:solidFill>
                  <a:srgbClr val="00B050"/>
                </a:solidFill>
                <a:uFillTx/>
                <a:latin charset="-78" pitchFamily="2" typeface="Sakkal Majalla"/>
                <a:cs charset="-78" pitchFamily="2" typeface="Sakkal Majalla"/>
              </a:rPr>
              <a:t> ــظ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مستدير الزوايا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3789363"/>
            <a:ext cx="1296988" cy="863600"/>
          </a:xfrm>
          <a:prstGeom prst="roundRect">
            <a:avLst/>
          </a:prstGeom>
          <a:solidFill>
            <a:srgbClr val="FFCCCC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6000">
                <a:solidFill>
                  <a:srgbClr val="00B050"/>
                </a:solidFill>
                <a:uFillTx/>
                <a:latin charset="-78" pitchFamily="2" typeface="Sakkal Majalla"/>
                <a:cs charset="-78" pitchFamily="2" typeface="Sakkal Majalla"/>
              </a:rPr>
              <a:t> ظ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رابط كسهم مستقيم 20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67625" y="2852738"/>
            <a:ext cx="0" cy="647700"/>
          </a:xfrm>
          <a:prstGeom prst="straightConnector1">
            <a:avLst/>
          </a:prstGeom>
          <a:ln>
            <a:tailEnd type="arrow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رابط كسهم مستقيم 2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60131" y="2986964"/>
            <a:ext cx="0" cy="647700"/>
          </a:xfrm>
          <a:prstGeom prst="straightConnector1">
            <a:avLst/>
          </a:prstGeom>
          <a:ln>
            <a:tailEnd type="arrow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رابط كسهم مستقيم 2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981523" y="4761706"/>
            <a:ext cx="0" cy="431800"/>
          </a:xfrm>
          <a:prstGeom prst="straightConnector1">
            <a:avLst/>
          </a:prstGeom>
          <a:ln>
            <a:tailEnd type="arrow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رابط كسهم مستقيم 28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00852" y="4652963"/>
            <a:ext cx="0" cy="503237"/>
          </a:xfrm>
          <a:prstGeom prst="straightConnector1">
            <a:avLst/>
          </a:prstGeom>
          <a:ln>
            <a:tailEnd type="arrow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رابط كسهم مستقيم 29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68538" y="4761706"/>
            <a:ext cx="0" cy="503237"/>
          </a:xfrm>
          <a:prstGeom prst="straightConnector1">
            <a:avLst/>
          </a:prstGeom>
          <a:ln>
            <a:tailEnd type="arrow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رابط كسهم مستقيم 30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9750" y="4781125"/>
            <a:ext cx="0" cy="431800"/>
          </a:xfrm>
          <a:prstGeom prst="straightConnector1">
            <a:avLst/>
          </a:prstGeom>
          <a:ln>
            <a:tailEnd type="arrow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مستطيل مستدير الزوايا 3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48488" y="4437063"/>
            <a:ext cx="1295400" cy="863600"/>
          </a:xfrm>
          <a:prstGeom prst="round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" rig="soft">
                <a:rot lat="0" lon="0" rev="15600000"/>
              </a:lightRig>
            </a:scene3d>
            <a:sp3d extrusionH="57150" prstMaterial="softEdge">
              <a:bevelT h="38100" w="25400"/>
            </a:sp3d>
          </a:bodyPr>
          <a:lstStyle/>
          <a:p>
            <a:pPr algn="ctr">
              <a:defRPr>
                <a:uFillTx/>
              </a:defRPr>
            </a:pPr>
            <a:r>
              <a:rPr b="1" dirty="0" lang="ar-SA" sz="240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  <a:uFillTx/>
              </a:rPr>
              <a:t>مثل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مستطيل مستدير الزوايا 3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11638" y="4365625"/>
            <a:ext cx="1296987" cy="863600"/>
          </a:xfrm>
          <a:prstGeom prst="round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" rig="soft">
                <a:rot lat="0" lon="0" rev="15600000"/>
              </a:lightRig>
            </a:scene3d>
            <a:sp3d extrusionH="57150" prstMaterial="softEdge">
              <a:bevelT h="38100" w="25400"/>
            </a:sp3d>
          </a:bodyPr>
          <a:lstStyle/>
          <a:p>
            <a:pPr algn="ctr">
              <a:defRPr>
                <a:uFillTx/>
              </a:defRPr>
            </a:pPr>
            <a:r>
              <a:rPr b="1" dirty="0" lang="ar-SA" sz="240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  <a:uFillTx/>
              </a:rPr>
              <a:t>مثل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مستطيل مستدير الزوايا 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24075" y="4437063"/>
            <a:ext cx="1295400" cy="863600"/>
          </a:xfrm>
          <a:prstGeom prst="round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" rig="soft">
                <a:rot lat="0" lon="0" rev="15600000"/>
              </a:lightRig>
            </a:scene3d>
            <a:sp3d extrusionH="57150" prstMaterial="softEdge">
              <a:bevelT h="38100" w="25400"/>
            </a:sp3d>
          </a:bodyPr>
          <a:lstStyle/>
          <a:p>
            <a:pPr algn="ctr">
              <a:defRPr>
                <a:uFillTx/>
              </a:defRPr>
            </a:pPr>
            <a:r>
              <a:rPr b="1" dirty="0" lang="ar-SA" sz="240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  <a:uFillTx/>
              </a:rPr>
              <a:t>مثل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مستطيل مستدير الزوايا 3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4437063"/>
            <a:ext cx="1296988" cy="863600"/>
          </a:xfrm>
          <a:prstGeom prst="round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" rig="soft">
                <a:rot lat="0" lon="0" rev="15600000"/>
              </a:lightRig>
            </a:scene3d>
            <a:sp3d extrusionH="57150" prstMaterial="softEdge">
              <a:bevelT h="38100" w="25400"/>
            </a:sp3d>
          </a:bodyPr>
          <a:lstStyle/>
          <a:p>
            <a:pPr algn="ctr">
              <a:defRPr>
                <a:uFillTx/>
              </a:defRPr>
            </a:pPr>
            <a:r>
              <a:rPr b="1" dirty="0" lang="ar-SA" sz="2400">
                <a:ln>
                  <a:solidFill>
                    <a:srgbClr val="000000"/>
                  </a:solidFill>
                </a:ln>
                <a:solidFill>
                  <a:schemeClr val="accent4"/>
                </a:solidFill>
                <a:uFillTx/>
              </a:rPr>
              <a:t>مثل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7" name="صورة 3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68903" y="5390617"/>
            <a:ext cx="2033380" cy="116193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8" name="صورة 3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82719" y="5249624"/>
            <a:ext cx="1877660" cy="131835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9" name="صورة 3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68844" l="39555" r="46603" t="1266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28487" y="5409406"/>
            <a:ext cx="1315401" cy="75644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0" name="صورة 3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7531" l="38388" r="43061" t="7292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7227" y="5395802"/>
            <a:ext cx="1454956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9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6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0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2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3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 nodeType="clickPar">
                      <p:stCondLst>
                        <p:cond delay="indefinite"/>
                      </p:stCondLst>
                      <p:childTnLst>
                        <p:par>
                          <p:cTn fill="hold" id="2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8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0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2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3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 nodeType="clickPar">
                      <p:stCondLst>
                        <p:cond delay="indefinite"/>
                      </p:stCondLst>
                      <p:childTnLst>
                        <p:par>
                          <p:cTn fill="hold" id="3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8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9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0" nodeType="clickPar">
                      <p:stCondLst>
                        <p:cond delay="indefinite"/>
                      </p:stCondLst>
                      <p:childTnLst>
                        <p:par>
                          <p:cTn fill="hold" id="4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2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4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5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6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8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9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0" nodeType="clickPar">
                      <p:stCondLst>
                        <p:cond delay="indefinite"/>
                      </p:stCondLst>
                      <p:childTnLst>
                        <p:par>
                          <p:cTn fill="hold" id="5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2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5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5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6" nodeType="clickPar">
                      <p:stCondLst>
                        <p:cond delay="indefinite"/>
                      </p:stCondLst>
                      <p:childTnLst>
                        <p:par>
                          <p:cTn fill="hold" id="57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8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6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6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62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6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65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6" nodeType="clickPar">
                      <p:stCondLst>
                        <p:cond delay="indefinite"/>
                      </p:stCondLst>
                      <p:childTnLst>
                        <p:par>
                          <p:cTn fill="hold" id="67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8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7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2" nodeType="clickPar">
                      <p:stCondLst>
                        <p:cond delay="indefinite"/>
                      </p:stCondLst>
                      <p:childTnLst>
                        <p:par>
                          <p:cTn fill="hold" id="7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4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6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77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8" nodeType="clickPar">
                      <p:stCondLst>
                        <p:cond delay="indefinite"/>
                      </p:stCondLst>
                      <p:childTnLst>
                        <p:par>
                          <p:cTn fill="hold" id="7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80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82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3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84" nodeType="with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86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7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8" nodeType="clickPar">
                      <p:stCondLst>
                        <p:cond delay="indefinite"/>
                      </p:stCondLst>
                      <p:childTnLst>
                        <p:par>
                          <p:cTn fill="hold" id="8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0" nodeType="click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dur="500" id="92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93" nodeType="with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dur="500" id="95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6" nodeType="clickPar">
                      <p:stCondLst>
                        <p:cond delay="indefinite"/>
                      </p:stCondLst>
                      <p:childTnLst>
                        <p:par>
                          <p:cTn fill="hold" id="97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8" nodeType="click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dur="500" id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1" nodeType="with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dur="500" id="103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4" nodeType="clickPar">
                      <p:stCondLst>
                        <p:cond delay="indefinite"/>
                      </p:stCondLst>
                      <p:childTnLst>
                        <p:par>
                          <p:cTn fill="hold" id="10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06" nodeType="click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dur="500" id="108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9" nodeType="with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dur="500" id="11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2">
                      <p:stCondLst>
                        <p:cond delay="indefinite"/>
                      </p:stCondLst>
                      <p:childTnLst>
                        <p:par>
                          <p:cTn fill="hold" id="113">
                            <p:stCondLst>
                              <p:cond delay="0"/>
                            </p:stCondLst>
                            <p:childTnLst>
                              <p:par>
                                <p:cTn fill="hold" id="11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16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17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18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9">
                      <p:stCondLst>
                        <p:cond delay="indefinite"/>
                      </p:stCondLst>
                      <p:childTnLst>
                        <p:par>
                          <p:cTn fill="hold" id="120">
                            <p:stCondLst>
                              <p:cond delay="0"/>
                            </p:stCondLst>
                            <p:childTnLst>
                              <p:par>
                                <p:cTn fill="hold" id="12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23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24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25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6">
                      <p:stCondLst>
                        <p:cond delay="indefinite"/>
                      </p:stCondLst>
                      <p:childTnLst>
                        <p:par>
                          <p:cTn fill="hold" id="127">
                            <p:stCondLst>
                              <p:cond delay="0"/>
                            </p:stCondLst>
                            <p:childTnLst>
                              <p:par>
                                <p:cTn fill="hold" id="12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3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32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3">
                      <p:stCondLst>
                        <p:cond delay="indefinite"/>
                      </p:stCondLst>
                      <p:childTnLst>
                        <p:par>
                          <p:cTn fill="hold" id="134">
                            <p:stCondLst>
                              <p:cond delay="0"/>
                            </p:stCondLst>
                            <p:childTnLst>
                              <p:par>
                                <p:cTn fill="hold" id="13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37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8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39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3"/>
      <p:bldP advAuto="4294967295" animBg="1" grpId="0" spid="8"/>
      <p:bldP advAuto="4294967295" animBg="1" grpId="0" spid="10"/>
      <p:bldP advAuto="4294967295" grpId="0" spid="11"/>
      <p:bldP advAuto="4294967295" animBg="1" grpId="0" spid="12"/>
      <p:bldP advAuto="4294967295" animBg="1" grpId="0" spid="15"/>
      <p:bldP advAuto="4294967295" grpId="0" spid="16"/>
      <p:bldP advAuto="4294967295" grpId="0" spid="17"/>
      <p:bldP advAuto="4294967295" animBg="1" grpId="0" spid="18"/>
      <p:bldP advAuto="4294967295" animBg="1" grpId="0" spid="19"/>
      <p:bldP advAuto="4294967295" animBg="1" grpId="0" spid="20"/>
      <p:bldP advAuto="4294967295" grpId="0" spid="32"/>
      <p:bldP advAuto="4294967295" grpId="0" spid="33"/>
      <p:bldP advAuto="4294967295" grpId="0" spid="34"/>
      <p:bldP advAuto="4294967295" grpId="0" spid="35"/>
    </p:bldLst>
  </p:timing>
</p:sld>
</file>

<file path=ppt/slides/slide13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50397" y="136848"/>
            <a:ext cx="4500594" cy="769441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r>
              <a:rPr b="1" dirty="0" lang="ar-SA" sz="4400">
                <a:solidFill>
                  <a:srgbClr val="FF0000"/>
                </a:solidFill>
                <a:uFillTx/>
              </a:rPr>
              <a:t>حرف الظاء : ظ</a:t>
            </a:r>
            <a:endParaRPr dirty="0" lang="ar-SA" sz="44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مستطيل 3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86380" y="3214686"/>
            <a:ext cx="3071834" cy="11079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r"/>
            <a:r>
              <a:rPr b="1" dirty="0" lang="ar-SA" sz="6600">
                <a:uFillTx/>
              </a:rPr>
              <a:t>      ـلَام</a:t>
            </a:r>
            <a:endParaRPr dirty="0" lang="ar-SA" sz="66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مستطيل 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86380" y="4964210"/>
            <a:ext cx="3071834" cy="11079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r"/>
            <a:r>
              <a:rPr b="1" dirty="0" lang="ar-SA" sz="6600">
                <a:uFillTx/>
              </a:rPr>
              <a:t>  يُحَـافِـ</a:t>
            </a:r>
            <a:endParaRPr dirty="0" lang="ar-SA" sz="66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مستطيل 3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85786" y="3214686"/>
            <a:ext cx="3071834" cy="11079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6600">
                <a:uFillTx/>
              </a:rPr>
              <a:t>مِـ    ـ</a:t>
            </a:r>
            <a:r>
              <a:rPr b="1" dirty="0" err="1" lang="ar-SA" sz="6600">
                <a:uFillTx/>
              </a:rPr>
              <a:t>لَّة</a:t>
            </a:r>
            <a:endParaRPr dirty="0" lang="ar-SA" sz="66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" name="مستطيل 3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85786" y="4964210"/>
            <a:ext cx="3071834" cy="11079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r"/>
            <a:r>
              <a:rPr b="1" dirty="0" lang="ar-SA" sz="6600">
                <a:uFillTx/>
              </a:rPr>
              <a:t>مَحْـفُو</a:t>
            </a:r>
            <a:endParaRPr dirty="0" lang="ar-SA" sz="66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7" name="مستطيل 3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08652" y="3208825"/>
            <a:ext cx="1214446" cy="1107996"/>
          </a:xfrm>
          <a:prstGeom prst="rect">
            <a:avLst/>
          </a:prstGeom>
          <a:noFill/>
          <a:ln w="31750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6600">
                <a:uFillTx/>
              </a:rPr>
              <a:t> </a:t>
            </a:r>
            <a:r>
              <a:rPr b="1" dirty="0" lang="ar-SA" sz="6600">
                <a:solidFill>
                  <a:srgbClr val="0070C0"/>
                </a:solidFill>
                <a:uFillTx/>
              </a:rPr>
              <a:t>ظَـ</a:t>
            </a:r>
            <a:endParaRPr dirty="0" lang="ar-SA" sz="66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0" name="مستطيل 3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992" y="3208825"/>
            <a:ext cx="1214446" cy="1107996"/>
          </a:xfrm>
          <a:prstGeom prst="rect">
            <a:avLst/>
          </a:prstGeom>
          <a:noFill/>
          <a:ln w="31750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6600">
                <a:solidFill>
                  <a:srgbClr val="0070C0"/>
                </a:solidFill>
                <a:uFillTx/>
              </a:rPr>
              <a:t>ــظَـ</a:t>
            </a:r>
            <a:endParaRPr dirty="0" lang="ar-SA" sz="66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1" name="مستطيل 4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07993" y="4964210"/>
            <a:ext cx="1214446" cy="1107996"/>
          </a:xfrm>
          <a:prstGeom prst="rect">
            <a:avLst/>
          </a:prstGeom>
          <a:noFill/>
          <a:ln w="31750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6600">
                <a:solidFill>
                  <a:srgbClr val="0070C0"/>
                </a:solidFill>
                <a:uFillTx/>
              </a:rPr>
              <a:t>ـظ</a:t>
            </a:r>
            <a:endParaRPr dirty="0" lang="ar-SA" sz="66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2" name="مستطيل 4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25308" y="4958349"/>
            <a:ext cx="1214446" cy="1107996"/>
          </a:xfrm>
          <a:prstGeom prst="rect">
            <a:avLst/>
          </a:prstGeom>
          <a:noFill/>
          <a:ln w="31750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6600">
                <a:uFillTx/>
              </a:rPr>
              <a:t> </a:t>
            </a:r>
            <a:r>
              <a:rPr b="1" dirty="0" lang="ar-SA" sz="6600">
                <a:solidFill>
                  <a:srgbClr val="0070C0"/>
                </a:solidFill>
                <a:uFillTx/>
              </a:rPr>
              <a:t>ظ</a:t>
            </a:r>
            <a:endParaRPr dirty="0" lang="ar-SA" sz="66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مستطيل 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43768" y="1049942"/>
            <a:ext cx="1214446" cy="1107996"/>
          </a:xfrm>
          <a:prstGeom prst="rect">
            <a:avLst/>
          </a:prstGeom>
          <a:noFill/>
          <a:ln w="31750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6600">
                <a:uFillTx/>
              </a:rPr>
              <a:t> </a:t>
            </a:r>
            <a:r>
              <a:rPr b="1" dirty="0" lang="ar-SA" sz="6600">
                <a:solidFill>
                  <a:srgbClr val="0070C0"/>
                </a:solidFill>
                <a:uFillTx/>
              </a:rPr>
              <a:t>ظَـ</a:t>
            </a:r>
            <a:endParaRPr dirty="0" lang="ar-SA" sz="66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01776" y="1091113"/>
            <a:ext cx="1214446" cy="1107996"/>
          </a:xfrm>
          <a:prstGeom prst="rect">
            <a:avLst/>
          </a:prstGeom>
          <a:noFill/>
          <a:ln w="31750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6600">
                <a:solidFill>
                  <a:srgbClr val="0070C0"/>
                </a:solidFill>
                <a:uFillTx/>
              </a:rPr>
              <a:t>ــظَـ</a:t>
            </a:r>
            <a:endParaRPr dirty="0" lang="ar-SA" sz="66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ستطيل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59657" y="1049942"/>
            <a:ext cx="1214446" cy="1107996"/>
          </a:xfrm>
          <a:prstGeom prst="rect">
            <a:avLst/>
          </a:prstGeom>
          <a:noFill/>
          <a:ln w="31750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6600">
                <a:solidFill>
                  <a:srgbClr val="0070C0"/>
                </a:solidFill>
                <a:uFillTx/>
              </a:rPr>
              <a:t>ـظ</a:t>
            </a:r>
            <a:endParaRPr dirty="0" lang="ar-SA" sz="66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مستطيل 2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43896" y="1183531"/>
            <a:ext cx="1214446" cy="1107996"/>
          </a:xfrm>
          <a:prstGeom prst="rect">
            <a:avLst/>
          </a:prstGeom>
          <a:noFill/>
          <a:ln w="31750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6600">
                <a:uFillTx/>
              </a:rPr>
              <a:t> </a:t>
            </a:r>
            <a:r>
              <a:rPr b="1" dirty="0" lang="ar-SA" sz="6600">
                <a:solidFill>
                  <a:srgbClr val="0070C0"/>
                </a:solidFill>
                <a:uFillTx/>
              </a:rPr>
              <a:t>ظ</a:t>
            </a:r>
            <a:endParaRPr dirty="0" lang="ar-SA" sz="66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13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14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4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26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27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0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2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>
                      <p:stCondLst>
                        <p:cond delay="indefinite"/>
                      </p:stCondLst>
                      <p:childTnLst>
                        <p:par>
                          <p:cTn fill="hold" id="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7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39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4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3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5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6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7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8">
                      <p:stCondLst>
                        <p:cond delay="indefinite"/>
                      </p:stCondLst>
                      <p:childTnLst>
                        <p:par>
                          <p:cTn fill="hold" id="4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0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52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53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4">
                      <p:stCondLst>
                        <p:cond delay="indefinite"/>
                      </p:stCondLst>
                      <p:childTnLst>
                        <p:par>
                          <p:cTn fill="hold" id="5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6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58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9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6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4"/>
      <p:bldP advAuto="4294967295" animBg="1" grpId="0" spid="32"/>
      <p:bldP advAuto="4294967295" animBg="1" grpId="0" spid="34"/>
      <p:bldP advAuto="4294967295" animBg="1" grpId="0" spid="35"/>
      <p:bldP advAuto="4294967295" animBg="1" grpId="0" spid="36"/>
      <p:bldP advAuto="4294967295" grpId="0" spid="37"/>
      <p:bldP advAuto="4294967295" grpId="0" spid="40"/>
      <p:bldP advAuto="4294967295" grpId="0" spid="41"/>
      <p:bldP advAuto="4294967295" grpId="0" spid="42"/>
    </p:bldLst>
  </p:timing>
</p:sld>
</file>

<file path=ppt/slides/slide13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جموعة 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52413" y="1043099"/>
            <a:ext cx="4624439" cy="5038184"/>
            <a:chOff x="2398642" y="1196752"/>
            <a:chExt cx="4624439" cy="5184576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Ø³ÙØ§Ø±Ø© Ø§Ø³Ø¹Ø§Ù Ø³Ø¹ÙØ¯Ù" id="1026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699897" y="1196752"/>
              <a:ext cx="4323184" cy="2448272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398642" y="3429000"/>
              <a:ext cx="4624439" cy="2952328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 sz="8800">
                  <a:uFillTx/>
                </a:rPr>
                <a:t> 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جموعة 1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2945" y="4174268"/>
            <a:ext cx="3736427" cy="1351468"/>
            <a:chOff x="3418563" y="4149080"/>
            <a:chExt cx="3111224" cy="1351468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: زوايا مستديرة 1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418563" y="4149080"/>
              <a:ext cx="3100358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r"/>
              <a:r>
                <a:rPr dirty="0" lang="ar-SA" sz="8000">
                  <a:solidFill>
                    <a:schemeClr val="tx1"/>
                  </a:solidFill>
                  <a:uFillTx/>
                </a:rPr>
                <a:t>    ـلَام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ربع نص 1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377658" y="4762672"/>
              <a:ext cx="1152129" cy="369332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r>
                <a:rPr dirty="0" lang="ar-SA">
                  <a:uFillTx/>
                </a:rPr>
                <a:t>............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مشفى الكلمات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12" y="1788308"/>
            <a:ext cx="1095528" cy="73352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76972" y="2801779"/>
            <a:ext cx="1124107" cy="828791"/>
          </a:xfrm>
          <a:prstGeom prst="rect">
            <a:avLst/>
          </a:prstGeom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جموعة 1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00960" y="3761285"/>
            <a:ext cx="1133633" cy="847843"/>
            <a:chOff x="7209876" y="371123"/>
            <a:chExt cx="1133633" cy="84784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صورة 1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209876" y="371123"/>
              <a:ext cx="1133633" cy="847843"/>
            </a:xfrm>
            <a:prstGeom prst="rect">
              <a:avLst/>
            </a:prstGeom>
          </p:spPr>
        </p:pic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رابط مستقيم 16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8011237" y="975003"/>
              <a:ext cx="33227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اسعاف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>
            <a:videoFi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link="rId6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4607" y="591838"/>
            <a:ext cx="1206304" cy="92483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6774" y="5000750"/>
            <a:ext cx="1388728" cy="64445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uFillTx/>
              </a:rPr>
              <a:t>الطبيبة المناوبة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طبيبة كرتون&quot;" id="21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24607" y="3423794"/>
            <a:ext cx="1080895" cy="1358048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22" name="صورة 2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29486" y="4948465"/>
            <a:ext cx="1305107" cy="100979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1" nodeType="clickEffect" presetClass="exit" presetID="9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dur="500" id="12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8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18" nodeType="interactiveSeq" restart="whenNotActive">
                <p:stCondLst>
                  <p:cond delay="0" evt="onClick">
                    <p:tgtEl>
                      <p:spTgt spid="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9">
                      <p:stCondLst>
                        <p:cond delay="0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advAuto="4294967295" grpId="0" spid="19"/>
      <p:bldP advAuto="4294967295" grpId="1" spid="19"/>
    </p:bldLst>
  </p:timing>
</p:sld>
</file>

<file path=ppt/slides/slide13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جموعة 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37678" y="1332264"/>
            <a:ext cx="5281653" cy="5038184"/>
            <a:chOff x="2206670" y="1196752"/>
            <a:chExt cx="5281653" cy="5184576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Ø³ÙØ§Ø±Ø© Ø§Ø³Ø¹Ø§Ù Ø³Ø¹ÙØ¯Ù" id="1026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7769" y="1196752"/>
              <a:ext cx="3877725" cy="2448272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206670" y="3429000"/>
              <a:ext cx="5281653" cy="2952328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 sz="8800">
                  <a:uFillTx/>
                </a:rPr>
                <a:t> 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جموعة 14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63659" y="4185206"/>
            <a:ext cx="4195658" cy="1351468"/>
            <a:chOff x="3418563" y="4149080"/>
            <a:chExt cx="3100358" cy="1351468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: زوايا مستديرة 1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418563" y="4149080"/>
              <a:ext cx="3100358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r"/>
              <a:r>
                <a:rPr dirty="0" lang="ar-SA" sz="8000">
                  <a:solidFill>
                    <a:schemeClr val="tx1"/>
                  </a:solidFill>
                  <a:uFillTx/>
                </a:rPr>
                <a:t>  مِـ  ـ</a:t>
              </a:r>
              <a:r>
                <a:rPr dirty="0" err="1" lang="ar-SA" sz="8000">
                  <a:solidFill>
                    <a:schemeClr val="tx1"/>
                  </a:solidFill>
                  <a:uFillTx/>
                </a:rPr>
                <a:t>لَّة</a:t>
              </a:r>
              <a:r>
                <a:rPr dirty="0" lang="ar-SA" sz="8000">
                  <a:solidFill>
                    <a:schemeClr val="tx1"/>
                  </a:solidFill>
                  <a:uFillTx/>
                </a:rPr>
                <a:t>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ربع نص 1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968742" y="4759192"/>
              <a:ext cx="875933" cy="369332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r>
                <a:rPr dirty="0" lang="ar-SA">
                  <a:uFillTx/>
                </a:rPr>
                <a:t>............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مشفى الكلمات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12" y="1788308"/>
            <a:ext cx="1095528" cy="73352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76972" y="2801779"/>
            <a:ext cx="1124107" cy="828791"/>
          </a:xfrm>
          <a:prstGeom prst="rect">
            <a:avLst/>
          </a:prstGeom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جموعة 1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00960" y="3761285"/>
            <a:ext cx="1133633" cy="847843"/>
            <a:chOff x="7209876" y="371123"/>
            <a:chExt cx="1133633" cy="84784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209876" y="371123"/>
              <a:ext cx="1133633" cy="847843"/>
            </a:xfrm>
            <a:prstGeom prst="rect">
              <a:avLst/>
            </a:prstGeom>
          </p:spPr>
        </p:pic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رابط مستقيم 17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8011237" y="975003"/>
              <a:ext cx="33227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اسعاف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>
            <a:videoFi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link="rId6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3342" y="198274"/>
            <a:ext cx="1206304" cy="92483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6774" y="5000750"/>
            <a:ext cx="1388728" cy="64445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uFillTx/>
              </a:rPr>
              <a:t>الطبيبة المناوبة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طبيبة كرتون&quot;" id="21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24607" y="3423794"/>
            <a:ext cx="1080895" cy="1358048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22" name="صورة 2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45227" y="4904875"/>
            <a:ext cx="1305107" cy="100979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1" nodeType="clickEffect" presetClass="exit" presetID="9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dur="500" id="1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8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18" nodeType="interactiveSeq" restart="whenNotActive">
                <p:stCondLst>
                  <p:cond delay="0" evt="onClick">
                    <p:tgtEl>
                      <p:spTgt spid="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9">
                      <p:stCondLst>
                        <p:cond delay="0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advAuto="4294967295" grpId="0" spid="13"/>
      <p:bldP advAuto="4294967295" grpId="1" spid="13"/>
    </p:bldLst>
  </p:timing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99022" y="497429"/>
            <a:ext cx="3688831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none">
            <a:spAutoFit/>
          </a:bodyPr>
          <a:lstStyle/>
          <a:p>
            <a:pPr algn="ctr"/>
            <a:r>
              <a:rPr b="1" dirty="0" lang="ar-SA" sz="5400">
                <a:ln w="1905">
                  <a:solidFill>
                    <a:srgbClr val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جدول التعلم </a:t>
            </a: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جدول 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214414" y="1928802"/>
          <a:ext cx="6858048" cy="326136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{35758FB7-9AC5-4552-8A53-C91805E547FA}</a:tableStyleId>
              </a:tblPr>
              <a:tblGrid>
                <a:gridCol w="2117445"/>
                <a:gridCol w="2454587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b="1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ماذا</a:t>
                      </a:r>
                      <a:r>
                        <a:rPr b="1" baseline="0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 أعرف ؟</a:t>
                      </a:r>
                      <a:endParaRPr b="1" cap="none" dirty="0" lang="ar-SA" spc="0" sz="280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ماذا أريد أن أتعلم؟</a:t>
                      </a: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cap="none" dirty="0" lang="ar-SA" spc="0" sz="2800">
                          <a:solidFill>
                            <a:schemeClr val="accent4"/>
                          </a:solidFill>
                          <a:effectLst/>
                          <a:uFillTx/>
                        </a:rPr>
                        <a:t>ماذا تعلمت ؟</a:t>
                      </a: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b="1" cap="none" dirty="0" lang="ar-SA" spc="0">
                        <a:solidFill>
                          <a:schemeClr val="accent4"/>
                        </a:solidFill>
                        <a:effectLst/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</a:tbl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4"/>
    </p:bldLst>
  </p:timing>
</p:sld>
</file>

<file path=ppt/slides/slide14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جموعة 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51445" y="1332264"/>
            <a:ext cx="4910140" cy="5141693"/>
            <a:chOff x="2578184" y="1090235"/>
            <a:chExt cx="4910140" cy="529109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Ø³ÙØ§Ø±Ø© Ø§Ø³Ø¹Ø§Ù Ø³Ø¹ÙØ¯Ù" id="1026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578184" y="1090235"/>
              <a:ext cx="3987632" cy="2448270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624418" y="3429000"/>
              <a:ext cx="4863906" cy="2952328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 sz="8800">
                  <a:uFillTx/>
                </a:rPr>
                <a:t> 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جموعة 1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61045" y="4174268"/>
            <a:ext cx="3723377" cy="1351468"/>
            <a:chOff x="3601491" y="2728078"/>
            <a:chExt cx="3100358" cy="1351468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: زوايا مستديرة 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601491" y="2728078"/>
              <a:ext cx="3100358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r"/>
              <a:r>
                <a:rPr dirty="0" lang="ar-SA" sz="8000">
                  <a:solidFill>
                    <a:schemeClr val="tx1"/>
                  </a:solidFill>
                  <a:uFillTx/>
                </a:rPr>
                <a:t> يُـحَـافِـ   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978828" y="3327252"/>
              <a:ext cx="899343" cy="369332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r>
                <a:rPr dirty="0" lang="ar-SA">
                  <a:uFillTx/>
                </a:rPr>
                <a:t>............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مشفى الكلمات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12" y="1788308"/>
            <a:ext cx="1095528" cy="73352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76972" y="2801779"/>
            <a:ext cx="1124107" cy="828791"/>
          </a:xfrm>
          <a:prstGeom prst="rect">
            <a:avLst/>
          </a:prstGeom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جموعة 1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00960" y="3761285"/>
            <a:ext cx="1133633" cy="847843"/>
            <a:chOff x="7209876" y="371123"/>
            <a:chExt cx="1133633" cy="84784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209876" y="371123"/>
              <a:ext cx="1133633" cy="847843"/>
            </a:xfrm>
            <a:prstGeom prst="rect">
              <a:avLst/>
            </a:prstGeom>
          </p:spPr>
        </p:pic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رابط مستقيم 14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7902053" y="975003"/>
              <a:ext cx="33227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اسعاف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>
            <a:videoFi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link="rId6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3342" y="198274"/>
            <a:ext cx="1206304" cy="92483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6774" y="5000750"/>
            <a:ext cx="1388728" cy="64445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uFillTx/>
              </a:rPr>
              <a:t>الطبيبة المناوبة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طبيبة كرتون&quot;" id="19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24607" y="3423794"/>
            <a:ext cx="1080895" cy="1358048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20" name="صورة 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45227" y="4904875"/>
            <a:ext cx="1305107" cy="100979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1" nodeType="clickEffect" presetClass="exit" presetID="9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dur="500" id="12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8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18" nodeType="interactiveSeq" restart="whenNotActive">
                <p:stCondLst>
                  <p:cond delay="0" evt="onClick">
                    <p:tgtEl>
                      <p:spTgt spid="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9">
                      <p:stCondLst>
                        <p:cond delay="0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advAuto="4294967295" grpId="0" spid="17"/>
      <p:bldP advAuto="4294967295" grpId="1" spid="17"/>
    </p:bldLst>
  </p:timing>
</p:sld>
</file>

<file path=ppt/slides/slide14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جموعة 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99044" y="1402110"/>
            <a:ext cx="4958440" cy="5037096"/>
            <a:chOff x="2529884" y="1197872"/>
            <a:chExt cx="4958440" cy="5183456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Ø³ÙØ§Ø±Ø© Ø§Ø³Ø¹Ø§Ù Ø³Ø¹ÙØ¯Ù" id="1026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529884" y="1197872"/>
              <a:ext cx="4295480" cy="2448272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849970" y="3429000"/>
              <a:ext cx="4638354" cy="2952328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 sz="8800">
                  <a:uFillTx/>
                </a:rPr>
                <a:t> 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جموعة 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26432" y="4098657"/>
            <a:ext cx="3891136" cy="1351468"/>
            <a:chOff x="3333388" y="4154810"/>
            <a:chExt cx="3891136" cy="1351468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: زوايا مستديرة 1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333388" y="4154810"/>
              <a:ext cx="3891136" cy="135146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r"/>
              <a:r>
                <a:rPr dirty="0" lang="ar-SA" sz="8000">
                  <a:solidFill>
                    <a:schemeClr val="tx1"/>
                  </a:solidFill>
                  <a:uFillTx/>
                </a:rPr>
                <a:t>   مَحْفُو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ربع نص 1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001842" y="4703630"/>
              <a:ext cx="969404" cy="369332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r>
                <a:rPr dirty="0" lang="ar-SA">
                  <a:uFillTx/>
                </a:rPr>
                <a:t>............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46667" y="487552"/>
            <a:ext cx="2829643" cy="566703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67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مشفى الكلمات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20012" y="1788308"/>
            <a:ext cx="1095528" cy="73352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76972" y="2801779"/>
            <a:ext cx="1124107" cy="828791"/>
          </a:xfrm>
          <a:prstGeom prst="rect">
            <a:avLst/>
          </a:prstGeom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جموعة 1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00960" y="3761285"/>
            <a:ext cx="1133633" cy="847843"/>
            <a:chOff x="7209876" y="371123"/>
            <a:chExt cx="1133633" cy="84784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209876" y="371123"/>
              <a:ext cx="1133633" cy="847843"/>
            </a:xfrm>
            <a:prstGeom prst="rect">
              <a:avLst/>
            </a:prstGeom>
          </p:spPr>
        </p:pic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رابط مستقيم 15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8011237" y="975003"/>
              <a:ext cx="33227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اسعاف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>
            <a:videoFi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link="rId6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3342" y="198274"/>
            <a:ext cx="1206304" cy="92483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6774" y="5000750"/>
            <a:ext cx="1388728" cy="64445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uFillTx/>
              </a:rPr>
              <a:t>الطبيبة المناوبة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طبيبة كرتون&quot;" id="20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24607" y="3423794"/>
            <a:ext cx="1080895" cy="1358048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76972" y="4969046"/>
            <a:ext cx="1305107" cy="100979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1" nodeType="clickEffect" presetClass="exit" presetID="9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dur="500" id="12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98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18" nodeType="interactiveSeq" restart="whenNotActive">
                <p:stCondLst>
                  <p:cond delay="0" evt="onClick">
                    <p:tgtEl>
                      <p:spTgt spid="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9">
                      <p:stCondLst>
                        <p:cond delay="0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advAuto="4294967295" grpId="0" spid="18"/>
      <p:bldP advAuto="4294967295" grpId="1" spid="18"/>
    </p:bldLst>
  </p:timing>
</p:sld>
</file>

<file path=ppt/slides/slide14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جموعة 2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049" y="4477326"/>
            <a:ext cx="8784976" cy="2002178"/>
            <a:chOff x="449259" y="3846269"/>
            <a:chExt cx="8245482" cy="2002178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3"/>
            <a:srcRect b="4758" l="24731" r="19269" t="78174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49259" y="3846269"/>
              <a:ext cx="8245482" cy="2002178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328557" y="4262838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وسط الكلمة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930296" y="4238386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أول </a:t>
              </a:r>
            </a:p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الكلمة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750985" y="4193270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أخر الكلمة</a:t>
              </a:r>
            </a:p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متصل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290118" y="4168818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أخر الكلمة</a:t>
              </a:r>
            </a:p>
            <a:p>
              <a:pPr algn="ctr"/>
              <a:r>
                <a:rPr dirty="0" lang="ar-SA">
                  <a:solidFill>
                    <a:schemeClr val="tx1"/>
                  </a:solidFill>
                  <a:uFillTx/>
                </a:rPr>
                <a:t>منفصل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67774" y="486045"/>
            <a:ext cx="4722768" cy="923330"/>
          </a:xfrm>
          <a:prstGeom prst="rect">
            <a:avLst/>
          </a:prstGeom>
          <a:ln w="57150"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none">
            <a:spAutoFit/>
          </a:bodyPr>
          <a:lstStyle/>
          <a:p>
            <a:pPr algn="ctr"/>
            <a:r>
              <a:rPr b="1" dirty="0" lang="ar-SA" sz="54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algn="bl" dir="2640000" dist="38100" rotWithShape="0">
                    <a:schemeClr val="accent1"/>
                  </a:outerShdw>
                </a:effectLst>
                <a:uFillTx/>
              </a:rPr>
              <a:t> قطار حرف الظاء   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9" name="رابط كسهم مستقيم 38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61553" y="2758826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25543" y="1617257"/>
            <a:ext cx="1808021" cy="2988735"/>
          </a:xfrm>
          <a:prstGeom prst="rect">
            <a:avLst/>
          </a:prstGeom>
          <a:noFill/>
          <a:ln w="76200">
            <a:solidFill>
              <a:srgbClr val="CC00CC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ستطيل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15920" y="1617257"/>
            <a:ext cx="1621326" cy="314747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3451" y="1617257"/>
            <a:ext cx="1605091" cy="3021343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15621" y="1617258"/>
            <a:ext cx="1721535" cy="314747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رابط كسهم مستقيم 3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58697" y="2886972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رابط كسهم مستقيم 34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85219" y="2853270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" name="رابط كسهم مستقيم 35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97842" y="2816178"/>
            <a:ext cx="0" cy="864339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26662" y="3804177"/>
            <a:ext cx="1095528" cy="73352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09736" y="3813921"/>
            <a:ext cx="1124107" cy="828791"/>
          </a:xfrm>
          <a:prstGeom prst="rect">
            <a:avLst/>
          </a:prstGeom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مجموعة 2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21733" y="3779081"/>
            <a:ext cx="1133633" cy="847843"/>
            <a:chOff x="7209876" y="371123"/>
            <a:chExt cx="1133633" cy="84784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209876" y="371123"/>
              <a:ext cx="1133633" cy="847843"/>
            </a:xfrm>
            <a:prstGeom prst="rect">
              <a:avLst/>
            </a:prstGeom>
          </p:spPr>
        </p:pic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رابط مستقيم 15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8011237" y="975003"/>
              <a:ext cx="33227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صورة 2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73562" y="1695245"/>
            <a:ext cx="2033380" cy="116193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صورة 2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3934" y="1689468"/>
            <a:ext cx="1877660" cy="131835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صورة 2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9"/>
          <a:srcRect b="68844" l="39555" r="46603" t="1266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82228" y="1753099"/>
            <a:ext cx="1315401" cy="92697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صورة 3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9"/>
          <a:srcRect b="7531" l="38388" r="43061" t="7292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4294" y="1663757"/>
            <a:ext cx="1454956" cy="96215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32" name="صورة 3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0493" y="3724076"/>
            <a:ext cx="1117117" cy="86433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4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18749" r="19250" t="931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5820" y="840732"/>
            <a:ext cx="7189470" cy="554863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4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381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15895" y="395097"/>
            <a:ext cx="5001323" cy="56967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4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75002" y="1772816"/>
            <a:ext cx="7370059" cy="4524315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 :  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 :   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الـخامسة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ألـعابي وهواياتي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 :</a:t>
            </a:r>
          </a:p>
          <a:p>
            <a:pPr algn="r" defTabSz="457200" lvl="0">
              <a:defRPr>
                <a:uFillTx/>
              </a:defRPr>
            </a:pPr>
            <a:endParaRPr b="1" dirty="0" lang="ar-SA" sz="3200">
              <a:solidFill>
                <a:srgbClr val="A5002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 </a:t>
            </a:r>
            <a:endParaRPr b="1" dirty="0" lang="ar-SA" sz="3200">
              <a:solidFill>
                <a:srgbClr val="A5002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3200">
              <a:solidFill>
                <a:srgbClr val="A5002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القراءة  - الكتابة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206633"/>
            <a:ext cx="8715375" cy="6594475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, علامة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12002" y="4415150"/>
            <a:ext cx="2143424" cy="838317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145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t="419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2387" y="1620767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975" y="304690"/>
            <a:ext cx="8462478" cy="113768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0072" y="5327556"/>
            <a:ext cx="1618377" cy="120838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90376" y="5523091"/>
            <a:ext cx="1133633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67000" y="2711450"/>
            <a:ext cx="5711825" cy="2862263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إن الـحرف له أشكال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في موقعه بالكلمات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سنحيط عليه بدائرة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ويـحمل معه الأصوات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الحقيبة2.jpg" id="102403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28638" y="2927350"/>
            <a:ext cx="1566862" cy="22733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46119" y="860365"/>
            <a:ext cx="4553585" cy="84784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225854"/>
            <a:ext cx="2835084" cy="211686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65002" y="5687220"/>
            <a:ext cx="1133633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4"/>
    </p:bldLst>
  </p:timing>
</p:sld>
</file>

<file path=ppt/slides/slide14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1646793"/>
            <a:ext cx="8495066" cy="726352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endParaRPr dirty="0" lang="en-US" sz="3200">
              <a:uFillTx/>
            </a:endParaRP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dirty="0" lang="ar-SA" sz="3200">
                <a:solidFill>
                  <a:srgbClr val="00B050"/>
                </a:solidFill>
                <a:uFillTx/>
              </a:rPr>
              <a:t> </a:t>
            </a:r>
            <a:r>
              <a:rPr b="1" dirty="0" lang="ar-SA" sz="3200">
                <a:solidFill>
                  <a:srgbClr val="7030A0"/>
                </a:solidFill>
                <a:uFillTx/>
                <a:latin charset="0" panose="02020603050405020304" pitchFamily="18" typeface="Times New Roman"/>
                <a:cs charset="0" panose="02020603050405020304" pitchFamily="18" typeface="Times New Roman"/>
              </a:rPr>
              <a:t>من خلال هذا المكون يتوقع من التلميذة تحقيق الأهداف التالية</a:t>
            </a:r>
          </a:p>
          <a:p>
            <a:pPr algn="r"/>
            <a:endParaRPr b="1"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1</a:t>
            </a:r>
            <a:r>
              <a:rPr dirty="0" lang="ar-SA" sz="3200">
                <a:uFillTx/>
                <a:cs charset="-78" pitchFamily="2" typeface="AL-Mohanad Bold"/>
              </a:rPr>
              <a:t>- </a:t>
            </a:r>
            <a:r>
              <a:rPr b="1" dirty="0" lang="ar-SA" sz="3200">
                <a:uFillTx/>
                <a:cs typeface="+mn-cs"/>
              </a:rPr>
              <a:t> أتعرف حرف ( </a:t>
            </a:r>
            <a:r>
              <a:rPr b="1" dirty="0" lang="ar-SA" sz="3200">
                <a:solidFill>
                  <a:srgbClr val="FF0000"/>
                </a:solidFill>
                <a:uFillTx/>
                <a:cs typeface="+mn-cs"/>
              </a:rPr>
              <a:t>ظ</a:t>
            </a:r>
            <a:r>
              <a:rPr b="1" dirty="0" lang="ar-SA" sz="3200">
                <a:uFillTx/>
                <a:cs typeface="+mn-cs"/>
              </a:rPr>
              <a:t>  ) في الكلمة المكتوبة  .</a:t>
            </a:r>
          </a:p>
          <a:p>
            <a:pPr algn="r"/>
            <a:endParaRPr b="1" dirty="0" lang="ar-SA" sz="3200">
              <a:uFillTx/>
              <a:cs typeface="+mn-cs"/>
            </a:endParaRPr>
          </a:p>
          <a:p>
            <a:pPr algn="r"/>
            <a:r>
              <a:rPr b="1" dirty="0" lang="ar-SA" sz="3200">
                <a:uFillTx/>
                <a:cs typeface="+mn-cs"/>
              </a:rPr>
              <a:t>2- أرسم دائرة حول حرف (    </a:t>
            </a:r>
            <a:r>
              <a:rPr b="1" dirty="0" lang="ar-SA" sz="3200">
                <a:solidFill>
                  <a:srgbClr val="FF0000"/>
                </a:solidFill>
                <a:uFillTx/>
                <a:cs typeface="+mn-cs"/>
              </a:rPr>
              <a:t>ظ</a:t>
            </a:r>
            <a:r>
              <a:rPr b="1" dirty="0" lang="ar-SA" sz="3200">
                <a:solidFill>
                  <a:srgbClr val="FF0000"/>
                </a:solidFill>
                <a:uFillTx/>
              </a:rPr>
              <a:t> </a:t>
            </a:r>
            <a:r>
              <a:rPr b="1" dirty="0" lang="ar-SA" sz="3200">
                <a:uFillTx/>
                <a:cs typeface="+mn-cs"/>
              </a:rPr>
              <a:t>    ) في الكلمة .</a:t>
            </a:r>
          </a:p>
          <a:p>
            <a:pPr algn="r"/>
            <a:endParaRPr b="1" dirty="0" lang="ar-SA" sz="3200">
              <a:uFillTx/>
              <a:cs typeface="+mn-cs"/>
            </a:endParaRPr>
          </a:p>
          <a:p>
            <a:pPr algn="r"/>
            <a:r>
              <a:rPr b="1" dirty="0" lang="ar-SA" sz="3200">
                <a:uFillTx/>
                <a:cs typeface="+mn-cs"/>
              </a:rPr>
              <a:t>3- أكتب حرف (  </a:t>
            </a:r>
            <a:r>
              <a:rPr b="1" dirty="0" lang="ar-SA" sz="3200">
                <a:solidFill>
                  <a:srgbClr val="FF0000"/>
                </a:solidFill>
                <a:uFillTx/>
                <a:cs typeface="+mn-cs"/>
              </a:rPr>
              <a:t>ظ</a:t>
            </a:r>
            <a:r>
              <a:rPr b="1" dirty="0" lang="ar-SA" sz="3200">
                <a:uFillTx/>
                <a:cs typeface="+mn-cs"/>
              </a:rPr>
              <a:t> ) في المكان المخصص.</a:t>
            </a:r>
          </a:p>
          <a:p>
            <a:pPr algn="r"/>
            <a:endParaRPr b="1" dirty="0" lang="ar-SA" sz="3200">
              <a:uFillTx/>
              <a:cs typeface="+mn-cs"/>
            </a:endParaRPr>
          </a:p>
          <a:p>
            <a:pPr algn="r"/>
            <a:r>
              <a:rPr b="1" dirty="0" lang="ar-SA" sz="3200">
                <a:uFillTx/>
                <a:cs typeface="+mn-cs"/>
              </a:rPr>
              <a:t>  </a:t>
            </a:r>
          </a:p>
          <a:p>
            <a:pPr algn="r"/>
            <a:r>
              <a:rPr dirty="0" lang="en-US" sz="3200">
                <a:uFillTx/>
              </a:rPr>
              <a:t> </a:t>
            </a:r>
            <a:endParaRPr dirty="0" lang="ar-SA" sz="3200">
              <a:uFillTx/>
            </a:endParaRPr>
          </a:p>
          <a:p>
            <a:pPr algn="r"/>
            <a:r>
              <a:rPr dirty="0" lang="en-US" sz="3200">
                <a:uFillTx/>
              </a:rPr>
              <a:t> </a:t>
            </a:r>
            <a:endParaRPr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  </a:t>
            </a:r>
          </a:p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شكل بيضاوي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65066" y="1881880"/>
            <a:ext cx="2449689" cy="814489"/>
          </a:xfrm>
          <a:prstGeom prst="ellipse">
            <a:avLst/>
          </a:prstGeom>
          <a:solidFill>
            <a:srgbClr val="92D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الأهداف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55793" y="436442"/>
            <a:ext cx="4553585" cy="84784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54155" y="606809"/>
            <a:ext cx="1814667" cy="135495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54155" y="5461933"/>
            <a:ext cx="1133633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1" y="1126608"/>
            <a:ext cx="8929688" cy="6647974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endParaRPr dirty="0" lang="en-US" sz="3200">
              <a:uFillTx/>
            </a:endParaRP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b="1" dirty="0" lang="ar-SA" sz="3200">
                <a:solidFill>
                  <a:srgbClr val="7030A0"/>
                </a:solidFill>
                <a:uFillTx/>
                <a:cs charset="-78" pitchFamily="2" typeface="W1 SHUROOQ 36 030"/>
              </a:rPr>
              <a:t>من خلال هذا المكون يتوقع من التلميذ -ة تحقيق الأهداف التالية</a:t>
            </a: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dirty="0" lang="ar-SA" sz="3600">
                <a:uFillTx/>
                <a:cs typeface="+mn-cs"/>
              </a:rPr>
              <a:t>1- تطبيق الأنشطة المطلوبة بالشكل الصحيح.</a:t>
            </a:r>
          </a:p>
          <a:p>
            <a:pPr algn="r"/>
            <a:endParaRPr dirty="0" lang="ar-SA" sz="3600">
              <a:uFillTx/>
              <a:cs typeface="+mn-cs"/>
            </a:endParaRPr>
          </a:p>
          <a:p>
            <a:pPr algn="r"/>
            <a:r>
              <a:rPr dirty="0" lang="ar-SA" sz="3600">
                <a:uFillTx/>
                <a:cs typeface="+mn-cs"/>
              </a:rPr>
              <a:t>2-  قراءة الحروف والكلمات قراءة صحيحة .</a:t>
            </a:r>
          </a:p>
          <a:p>
            <a:pPr algn="r"/>
            <a:endParaRPr dirty="0" lang="ar-SA" sz="3600">
              <a:uFillTx/>
              <a:cs typeface="+mn-cs"/>
            </a:endParaRPr>
          </a:p>
          <a:p>
            <a:pPr algn="r"/>
            <a:r>
              <a:rPr dirty="0" lang="ar-SA" sz="3600">
                <a:uFillTx/>
                <a:cs typeface="+mn-cs"/>
              </a:rPr>
              <a:t>3- كتابة ما يملى علي في المكان المخصص.</a:t>
            </a:r>
            <a:r>
              <a:rPr dirty="0" lang="en-US" sz="3600">
                <a:uFillTx/>
                <a:cs typeface="+mn-cs"/>
              </a:rPr>
              <a:t> </a:t>
            </a:r>
            <a:endParaRPr dirty="0" lang="ar-SA" sz="3600">
              <a:uFillTx/>
              <a:cs typeface="+mn-cs"/>
            </a:endParaRPr>
          </a:p>
          <a:p>
            <a:pPr algn="r"/>
            <a:r>
              <a:rPr dirty="0" lang="en-US" sz="3600">
                <a:uFillTx/>
                <a:cs typeface="+mn-cs"/>
              </a:rPr>
              <a:t> </a:t>
            </a:r>
            <a:endParaRPr dirty="0" lang="ar-SA" sz="3600">
              <a:uFillTx/>
              <a:cs typeface="+mn-cs"/>
            </a:endParaRPr>
          </a:p>
          <a:p>
            <a:pPr algn="r"/>
            <a:r>
              <a:rPr dirty="0" lang="en-US" sz="3200">
                <a:uFillTx/>
              </a:rPr>
              <a:t> </a:t>
            </a:r>
            <a:endParaRPr dirty="0" lang="ar-SA" sz="3200">
              <a:uFillTx/>
            </a:endParaRPr>
          </a:p>
          <a:p>
            <a:pPr algn="r"/>
            <a:r>
              <a:rPr dirty="0" lang="ar-SA" sz="3200">
                <a:uFillTx/>
              </a:rPr>
              <a:t>  </a:t>
            </a:r>
          </a:p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شكل بيضاوي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11760" y="686974"/>
            <a:ext cx="2449689" cy="814489"/>
          </a:xfrm>
          <a:prstGeom prst="ellipse">
            <a:avLst/>
          </a:prstGeom>
          <a:solidFill>
            <a:srgbClr val="92D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الأهداف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9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27747" y="3091961"/>
            <a:ext cx="782638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طائرة ركاب, رسم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24128" y="496689"/>
            <a:ext cx="2686425" cy="981212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58853" y="5878679"/>
            <a:ext cx="2057400" cy="3651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148</a:t>
            </a:fld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4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44355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95477" y="1774808"/>
            <a:ext cx="1699545" cy="159542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>
            <a:biLevel thresh="25000"/>
          </a:blip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43246" y="1916334"/>
            <a:ext cx="1539137" cy="131374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>
            <a:biLevel thresh="25000"/>
          </a:blip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52295" y="1833575"/>
            <a:ext cx="1699545" cy="148539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>
            <a:biLevel thresh="75000"/>
          </a:blip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1752" y="1916335"/>
            <a:ext cx="1537463" cy="149073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39600" y="460081"/>
            <a:ext cx="3583547" cy="8001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defTabSz="457200" rtl="0"/>
            <a:r>
              <a:rPr dirty="0" lang="ar-SA" sz="2800">
                <a:solidFill>
                  <a:srgbClr val="FFFFFF"/>
                </a:solidFill>
                <a:uFillTx/>
              </a:rPr>
              <a:t>لعبة تطابق قشر البيض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260350"/>
            <a:ext cx="8785225" cy="6337300"/>
          </a:xfrm>
          <a:prstGeom prst="rect">
            <a:avLst/>
          </a:prstGeom>
          <a:noFill/>
          <a:ln cmpd="tri" w="142875">
            <a:solidFill>
              <a:srgbClr val="FF00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defTabSz="457200" rtl="0">
              <a:defRPr>
                <a:uFillTx/>
              </a:defRPr>
            </a:pPr>
            <a:endParaRPr lang="ar-SA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ربع نص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39135" y="2451329"/>
            <a:ext cx="812230" cy="584775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l" defTabSz="457200" rtl="0"/>
            <a:r>
              <a:rPr b="1" dirty="0" lang="ar-SA" sz="3200">
                <a:solidFill>
                  <a:srgbClr val="000000"/>
                </a:solidFill>
                <a:uFillTx/>
              </a:rPr>
              <a:t>ظَلام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ربع نص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48038" y="2280132"/>
            <a:ext cx="1157811" cy="584775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l" defTabSz="457200" rtl="0"/>
            <a:r>
              <a:rPr b="1" dirty="0" lang="ar-SA" sz="3200">
                <a:solidFill>
                  <a:srgbClr val="000000"/>
                </a:solidFill>
                <a:uFillTx/>
              </a:rPr>
              <a:t> مِنْظَار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ربع نص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29506" y="2283883"/>
            <a:ext cx="1145121" cy="584775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defTabSz="457200" rtl="0"/>
            <a:r>
              <a:rPr b="1" dirty="0" lang="ar-SA" sz="3200">
                <a:solidFill>
                  <a:srgbClr val="000000"/>
                </a:solidFill>
                <a:uFillTx/>
              </a:rPr>
              <a:t>ظِل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ربع نص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88130" y="2369316"/>
            <a:ext cx="985088" cy="584775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defTabSz="457200" rtl="0"/>
            <a:r>
              <a:rPr b="1" dirty="0" lang="ar-SA" sz="3200">
                <a:solidFill>
                  <a:srgbClr val="000000"/>
                </a:solidFill>
                <a:uFillTx/>
              </a:rPr>
              <a:t>يَحْفَظُ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جموعة 20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18215" y="4875666"/>
            <a:ext cx="1665586" cy="1281220"/>
            <a:chOff x="4918215" y="4875666"/>
            <a:chExt cx="1665586" cy="128122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918215" y="4875666"/>
              <a:ext cx="1665586" cy="1281220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ربع نص 1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497842" y="5232911"/>
              <a:ext cx="858201" cy="584775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defTabSz="457200" rtl="0"/>
              <a:r>
                <a:rPr b="1" dirty="0" lang="ar-SA" sz="3200">
                  <a:solidFill>
                    <a:srgbClr val="000000"/>
                  </a:solidFill>
                  <a:uFillTx/>
                </a:rPr>
                <a:t>ظ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جموعة 2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43790" y="4877850"/>
            <a:ext cx="1537463" cy="1180983"/>
            <a:chOff x="2743790" y="4877850"/>
            <a:chExt cx="1537463" cy="118098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7">
              <a:biLevel thresh="75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743790" y="4877850"/>
              <a:ext cx="1537463" cy="1180983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ربع نص 1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191041" y="5209410"/>
              <a:ext cx="659085" cy="584775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defTabSz="457200" rtl="0"/>
              <a:r>
                <a:rPr b="1" dirty="0" lang="ar-SA" sz="3200">
                  <a:solidFill>
                    <a:srgbClr val="000000"/>
                  </a:solidFill>
                  <a:uFillTx/>
                </a:rPr>
                <a:t> ـظ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جموعة 1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76517" y="4711793"/>
            <a:ext cx="1537463" cy="1281220"/>
            <a:chOff x="7076517" y="4711793"/>
            <a:chExt cx="1537463" cy="128122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8">
              <a:biLevel thresh="25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076517" y="4711793"/>
              <a:ext cx="1537463" cy="1281220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ربع نص 1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614088" y="5315061"/>
              <a:ext cx="843060" cy="584775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defTabSz="457200" rtl="0"/>
              <a:r>
                <a:rPr b="1" dirty="0" lang="ar-SA" sz="3200">
                  <a:solidFill>
                    <a:srgbClr val="000000"/>
                  </a:solidFill>
                  <a:uFillTx/>
                </a:rPr>
                <a:t> ـظـ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جموعة 2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4830" y="4674452"/>
            <a:ext cx="1613782" cy="1281219"/>
            <a:chOff x="604830" y="4674452"/>
            <a:chExt cx="1613782" cy="128121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9">
              <a:biLevel thresh="25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04830" y="4674452"/>
              <a:ext cx="1613782" cy="1281219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ربع نص 1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108382" y="5092788"/>
              <a:ext cx="659085" cy="584775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defTabSz="457200" rtl="0"/>
              <a:r>
                <a:rPr b="1" dirty="0" lang="ar-SA" sz="3200">
                  <a:solidFill>
                    <a:srgbClr val="000000"/>
                  </a:solidFill>
                  <a:uFillTx/>
                </a:rPr>
                <a:t> ظِ</a:t>
              </a:r>
            </a:p>
          </p:txBody>
        </p:sp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id="5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L -0.21945 -0.28402 " pathEditMode="relative" ptsTypes="AA" rAng="0">
                                      <p:cBhvr>
                                        <p:cTn dur="2000" fill="hold" id="6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-14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"/>
                  </p:tgtEl>
                </p:cond>
              </p:nextCondLst>
            </p:seq>
            <p:seq concurrent="1" nextAc="seek">
              <p:cTn evtFilter="cancelBubble" fill="hold" id="7" nodeType="interactiveSeq" restart="whenNotActive">
                <p:stCondLst>
                  <p:cond delay="0" evt="onClick">
                    <p:tgtEl>
                      <p:spTgt spid="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8">
                      <p:stCondLst>
                        <p:cond delay="0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id="10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0.22569 -0.29098 " pathEditMode="relative" ptsTypes="AA" rAng="0">
                                      <p:cBhvr>
                                        <p:cTn dur="2000" fill="hold" id="1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5" y="-1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"/>
                  </p:tgtEl>
                </p:cond>
              </p:nextCondLst>
            </p:seq>
            <p:seq concurrent="1" nextAc="seek">
              <p:cTn evtFilter="cancelBubble" fill="hold" id="12" nodeType="interactiveSeq" restart="whenNotActive">
                <p:stCondLst>
                  <p:cond delay="0" evt="onClick">
                    <p:tgtEl>
                      <p:spTgt spid="2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3">
                      <p:stCondLst>
                        <p:cond delay="0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id="15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-0.23334 -0.28588 " pathEditMode="relative" ptsTypes="AA" rAng="0">
                                      <p:cBhvr>
                                        <p:cTn dur="2000" fill="hold" id="16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1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"/>
                  </p:tgtEl>
                </p:cond>
              </p:nextCondLst>
            </p:seq>
            <p:seq concurrent="1" nextAc="seek">
              <p:cTn evtFilter="cancelBubble" fill="hold" id="17" nodeType="interactiveSeq" restart="whenNotActive">
                <p:stCondLst>
                  <p:cond delay="0" evt="onClick">
                    <p:tgtEl>
                      <p:spTgt spid="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8">
                      <p:stCondLst>
                        <p:cond delay="0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id="20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23837 -0.25694 " pathEditMode="relative" ptsTypes="AA" rAng="0">
                                      <p:cBhvr>
                                        <p:cTn dur="2000" fill="hold" id="2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-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59208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63248" y="2638802"/>
            <a:ext cx="7884368" cy="3785652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en-US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</a:t>
            </a:r>
            <a:r>
              <a:rPr b="1" dirty="0" lang="ar-SA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-  تسمية الحرف باسمه الهجائي.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</a:t>
            </a:r>
          </a:p>
          <a:p>
            <a:pPr algn="ctr" eaLnBrk="1" hangingPunct="1" indent="-571500" marL="571500" rtl="1">
              <a:buFontTx/>
              <a:buChar char="-"/>
              <a:defRPr>
                <a:uFillTx/>
              </a:defRPr>
            </a:pPr>
            <a:r>
              <a:rPr b="1" dirty="0" lang="ar-SA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تلوين الحرف باللون المناسب.</a:t>
            </a:r>
          </a:p>
          <a:p>
            <a:pPr algn="ctr" eaLnBrk="1" hangingPunct="1" indent="-571500" marL="571500" rtl="1">
              <a:buFontTx/>
              <a:buChar char="-"/>
              <a:defRPr>
                <a:uFillTx/>
              </a:defRPr>
            </a:pPr>
            <a:endParaRPr b="1" dirty="0" lang="ar-SA" sz="4000">
              <a:ln w="0"/>
              <a:solidFill>
                <a:srgbClr val="002060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  <a:latin charset="-78" panose="01010101010101010101" pitchFamily="50" typeface="Adobe نسخ Medium"/>
            </a:endParaRPr>
          </a:p>
          <a:p>
            <a:pPr algn="ctr" eaLnBrk="1" hangingPunct="1" rtl="1">
              <a:defRPr>
                <a:uFillTx/>
              </a:defRPr>
            </a:pPr>
            <a:r>
              <a:rPr b="1" dirty="0" lang="ar-SA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   - المقارنة بين اسم الحرف والصورة .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</a:t>
            </a:r>
            <a:endParaRPr b="1" dirty="0" lang="en-US" sz="3048">
              <a:ln w="0"/>
              <a:solidFill>
                <a:srgbClr val="008000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  <a:latin charset="-78" panose="01010101010101010101" pitchFamily="50" typeface="Adobe نسخ Medium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شكل بيضاوي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52120" y="1634038"/>
            <a:ext cx="2449689" cy="814489"/>
          </a:xfrm>
          <a:prstGeom prst="ellipse">
            <a:avLst/>
          </a:prstGeom>
          <a:solidFill>
            <a:srgbClr val="92D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الأهداف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15</a:t>
            </a:fld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63557" y="693680"/>
            <a:ext cx="3149406" cy="85682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63248" y="840647"/>
            <a:ext cx="1505653" cy="112422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5"/>
    </p:bldLst>
  </p:timing>
</p:sld>
</file>

<file path=ppt/slides/slide15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264696"/>
          </a:xfrm>
          <a:prstGeom prst="rect">
            <a:avLst/>
          </a:prstGeom>
          <a:noFill/>
          <a:ln cmpd="tri" w="165100">
            <a:solidFill>
              <a:schemeClr val="bg2">
                <a:lumMod val="2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11013" y="430504"/>
            <a:ext cx="7888001" cy="160813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14  هـ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 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الظاء            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  إنجازاتي - أٌرسم دائرة حول الحرف ظ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التعلم باللعب (الكلمات المتقاطعة  )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4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الهدف </a:t>
            </a:r>
            <a:r>
              <a:rPr dirty="0" lang="ar-SA" sz="1400">
                <a:solidFill>
                  <a:srgbClr val="FF0000"/>
                </a:solidFill>
                <a:uFillTx/>
              </a:rPr>
              <a:t>: </a:t>
            </a:r>
            <a:r>
              <a:rPr dirty="0" lang="ar-SA" sz="1400">
                <a:uFillTx/>
              </a:rPr>
              <a:t>التعرف على مواضع حرف الظاء في الكلمة </a:t>
            </a:r>
            <a:r>
              <a:rPr dirty="0" lang="ar-SA" sz="1400">
                <a:solidFill>
                  <a:srgbClr val="FF0000"/>
                </a:solidFill>
                <a:uFillTx/>
              </a:rPr>
              <a:t>. </a:t>
            </a:r>
            <a:r>
              <a:rPr dirty="0" lang="ar-SA" sz="1400">
                <a:uFillTx/>
              </a:rPr>
              <a:t>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التنفيذ: </a:t>
            </a:r>
            <a:r>
              <a:rPr b="1" dirty="0" lang="ar-SA" sz="1400">
                <a:uFillTx/>
              </a:rPr>
              <a:t>جماعي </a:t>
            </a:r>
            <a:endParaRPr b="1" dirty="0" lang="ar-SA" sz="105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81714" y="2341681"/>
            <a:ext cx="2649351" cy="432048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33CC33"/>
                </a:solidFill>
                <a:uFillTx/>
              </a:rPr>
              <a:t>أبحث عن الكلمات في المتاهة: </a:t>
            </a: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جدول 6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2302745" y="3014390"/>
          <a:ext cx="4727850" cy="228028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945570"/>
                <a:gridCol w="945570"/>
                <a:gridCol w="945570"/>
                <a:gridCol w="945570"/>
                <a:gridCol w="945570"/>
              </a:tblGrid>
              <a:tr h="570070"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 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م</a:t>
                      </a:r>
                    </a:p>
                  </a:txBody>
                  <a:tcPr/>
                </a:tc>
              </a:tr>
              <a:tr h="570070"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ر</a:t>
                      </a:r>
                    </a:p>
                  </a:txBody>
                  <a:tcPr/>
                </a:tc>
              </a:tr>
              <a:tr h="570070"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و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ر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ل</a:t>
                      </a:r>
                    </a:p>
                  </a:txBody>
                  <a:tcPr/>
                </a:tc>
              </a:tr>
              <a:tr h="570070"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2400">
                          <a:uFillTx/>
                        </a:rPr>
                        <a:t>    ي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27949" y="4782128"/>
            <a:ext cx="943314" cy="504056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 </a:t>
            </a:r>
            <a:r>
              <a:rPr dirty="0" lang="ar-SA" sz="3200">
                <a:solidFill>
                  <a:srgbClr val="FF0000"/>
                </a:solidFill>
                <a:uFillTx/>
              </a:rPr>
              <a:t>ظِ</a:t>
            </a:r>
            <a:r>
              <a:rPr dirty="0" lang="ar-SA" sz="3200">
                <a:solidFill>
                  <a:schemeClr val="tx1"/>
                </a:solidFill>
                <a:uFillTx/>
              </a:rPr>
              <a:t>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8555" y="3040453"/>
            <a:ext cx="946694" cy="504056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rgbClr val="FF0000"/>
                </a:solidFill>
                <a:uFillTx/>
              </a:rPr>
              <a:t>ظ</a:t>
            </a:r>
            <a:r>
              <a:rPr dirty="0" lang="ar-SA" sz="3200">
                <a:solidFill>
                  <a:schemeClr val="tx1"/>
                </a:solidFill>
                <a:uFillTx/>
              </a:rPr>
              <a:t>َرْف </a:t>
            </a:r>
            <a:endParaRPr dirty="0" lang="ar-SA" sz="32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24569" y="3043816"/>
            <a:ext cx="946694" cy="504056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600">
                <a:solidFill>
                  <a:srgbClr val="FF0000"/>
                </a:solidFill>
                <a:uFillTx/>
              </a:rPr>
              <a:t>ظ</a:t>
            </a:r>
            <a:r>
              <a:rPr dirty="0" lang="ar-SA" sz="3600">
                <a:solidFill>
                  <a:schemeClr val="tx1"/>
                </a:solidFill>
                <a:uFillTx/>
              </a:rPr>
              <a:t>َلام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3960" y="4790614"/>
            <a:ext cx="1126582" cy="504056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600">
                <a:solidFill>
                  <a:schemeClr val="tx1"/>
                </a:solidFill>
                <a:uFillTx/>
              </a:rPr>
              <a:t>مِنْ</a:t>
            </a:r>
            <a:r>
              <a:rPr dirty="0" lang="ar-SA" sz="3600">
                <a:solidFill>
                  <a:srgbClr val="FF0000"/>
                </a:solidFill>
                <a:uFillTx/>
              </a:rPr>
              <a:t>ظَ</a:t>
            </a:r>
            <a:r>
              <a:rPr dirty="0" lang="ar-SA" sz="3600">
                <a:solidFill>
                  <a:schemeClr val="tx1"/>
                </a:solidFill>
                <a:uFillTx/>
              </a:rPr>
              <a:t>ار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80885" y="5781314"/>
            <a:ext cx="1157423" cy="504056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يَحْف</a:t>
            </a:r>
            <a:r>
              <a:rPr dirty="0" lang="ar-SA" sz="3200">
                <a:solidFill>
                  <a:srgbClr val="FF0000"/>
                </a:solidFill>
                <a:uFillTx/>
              </a:rPr>
              <a:t>َظُ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ستطيل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47063" y="551094"/>
            <a:ext cx="2520279" cy="43338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eaLnBrk="1" hangingPunct="1" rtl="1">
              <a:defRPr>
                <a:uFillTx/>
              </a:defRPr>
            </a:pPr>
            <a:r>
              <a:rPr b="1" dirty="0" lang="ar-SA" sz="1600">
                <a:uFillTx/>
              </a:rPr>
              <a:t>اسم المجموعة</a:t>
            </a:r>
            <a:r>
              <a:rPr b="1" dirty="0" lang="ar-SA">
                <a:uFillTx/>
              </a:rPr>
              <a:t>: </a:t>
            </a:r>
            <a:r>
              <a:rPr b="1" dirty="0" lang="ar-SA" sz="800">
                <a:uFillTx/>
              </a:rPr>
              <a:t>......................................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24455" y="2267831"/>
            <a:ext cx="1157423" cy="759142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مستطيل: زوايا مستديرة 2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80059" y="4797824"/>
            <a:ext cx="3469563" cy="3970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solidFill>
                <a:schemeClr val="accent5">
                  <a:lumMod val="20000"/>
                  <a:lumOff val="80000"/>
                </a:schemeClr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168" y="3925552"/>
            <a:ext cx="1061374" cy="83103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صورة 2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l="2298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03334" y="3961497"/>
            <a:ext cx="1157422" cy="759142"/>
          </a:xfrm>
          <a:prstGeom prst="roundRect">
            <a:avLst>
              <a:gd fmla="val 8594" name="adj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algn="bl" blurRad="12700" dir="5400000" dist="5000" endPos="28000" rotWithShape="0" stA="38000" sy="-100000"/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صورة 3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3191" y="2302686"/>
            <a:ext cx="1157422" cy="71170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مربع نص 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68830" y="5781314"/>
            <a:ext cx="4961765" cy="36933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>
                <a:solidFill>
                  <a:schemeClr val="tx1"/>
                </a:solidFill>
                <a:uFillTx/>
              </a:rPr>
              <a:t>اجمعي باقي الحروف المتبقية لتكوني كلمة السر.</a:t>
            </a:r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</a:t>
            </a:r>
            <a:r>
              <a:rPr dirty="0" lang="ar-SA">
                <a:solidFill>
                  <a:schemeClr val="tx1"/>
                </a:solidFill>
                <a:uFillTx/>
              </a:rPr>
              <a:t>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5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69612" y="372242"/>
            <a:ext cx="3583547" cy="8001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uFillTx/>
              </a:rPr>
              <a:t>استراتيجية البحث عن قرين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شكل بيضاوي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9480" y="4590462"/>
            <a:ext cx="891230" cy="813679"/>
          </a:xfrm>
          <a:prstGeom prst="ellipse">
            <a:avLst/>
          </a:prstGeom>
          <a:solidFill>
            <a:srgbClr val="66CCF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ـظُ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شكل بيضاوي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75299" y="4626592"/>
            <a:ext cx="891231" cy="910525"/>
          </a:xfrm>
          <a:prstGeom prst="ellipse">
            <a:avLst/>
          </a:prstGeom>
          <a:solidFill>
            <a:srgbClr val="B6F0C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ظِ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شكل بيضاوي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16229" y="4626592"/>
            <a:ext cx="1053292" cy="91052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rtl="1"/>
            <a:r>
              <a:rPr dirty="0" lang="ar-SA" sz="4000">
                <a:solidFill>
                  <a:schemeClr val="tx1"/>
                </a:solidFill>
                <a:uFillTx/>
              </a:rPr>
              <a:t>ـظَـ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شكل بيضاوي 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27689" y="4731610"/>
            <a:ext cx="976079" cy="910526"/>
          </a:xfrm>
          <a:prstGeom prst="ellipse">
            <a:avLst/>
          </a:prstGeom>
          <a:solidFill>
            <a:schemeClr val="bg2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ظَ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ربع نص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26980" y="5747154"/>
            <a:ext cx="7451725" cy="338554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1600">
                <a:uFillTx/>
              </a:rPr>
              <a:t>أربع طالبات يمسكن ببطاقات الكلمات وأربع اخريات بأشكال حرف الظاء وتبدأ اللعبة بالبحث عن قرين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260350"/>
            <a:ext cx="8785225" cy="6337300"/>
          </a:xfrm>
          <a:prstGeom prst="rect">
            <a:avLst/>
          </a:prstGeom>
          <a:noFill/>
          <a:ln cmpd="tri" w="142875">
            <a:solidFill>
              <a:srgbClr val="FF00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70706" y="1336653"/>
            <a:ext cx="2237426" cy="169483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7842" y="1219694"/>
            <a:ext cx="2365453" cy="160338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6120" y="2615094"/>
            <a:ext cx="1969179" cy="160948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69521" y="2918187"/>
            <a:ext cx="2639797" cy="160338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5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6830" y="2323544"/>
            <a:ext cx="8210339" cy="176062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81182" y="705053"/>
            <a:ext cx="4467849" cy="78115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16079" y="3247472"/>
            <a:ext cx="518092" cy="646331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/>
            <a:r>
              <a:rPr b="1" dirty="0" lang="ar-SA" sz="3600">
                <a:solidFill>
                  <a:srgbClr val="FF0000"/>
                </a:solidFill>
                <a:uFillTx/>
              </a:rPr>
              <a:t>ظَـ</a:t>
            </a:r>
            <a:endParaRPr b="1" dirty="0" lang="ar-SA" sz="16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43858" y="3256864"/>
            <a:ext cx="609462" cy="646331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/>
            <a:r>
              <a:rPr b="1" dirty="0" lang="ar-SA" sz="3600">
                <a:solidFill>
                  <a:srgbClr val="FF0000"/>
                </a:solidFill>
                <a:uFillTx/>
              </a:rPr>
              <a:t>ـظَـ</a:t>
            </a:r>
            <a:endParaRPr b="1" dirty="0" lang="ar-SA" sz="16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89094" y="3256863"/>
            <a:ext cx="792088" cy="646331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3600">
                <a:solidFill>
                  <a:srgbClr val="FF0000"/>
                </a:solidFill>
                <a:uFillTx/>
              </a:rPr>
              <a:t> ظِـ</a:t>
            </a:r>
            <a:endParaRPr b="1" dirty="0" lang="ar-SA" sz="16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ستطيل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79558" y="3273975"/>
            <a:ext cx="792088" cy="646331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3600">
                <a:solidFill>
                  <a:srgbClr val="FF0000"/>
                </a:solidFill>
                <a:uFillTx/>
              </a:rPr>
              <a:t>ـظُ</a:t>
            </a:r>
            <a:endParaRPr b="1" dirty="0" lang="ar-SA" sz="1600">
              <a:solidFill>
                <a:srgbClr val="FF0000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4"/>
      <p:bldP advAuto="4294967295" grpId="0" spid="9"/>
      <p:bldP advAuto="4294967295" grpId="0" spid="20"/>
      <p:bldP advAuto="4294967295" grpId="0" spid="22"/>
    </p:bldLst>
  </p:timing>
</p:sld>
</file>

<file path=ppt/slides/slide15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2388" y="414899"/>
            <a:ext cx="8036356" cy="627641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5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ربع نص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7674" y="6153988"/>
            <a:ext cx="4462816" cy="369332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>
                <a:uFillTx/>
              </a:rPr>
              <a:t>تقرأ الطالبة الكلمة وتوضح موقع حرف الظاء في الكلمة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23888" l="34091" r="37121" t="874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22044" y="0"/>
            <a:ext cx="2939650" cy="665401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73155" y="187146"/>
            <a:ext cx="2237426" cy="169483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73156" y="1502460"/>
            <a:ext cx="2365453" cy="160338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74301" y="2794843"/>
            <a:ext cx="1969179" cy="160948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71970" y="4093322"/>
            <a:ext cx="2639797" cy="160338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01183" y="5300353"/>
            <a:ext cx="2237426" cy="169483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طائر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18461" y="440926"/>
            <a:ext cx="5449060" cy="112410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1" t="496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6715" y="1789042"/>
            <a:ext cx="8457597" cy="190739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97021" y="1880152"/>
            <a:ext cx="921332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70C0"/>
                </a:solidFill>
                <a:uFillTx/>
              </a:rPr>
              <a:t>جَـ</a:t>
            </a:r>
            <a:endParaRPr b="1" dirty="0" lang="ar-SA" sz="24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65579" y="1908310"/>
            <a:ext cx="1099867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B050"/>
                </a:solidFill>
                <a:uFillTx/>
              </a:rPr>
              <a:t>ـدِيـ</a:t>
            </a:r>
            <a:endParaRPr b="1" dirty="0" lang="ar-SA" sz="2400">
              <a:solidFill>
                <a:srgbClr val="00B05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11481" y="1868554"/>
            <a:ext cx="1160774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FF0000"/>
                </a:solidFill>
                <a:uFillTx/>
              </a:rPr>
              <a:t> </a:t>
            </a:r>
            <a:r>
              <a:rPr b="1" dirty="0" lang="ar-SA" sz="4800">
                <a:solidFill>
                  <a:srgbClr val="7030A0"/>
                </a:solidFill>
                <a:uFillTx/>
              </a:rPr>
              <a:t>ـدَ</a:t>
            </a:r>
            <a:endParaRPr b="1" dirty="0" lang="ar-SA" sz="2400">
              <a:solidFill>
                <a:srgbClr val="7030A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78846" y="1868553"/>
            <a:ext cx="1160774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FF0000"/>
                </a:solidFill>
                <a:uFillTx/>
              </a:rPr>
              <a:t>ةٌ</a:t>
            </a:r>
            <a:endParaRPr b="1" dirty="0" lang="ar-SA" sz="24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97021" y="2666214"/>
            <a:ext cx="921332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70C0"/>
                </a:solidFill>
                <a:uFillTx/>
              </a:rPr>
              <a:t>مَحْـ</a:t>
            </a:r>
            <a:endParaRPr b="1" dirty="0" lang="ar-SA" sz="24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65579" y="2667868"/>
            <a:ext cx="1099867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B050"/>
                </a:solidFill>
                <a:uFillTx/>
              </a:rPr>
              <a:t>ــفُو</a:t>
            </a:r>
            <a:endParaRPr b="1" dirty="0" lang="ar-SA" sz="2400">
              <a:solidFill>
                <a:srgbClr val="00B05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11481" y="2654616"/>
            <a:ext cx="1160774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FF0000"/>
                </a:solidFill>
                <a:uFillTx/>
              </a:rPr>
              <a:t> </a:t>
            </a:r>
            <a:r>
              <a:rPr b="1" dirty="0" lang="ar-SA" sz="4800">
                <a:solidFill>
                  <a:srgbClr val="7030A0"/>
                </a:solidFill>
                <a:uFillTx/>
              </a:rPr>
              <a:t>ظٌ</a:t>
            </a:r>
            <a:endParaRPr b="1" dirty="0" lang="ar-SA" sz="2400">
              <a:solidFill>
                <a:srgbClr val="7030A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>
                      <p:stCondLst>
                        <p:cond delay="indefinite"/>
                      </p:stCondLst>
                      <p:childTnLst>
                        <p:par>
                          <p:cTn fill="hold" id="3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2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">
                      <p:stCondLst>
                        <p:cond delay="indefinite"/>
                      </p:stCondLst>
                      <p:childTnLst>
                        <p:par>
                          <p:cTn fill="hold" id="4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9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6"/>
      <p:bldP advAuto="4294967295" grpId="0" spid="7"/>
      <p:bldP advAuto="4294967295" grpId="0" spid="8"/>
      <p:bldP advAuto="4294967295" grpId="0" spid="9"/>
      <p:bldP advAuto="4294967295" grpId="0" spid="10"/>
      <p:bldP advAuto="4294967295" grpId="0" spid="11"/>
      <p:bldP advAuto="4294967295" grpId="0" spid="12"/>
    </p:bldLst>
  </p:timing>
</p:sld>
</file>

<file path=ppt/slides/slide15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62569" y="539933"/>
            <a:ext cx="7401958" cy="88594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, ركوب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40548" y="2152937"/>
            <a:ext cx="7202304" cy="2465655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59352" y="6072701"/>
            <a:ext cx="5764695" cy="369332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>
                <a:uFillTx/>
              </a:rPr>
              <a:t>ترسم  المعلمة الجملة أمام الطالبات رسمًا صحيحًا على السطر.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</p:sld>
</file>

<file path=ppt/slides/slide15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227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61391" y="583422"/>
            <a:ext cx="7421217" cy="108635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48015" y="3209661"/>
            <a:ext cx="6363588" cy="80973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5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8065" y="1802296"/>
            <a:ext cx="8327869" cy="1109245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5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94592" y="1752404"/>
            <a:ext cx="4081143" cy="4524315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 :  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 :   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الـخامسة .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ألعابـي وهواياتـي .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 :</a:t>
            </a:r>
          </a:p>
          <a:p>
            <a:pPr algn="r" defTabSz="457200" lvl="0">
              <a:defRPr>
                <a:uFillTx/>
              </a:defRPr>
            </a:pPr>
            <a:endParaRPr b="1" dirty="0" lang="ar-SA" sz="3200">
              <a:solidFill>
                <a:srgbClr val="A5002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 </a:t>
            </a:r>
            <a:endParaRPr b="1" dirty="0" lang="ar-SA" sz="3200">
              <a:solidFill>
                <a:srgbClr val="A5002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3200">
              <a:solidFill>
                <a:srgbClr val="A5002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2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32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</a:t>
            </a:r>
            <a:r>
              <a:rPr b="1" dirty="0" lang="ar-SA" sz="3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القراءة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المصباح  تم إنشاء الوصف تلقائياً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22706" y="4091255"/>
            <a:ext cx="2581635" cy="1162212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206633"/>
            <a:ext cx="8715375" cy="6594475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159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t="419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8265" y="1547192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0760" y="373272"/>
            <a:ext cx="8462478" cy="113768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03595" y="5238989"/>
            <a:ext cx="1891578" cy="141237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83982" y="5689208"/>
            <a:ext cx="1133633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Ø¸Ø¨Ù ÙØ±ØªÙÙ" id="1028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967546" y="912569"/>
            <a:ext cx="1568317" cy="1824677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ÙØ¸ÙØ© ÙØ±ØªÙÙ" id="1030" name="Picture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943814" y="3594285"/>
            <a:ext cx="1220438" cy="1357952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ÙØ¸Ø§Ø±Ø©  ÙØ±ØªÙÙ" id="1032" name="Picture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22664" t="1838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788411" y="865149"/>
            <a:ext cx="2143125" cy="1263458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ÙØ­ÙØ¸Ø©  ÙØ±ØªÙÙ" id="1034" name="Picture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24140" y="1005488"/>
            <a:ext cx="1555267" cy="1454711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Ø¸Ù ÙØ±ØªÙÙ" id="1036" name="Picture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10956" y="4171237"/>
            <a:ext cx="992963" cy="1628458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Ø¸Ø±Ù ÙØ±ØªÙÙ" id="1038" name="Picture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894964" y="3526067"/>
            <a:ext cx="1597298" cy="1597298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39740" y="4961238"/>
            <a:ext cx="2438611" cy="160948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46198" y="5005824"/>
            <a:ext cx="2395936" cy="160338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81394" y="2304553"/>
            <a:ext cx="2371550" cy="160948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1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75265" y="4857336"/>
            <a:ext cx="1749704" cy="160338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صورة 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998" y="2364369"/>
            <a:ext cx="2822693" cy="160338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صورة 2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63222" y="2134337"/>
            <a:ext cx="2164268" cy="160948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5443" y="6252738"/>
            <a:ext cx="7560840" cy="50405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 </a:t>
            </a:r>
            <a:r>
              <a:rPr dirty="0" lang="ar-SA" sz="24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تعرض الصور أمام الطالب -  ـة  ثم تحجب ويتذكر ما شاهده</a:t>
            </a:r>
            <a:endParaRPr dirty="0" lang="ar-SA" sz="2800">
              <a:solidFill>
                <a:schemeClr val="accent2">
                  <a:lumMod val="75000"/>
                </a:schemeClr>
              </a:solidFill>
              <a:uFillTx/>
              <a:cs typeface="+mj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ربع نص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26281" y="220489"/>
            <a:ext cx="6428716" cy="5232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استراتيجية التعلم باللعب – لعبة الذاكرة 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جموعة 20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7419" y="865409"/>
            <a:ext cx="8442650" cy="5265193"/>
            <a:chOff x="377793" y="743709"/>
            <a:chExt cx="8442650" cy="5265193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ستطيل 2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77793" y="743709"/>
              <a:ext cx="8442650" cy="524725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رابط مستقيم 24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890897" y="822163"/>
              <a:ext cx="0" cy="518673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رابط مستقيم 25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022209" y="784291"/>
              <a:ext cx="0" cy="518673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رابط مستقيم 26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V="1">
              <a:off x="377793" y="3311675"/>
              <a:ext cx="8442650" cy="569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2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2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4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5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6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1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2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4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6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3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5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6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8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1">
                      <p:stCondLst>
                        <p:cond delay="indefinite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id="5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55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6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7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58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6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6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62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3">
                      <p:stCondLst>
                        <p:cond delay="indefinite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id="6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67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68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69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7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2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73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74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5">
                      <p:stCondLst>
                        <p:cond delay="indefinite"/>
                      </p:stCondLst>
                      <p:childTnLst>
                        <p:par>
                          <p:cTn fill="hold" id="76">
                            <p:stCondLst>
                              <p:cond delay="0"/>
                            </p:stCondLst>
                            <p:childTnLst>
                              <p:par>
                                <p:cTn fill="hold" id="77" nodeType="click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78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79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8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2" nodeType="with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83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84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85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6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7" nodeType="with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88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89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9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2" nodeType="with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93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94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95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7" nodeType="with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98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99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0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2" nodeType="with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103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104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05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06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7" nodeType="with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108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109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1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2" nodeType="with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113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114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1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7" nodeType="with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118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119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2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2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2" nodeType="with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123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124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2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26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7" nodeType="with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128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129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3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3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2" nodeType="withEffect" presetClass="exit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133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id="134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id="135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36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313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36599" y="1265909"/>
            <a:ext cx="5039428" cy="408796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6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جموعة 5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83446"/>
            <a:ext cx="9144000" cy="6691107"/>
            <a:chOff x="0" y="166893"/>
            <a:chExt cx="9144000" cy="6691107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2"/>
            <a:srcRect b="14169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0" y="166893"/>
              <a:ext cx="9144000" cy="4166568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0" y="4329790"/>
              <a:ext cx="9144000" cy="2528210"/>
            </a:xfrm>
            <a:prstGeom prst="rect">
              <a:avLst/>
            </a:prstGeom>
          </p:spPr>
        </p:pic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6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8369" y="773994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بِ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51211" y="795256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رُ</a:t>
            </a:r>
            <a:endParaRPr dirty="0" lang="ar-SA" sz="8000">
              <a:ln w="0"/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39570" y="753038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مِ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مستطيل 2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48857" y="745181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نُ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" name="مستطيل 3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42753" y="791636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فَ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0" name="مستطيل 3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48171" y="2516435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صِ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33556" y="2522981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دُ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63411" y="2490653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سَ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76838" y="2490653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قِ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90265" y="2490653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تُ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39571" y="4596672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 أُ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29928" y="4540368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طِ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20286" y="4540368"/>
            <a:ext cx="1248787" cy="1516382"/>
          </a:xfrm>
          <a:prstGeom prst="rect">
            <a:avLst/>
          </a:prstGeom>
          <a:solidFill>
            <a:srgbClr val="0000FF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زُ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99061" y="4546362"/>
            <a:ext cx="1248787" cy="1516382"/>
          </a:xfrm>
          <a:prstGeom prst="rect">
            <a:avLst/>
          </a:prstGeom>
          <a:solidFill>
            <a:srgbClr val="C00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وَ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90265" y="4497543"/>
            <a:ext cx="1248787" cy="1516382"/>
          </a:xfrm>
          <a:prstGeom prst="rect">
            <a:avLst/>
          </a:prstGeom>
          <a:solidFill>
            <a:srgbClr val="00B05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جُ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162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>
                      <p:stCondLst>
                        <p:cond delay="indefinite"/>
                      </p:stCondLst>
                      <p:childTnLst>
                        <p:par>
                          <p:cTn fill="hold" id="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7">
                      <p:stCondLst>
                        <p:cond delay="indefinite"/>
                      </p:stCondLst>
                      <p:childTnLst>
                        <p:par>
                          <p:cTn fill="hold" id="4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1">
                      <p:stCondLst>
                        <p:cond delay="indefinite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5">
                      <p:stCondLst>
                        <p:cond delay="indefinite"/>
                      </p:stCondLst>
                      <p:childTnLst>
                        <p:par>
                          <p:cTn fill="hold" id="5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9">
                      <p:stCondLst>
                        <p:cond delay="indefinite"/>
                      </p:stCondLst>
                      <p:childTnLst>
                        <p:par>
                          <p:cTn fill="hold" id="6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8"/>
      <p:bldP advAuto="4294967295" animBg="1" grpId="0" spid="14"/>
      <p:bldP advAuto="4294967295" animBg="1" grpId="0" spid="26"/>
      <p:bldP advAuto="4294967295" animBg="1" grpId="0" spid="30"/>
      <p:bldP advAuto="4294967295" animBg="1" grpId="0" spid="36"/>
      <p:bldP advAuto="4294967295" animBg="1" grpId="0" spid="40"/>
      <p:bldP advAuto="4294967295" animBg="1" grpId="0" spid="9"/>
      <p:bldP advAuto="4294967295" animBg="1" grpId="0" spid="11"/>
      <p:bldP advAuto="4294967295" animBg="1" grpId="0" spid="12"/>
      <p:bldP advAuto="4294967295" animBg="1" grpId="0" spid="13"/>
      <p:bldP advAuto="4294967295" animBg="1" grpId="0" spid="16"/>
      <p:bldP advAuto="4294967295" animBg="1" grpId="0" spid="17"/>
      <p:bldP advAuto="4294967295" animBg="1" grpId="0" spid="18"/>
      <p:bldP advAuto="4294967295" animBg="1" grpId="0" spid="19"/>
      <p:bldP advAuto="4294967295" animBg="1" grpId="0" spid="20"/>
    </p:bldLst>
  </p:timing>
</p:sld>
</file>

<file path=ppt/slides/slide16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87710" y="2620308"/>
            <a:ext cx="1196069" cy="1392402"/>
          </a:xfrm>
          <a:prstGeom prst="rect">
            <a:avLst/>
          </a:prstGeom>
          <a:solidFill>
            <a:srgbClr val="FF3399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هُـ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87710" y="664885"/>
            <a:ext cx="1196071" cy="1461815"/>
          </a:xfrm>
          <a:prstGeom prst="rect">
            <a:avLst/>
          </a:prstGeom>
          <a:solidFill>
            <a:srgbClr val="CC00CC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ضُ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93117" y="664582"/>
            <a:ext cx="1196071" cy="14618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عِ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98525" y="664582"/>
            <a:ext cx="1196071" cy="1461815"/>
          </a:xfrm>
          <a:prstGeom prst="rect">
            <a:avLst/>
          </a:prstGeom>
          <a:solidFill>
            <a:srgbClr val="99FF99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كُ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04063" y="664582"/>
            <a:ext cx="1196071" cy="1461815"/>
          </a:xfrm>
          <a:prstGeom prst="rect">
            <a:avLst/>
          </a:prstGeom>
          <a:solidFill>
            <a:srgbClr val="0000FF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خُ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9601" y="664582"/>
            <a:ext cx="1196071" cy="1461815"/>
          </a:xfrm>
          <a:prstGeom prst="rect">
            <a:avLst/>
          </a:prstGeom>
          <a:solidFill>
            <a:srgbClr val="FFC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يَ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92470" y="2558761"/>
            <a:ext cx="1196071" cy="1461815"/>
          </a:xfrm>
          <a:prstGeom prst="rect">
            <a:avLst/>
          </a:prstGeom>
          <a:solidFill>
            <a:schemeClr val="accent2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ذُ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93974" y="2552199"/>
            <a:ext cx="1196069" cy="1392402"/>
          </a:xfrm>
          <a:prstGeom prst="rect">
            <a:avLst/>
          </a:prstGeom>
          <a:solidFill>
            <a:srgbClr val="FF3399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لِ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20692" y="2490652"/>
            <a:ext cx="1196071" cy="1461815"/>
          </a:xfrm>
          <a:prstGeom prst="rect">
            <a:avLst/>
          </a:prstGeom>
          <a:solidFill>
            <a:srgbClr val="0099CC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حَ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9600" y="2380533"/>
            <a:ext cx="1196071" cy="1710203"/>
          </a:xfrm>
          <a:prstGeom prst="rect">
            <a:avLst/>
          </a:prstGeom>
          <a:solidFill>
            <a:srgbClr val="FFC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شِ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99304" y="4248899"/>
            <a:ext cx="1248787" cy="1494174"/>
          </a:xfrm>
          <a:prstGeom prst="rect">
            <a:avLst/>
          </a:prstGeom>
          <a:solidFill>
            <a:srgbClr val="0000FF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ثِ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39754" y="4248898"/>
            <a:ext cx="1248787" cy="1494175"/>
          </a:xfrm>
          <a:prstGeom prst="rect">
            <a:avLst/>
          </a:prstGeom>
          <a:solidFill>
            <a:srgbClr val="00B05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غِ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93974" y="4248897"/>
            <a:ext cx="1248787" cy="1494175"/>
          </a:xfrm>
          <a:prstGeom prst="rect">
            <a:avLst/>
          </a:prstGeom>
          <a:solidFill>
            <a:srgbClr val="7030A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ظَ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>
                      <p:stCondLst>
                        <p:cond delay="indefinite"/>
                      </p:stCondLst>
                      <p:childTnLst>
                        <p:par>
                          <p:cTn fill="hold" id="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7">
                      <p:stCondLst>
                        <p:cond delay="indefinite"/>
                      </p:stCondLst>
                      <p:childTnLst>
                        <p:par>
                          <p:cTn fill="hold" id="4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1">
                      <p:stCondLst>
                        <p:cond delay="indefinite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2"/>
      <p:bldP advAuto="4294967295" animBg="1" grpId="0" spid="3"/>
      <p:bldP advAuto="4294967295" animBg="1" grpId="0" spid="4"/>
      <p:bldP advAuto="4294967295" animBg="1" grpId="0" spid="5"/>
      <p:bldP advAuto="4294967295" animBg="1" grpId="0" spid="6"/>
      <p:bldP advAuto="4294967295" animBg="1" grpId="0" spid="7"/>
      <p:bldP advAuto="4294967295" animBg="1" grpId="0" spid="8"/>
      <p:bldP advAuto="4294967295" animBg="1" grpId="0" spid="10"/>
      <p:bldP advAuto="4294967295" animBg="1" grpId="0" spid="11"/>
      <p:bldP advAuto="4294967295" animBg="1" grpId="0" spid="12"/>
      <p:bldP advAuto="4294967295" animBg="1" grpId="0" spid="13"/>
      <p:bldP advAuto="4294967295" animBg="1" grpId="0" spid="14"/>
      <p:bldP advAuto="4294967295" animBg="1" grpId="0" spid="15"/>
    </p:bldLst>
  </p:timing>
</p:sld>
</file>

<file path=ppt/slides/slide16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6305" y="592026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بِي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35530" y="656639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رُو</a:t>
            </a:r>
            <a:endParaRPr dirty="0" lang="ar-SA" sz="8000">
              <a:ln w="0"/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40132" y="656639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مِي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مستطيل 2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75738" y="679452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</a:t>
            </a:r>
            <a:r>
              <a:rPr dirty="0" err="1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نُو</a:t>
            </a:r>
            <a:endParaRPr dirty="0" lang="ar-SA" sz="8000">
              <a:ln w="0"/>
              <a:solidFill>
                <a:schemeClr val="bg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" name="مستطيل 3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99923" y="656639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err="1" lang="ar-SA" sz="88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فَا</a:t>
            </a:r>
            <a:endParaRPr dirty="0" lang="ar-SA" sz="8000">
              <a:ln w="0"/>
              <a:solidFill>
                <a:schemeClr val="bg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0" name="مستطيل 3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05412" y="2390643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err="1" lang="ar-SA" sz="54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صِي</a:t>
            </a:r>
            <a:endParaRPr dirty="0" lang="ar-SA" sz="5400">
              <a:ln w="0"/>
              <a:solidFill>
                <a:schemeClr val="bg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75738" y="2467357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دُو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33593" y="2467357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err="1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سَا</a:t>
            </a:r>
            <a:endParaRPr dirty="0" lang="ar-SA" sz="8000">
              <a:ln w="0"/>
              <a:solidFill>
                <a:schemeClr val="bg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83214" y="2483292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</a:t>
            </a:r>
            <a:r>
              <a:rPr dirty="0" lang="ar-SA" sz="72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قِي</a:t>
            </a:r>
            <a:endParaRPr dirty="0" lang="ar-SA" sz="8000">
              <a:ln w="0"/>
              <a:solidFill>
                <a:schemeClr val="bg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7543" y="2390643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تُو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88635" y="4503229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أُو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47582" y="4510404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طُو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96162" y="4510404"/>
            <a:ext cx="1456645" cy="1516382"/>
          </a:xfrm>
          <a:prstGeom prst="rect">
            <a:avLst/>
          </a:prstGeom>
          <a:solidFill>
            <a:srgbClr val="C00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وِي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0844" y="4539100"/>
            <a:ext cx="1248787" cy="1516382"/>
          </a:xfrm>
          <a:prstGeom prst="rect">
            <a:avLst/>
          </a:prstGeom>
          <a:solidFill>
            <a:srgbClr val="00B05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err="1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جَا</a:t>
            </a:r>
            <a:endParaRPr dirty="0" lang="ar-SA" sz="8000">
              <a:ln w="0"/>
              <a:solidFill>
                <a:schemeClr val="bg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مستطيل 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08515" y="4510404"/>
            <a:ext cx="1248787" cy="1516382"/>
          </a:xfrm>
          <a:prstGeom prst="rect">
            <a:avLst/>
          </a:prstGeom>
          <a:solidFill>
            <a:srgbClr val="0000FF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زُ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164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>
                      <p:stCondLst>
                        <p:cond delay="indefinite"/>
                      </p:stCondLst>
                      <p:childTnLst>
                        <p:par>
                          <p:cTn fill="hold" id="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7">
                      <p:stCondLst>
                        <p:cond delay="indefinite"/>
                      </p:stCondLst>
                      <p:childTnLst>
                        <p:par>
                          <p:cTn fill="hold" id="4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1">
                      <p:stCondLst>
                        <p:cond delay="indefinite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5">
                      <p:stCondLst>
                        <p:cond delay="indefinite"/>
                      </p:stCondLst>
                      <p:childTnLst>
                        <p:par>
                          <p:cTn fill="hold" id="5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9">
                      <p:stCondLst>
                        <p:cond delay="indefinite"/>
                      </p:stCondLst>
                      <p:childTnLst>
                        <p:par>
                          <p:cTn fill="hold" id="6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8"/>
      <p:bldP advAuto="4294967295" animBg="1" grpId="0" spid="14"/>
      <p:bldP advAuto="4294967295" animBg="1" grpId="0" spid="26"/>
      <p:bldP advAuto="4294967295" animBg="1" grpId="0" spid="30"/>
      <p:bldP advAuto="4294967295" animBg="1" grpId="0" spid="36"/>
      <p:bldP advAuto="4294967295" animBg="1" grpId="0" spid="40"/>
      <p:bldP advAuto="4294967295" animBg="1" grpId="0" spid="9"/>
      <p:bldP advAuto="4294967295" animBg="1" grpId="0" spid="11"/>
      <p:bldP advAuto="4294967295" animBg="1" grpId="0" spid="12"/>
      <p:bldP advAuto="4294967295" animBg="1" grpId="0" spid="13"/>
      <p:bldP advAuto="4294967295" animBg="1" grpId="0" spid="16"/>
      <p:bldP advAuto="4294967295" animBg="1" grpId="0" spid="17"/>
      <p:bldP advAuto="4294967295" animBg="1" grpId="0" spid="19"/>
      <p:bldP advAuto="4294967295" animBg="1" grpId="0" spid="20"/>
      <p:bldP advAuto="4294967295" animBg="1" grpId="0" spid="25"/>
    </p:bldLst>
  </p:timing>
</p:sld>
</file>

<file path=ppt/slides/slide16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48939" y="701953"/>
            <a:ext cx="1345428" cy="1467743"/>
          </a:xfrm>
          <a:prstGeom prst="rect">
            <a:avLst/>
          </a:prstGeom>
          <a:solidFill>
            <a:srgbClr val="FF3399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لِي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58955" y="701953"/>
            <a:ext cx="1345428" cy="1516381"/>
          </a:xfrm>
          <a:prstGeom prst="rect">
            <a:avLst/>
          </a:prstGeom>
          <a:solidFill>
            <a:srgbClr val="0099CC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</a:t>
            </a:r>
            <a:r>
              <a:rPr dirty="0" err="1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حَا</a:t>
            </a:r>
            <a:endParaRPr dirty="0" lang="ar-SA" sz="8000">
              <a:ln w="0"/>
              <a:solidFill>
                <a:schemeClr val="bg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2576" y="2639020"/>
            <a:ext cx="1345428" cy="1357168"/>
          </a:xfrm>
          <a:prstGeom prst="rect">
            <a:avLst/>
          </a:prstGeom>
          <a:solidFill>
            <a:srgbClr val="0000FF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</a:t>
            </a:r>
            <a:r>
              <a:rPr dirty="0" err="1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خَا</a:t>
            </a:r>
            <a:endParaRPr dirty="0" lang="ar-SA" sz="8000">
              <a:ln w="0"/>
              <a:solidFill>
                <a:schemeClr val="bg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14506" y="701954"/>
            <a:ext cx="1248787" cy="1516382"/>
          </a:xfrm>
          <a:prstGeom prst="rect">
            <a:avLst/>
          </a:prstGeom>
          <a:solidFill>
            <a:srgbClr val="FFC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شُو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50578" y="726271"/>
            <a:ext cx="1495009" cy="1419105"/>
          </a:xfrm>
          <a:prstGeom prst="rect">
            <a:avLst/>
          </a:prstGeom>
          <a:solidFill>
            <a:srgbClr val="CC00CC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66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ضِي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8361" y="756277"/>
            <a:ext cx="1495008" cy="13590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err="1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عُو</a:t>
            </a:r>
            <a:endParaRPr dirty="0" lang="ar-SA" sz="8000">
              <a:ln w="0"/>
              <a:solidFill>
                <a:schemeClr val="bg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30631" y="2642885"/>
            <a:ext cx="1495008" cy="1359091"/>
          </a:xfrm>
          <a:prstGeom prst="rect">
            <a:avLst/>
          </a:prstGeom>
          <a:solidFill>
            <a:srgbClr val="99FF99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err="1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كَا</a:t>
            </a:r>
            <a:endParaRPr dirty="0" lang="ar-SA" sz="8000">
              <a:ln w="0"/>
              <a:solidFill>
                <a:schemeClr val="bg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8361" y="2639020"/>
            <a:ext cx="1387661" cy="1296145"/>
          </a:xfrm>
          <a:prstGeom prst="rect">
            <a:avLst/>
          </a:prstGeom>
          <a:solidFill>
            <a:srgbClr val="FFC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يَا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50966" y="2639019"/>
            <a:ext cx="1345428" cy="1296145"/>
          </a:xfrm>
          <a:prstGeom prst="rect">
            <a:avLst/>
          </a:prstGeom>
          <a:solidFill>
            <a:schemeClr val="accent2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ذا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09356" y="2700043"/>
            <a:ext cx="1345428" cy="1296145"/>
          </a:xfrm>
          <a:prstGeom prst="rect">
            <a:avLst/>
          </a:prstGeom>
          <a:solidFill>
            <a:srgbClr val="66CCFF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هُو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84304" y="4457307"/>
            <a:ext cx="1387661" cy="1296145"/>
          </a:xfrm>
          <a:prstGeom prst="rect">
            <a:avLst/>
          </a:prstGeom>
          <a:solidFill>
            <a:srgbClr val="FFC00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ثُو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84225" y="4403517"/>
            <a:ext cx="1387661" cy="1296145"/>
          </a:xfrm>
          <a:prstGeom prst="rect">
            <a:avLst/>
          </a:prstGeom>
          <a:solidFill>
            <a:srgbClr val="00B05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غَا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45588" y="4248897"/>
            <a:ext cx="1797174" cy="1494175"/>
          </a:xfrm>
          <a:prstGeom prst="rect">
            <a:avLst/>
          </a:prstGeom>
          <a:solidFill>
            <a:srgbClr val="7030A0"/>
          </a:solidFill>
          <a:effectLst>
            <a:outerShdw algn="ctr" blurRad="57150" dir="5400000" dist="19050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dir="t" rig="threePt"/>
          </a:scene3d>
          <a:sp3d>
            <a:bevelT/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dirty="0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</a:t>
            </a:r>
            <a:r>
              <a:rPr dirty="0" err="1" lang="ar-SA" sz="8000">
                <a:ln w="0"/>
                <a:solidFill>
                  <a:schemeClr val="bg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ظُو</a:t>
            </a:r>
            <a:endParaRPr dirty="0" lang="ar-SA" sz="8000">
              <a:ln w="0"/>
              <a:solidFill>
                <a:schemeClr val="bg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>
                      <p:stCondLst>
                        <p:cond delay="indefinite"/>
                      </p:stCondLst>
                      <p:childTnLst>
                        <p:par>
                          <p:cTn fill="hold" id="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>
                      <p:stCondLst>
                        <p:cond delay="indefinite"/>
                      </p:stCondLst>
                      <p:childTnLst>
                        <p:par>
                          <p:cTn fill="hold" id="4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7">
                      <p:stCondLst>
                        <p:cond delay="indefinite"/>
                      </p:stCondLst>
                      <p:childTnLst>
                        <p:par>
                          <p:cTn fill="hold" id="4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1">
                      <p:stCondLst>
                        <p:cond delay="indefinite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2"/>
      <p:bldP advAuto="4294967295" animBg="1" grpId="0" spid="3"/>
      <p:bldP advAuto="4294967295" animBg="1" grpId="0" spid="4"/>
      <p:bldP advAuto="4294967295" animBg="1" grpId="0" spid="5"/>
      <p:bldP advAuto="4294967295" animBg="1" grpId="0" spid="6"/>
      <p:bldP advAuto="4294967295" animBg="1" grpId="0" spid="7"/>
      <p:bldP advAuto="4294967295" animBg="1" grpId="0" spid="8"/>
      <p:bldP advAuto="4294967295" animBg="1" grpId="0" spid="9"/>
      <p:bldP advAuto="4294967295" animBg="1" grpId="0" spid="10"/>
      <p:bldP advAuto="4294967295" animBg="1" grpId="0" spid="11"/>
      <p:bldP advAuto="4294967295" animBg="1" grpId="0" spid="13"/>
      <p:bldP advAuto="4294967295" animBg="1" grpId="0" spid="14"/>
      <p:bldP advAuto="4294967295" animBg="1" grpId="0" spid="15"/>
    </p:bldLst>
  </p:timing>
</p:sld>
</file>

<file path=ppt/slides/slide16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1791" y="419379"/>
            <a:ext cx="8640417" cy="5936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3200">
                <a:solidFill>
                  <a:srgbClr val="FF0000"/>
                </a:solidFill>
                <a:uFillTx/>
                <a:cs charset="-78" panose="02010400000000000000" pitchFamily="2" typeface="DecoType Naskh"/>
              </a:rPr>
              <a:t>   </a:t>
            </a:r>
            <a:r>
              <a:rPr b="1" dirty="0" lang="ar-SA" sz="5400">
                <a:solidFill>
                  <a:srgbClr val="FF0000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b="1" dirty="0" lang="ar-SA" sz="6600" u="sng">
                <a:solidFill>
                  <a:schemeClr val="tx1">
                    <a:lumMod val="95000"/>
                    <a:lumOff val="5000"/>
                  </a:schemeClr>
                </a:solidFill>
                <a:uFillTx/>
                <a:cs charset="-78" panose="02010400000000000000" pitchFamily="2" typeface="DecoType Naskh"/>
              </a:rPr>
              <a:t>تــنــويــه</a:t>
            </a:r>
            <a:r>
              <a:rPr b="1" dirty="0" lang="ar-SA" sz="5400" u="sng">
                <a:solidFill>
                  <a:schemeClr val="tx1">
                    <a:lumMod val="95000"/>
                    <a:lumOff val="5000"/>
                  </a:schemeClr>
                </a:solidFill>
                <a:uFillTx/>
                <a:cs charset="-78" panose="02010400000000000000" pitchFamily="2" typeface="DecoType Naskh"/>
              </a:rPr>
              <a:t> :</a:t>
            </a:r>
          </a:p>
          <a:p>
            <a:pPr algn="ctr">
              <a:defRPr>
                <a:uFillTx/>
              </a:defRPr>
            </a:pPr>
            <a:r>
              <a:rPr b="1" dirty="0" lang="ar-SA" sz="5400">
                <a:solidFill>
                  <a:srgbClr val="FF0000"/>
                </a:solidFill>
                <a:uFillTx/>
                <a:cs charset="-78" panose="02010400000000000000" pitchFamily="2" typeface="DecoType Naskh"/>
              </a:rPr>
              <a:t>يسمح بالاستفادة من هذه العروض للأغراض التعليمية.</a:t>
            </a:r>
          </a:p>
          <a:p>
            <a:pPr algn="ctr">
              <a:defRPr>
                <a:uFillTx/>
              </a:defRPr>
            </a:pPr>
            <a:r>
              <a:rPr b="1" dirty="0" lang="ar-SA" sz="5400" u="sng">
                <a:solidFill>
                  <a:srgbClr val="FF0000"/>
                </a:solidFill>
                <a:uFillTx/>
                <a:cs charset="-78" panose="02010400000000000000" pitchFamily="2" typeface="DecoType Naskh"/>
              </a:rPr>
              <a:t>ولا نسمح </a:t>
            </a:r>
            <a:r>
              <a:rPr b="1" dirty="0" lang="ar-SA" sz="5400">
                <a:solidFill>
                  <a:srgbClr val="FF0000"/>
                </a:solidFill>
                <a:uFillTx/>
                <a:cs charset="-78" panose="02010400000000000000" pitchFamily="2" typeface="DecoType Naskh"/>
              </a:rPr>
              <a:t>استغلالها تجاريًا بأي شكل من الأشكال. </a:t>
            </a:r>
            <a:endParaRPr b="1" dirty="0" lang="en-US" sz="5400">
              <a:solidFill>
                <a:srgbClr val="FF0000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endParaRPr dirty="0" lang="ar-SA" sz="4800">
              <a:solidFill>
                <a:srgbClr val="00B050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r>
              <a:rPr b="1" dirty="0" lang="ar-SA" sz="3200">
                <a:solidFill>
                  <a:srgbClr val="7030A0"/>
                </a:solidFill>
                <a:uFillTx/>
                <a:cs charset="-78" panose="02010400000000000000" pitchFamily="2" typeface="DecoType Naskh"/>
              </a:rPr>
              <a:t>ملاحظة : أوراق العمل تطبع من نفس عرض البور بوينت </a:t>
            </a:r>
          </a:p>
          <a:p>
            <a:pPr algn="ctr">
              <a:defRPr>
                <a:uFillTx/>
              </a:defRPr>
            </a:pPr>
            <a:endParaRPr b="1" dirty="0" lang="ar-SA" sz="3200">
              <a:solidFill>
                <a:srgbClr val="7030A0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endParaRPr b="1" dirty="0" lang="ar-SA" sz="3200">
              <a:solidFill>
                <a:srgbClr val="7030A0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endParaRPr b="1" dirty="0" lang="ar-SA" sz="2800">
              <a:solidFill>
                <a:srgbClr val="7030A0"/>
              </a:solidFill>
              <a:uFillTx/>
              <a:cs charset="-78" panose="02010400000000000000" pitchFamily="2" typeface="DecoType Naskh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166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6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9810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altLang="ar-SA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9811" name="عنصر نائب للمحتوى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altLang="ar-SA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‪tress‬‏" id="11981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1638" y="3157538"/>
            <a:ext cx="8280400" cy="222091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72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charset="-78" panose="01010101010101010101" pitchFamily="50" typeface="Adobe نسخ Medium"/>
              </a:rPr>
              <a:t>اللهم لك الحمد  كما ينبغي لجلال وجهك وعظيم سلطانك ،،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167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7"/>
    </p:bldLst>
  </p:timing>
</p:sld>
</file>

<file path=ppt/slides/slide16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ÙØ±Ø¯ ÙØ±ØªÙÙ" id="3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331640" y="980728"/>
            <a:ext cx="5715000" cy="3435306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15616" y="3212976"/>
            <a:ext cx="6912768" cy="1656184"/>
          </a:xfrm>
          <a:prstGeom prst="rect">
            <a:avLst/>
          </a:prstGeom>
          <a:ln w="5715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>
              <a:defRPr>
                <a:uFillTx/>
              </a:defRPr>
            </a:pPr>
            <a:r>
              <a:rPr dirty="0" lang="ar-SA" sz="4400">
                <a:solidFill>
                  <a:srgbClr val="0000FF"/>
                </a:solidFill>
                <a:uFillTx/>
                <a:cs charset="-78" panose="02010400000000000000" pitchFamily="2" typeface="DecoType Naskh"/>
              </a:rPr>
              <a:t>   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rgbClr val="0000FF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b="1" dirty="0" lang="ar-SA" sz="4400">
                <a:solidFill>
                  <a:srgbClr val="00B050"/>
                </a:solidFill>
                <a:uFillTx/>
                <a:cs charset="-78" panose="02010400000000000000" pitchFamily="2" typeface="DecoType Naskh"/>
              </a:rPr>
              <a:t> </a:t>
            </a:r>
            <a:endParaRPr b="1" dirty="0" lang="ar-SA" sz="4800">
              <a:ln cmpd="sng" w="12700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r>
              <a:rPr b="1" dirty="0" lang="ar-SA" sz="6000">
                <a:ln cmpd="sng" w="12700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uFillTx/>
                <a:cs charset="-78" panose="02010400000000000000" pitchFamily="2" typeface="DecoType Naskh"/>
              </a:rPr>
              <a:t> إعداد: أ . منى القحطاني </a:t>
            </a:r>
            <a:r>
              <a:rPr b="1" dirty="0" lang="ar-SA" sz="6000">
                <a:ln cmpd="sng" w="12700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uFillTx/>
                <a:cs charset="-78" panose="02010400000000000000" pitchFamily="2" typeface="DecoType Naskh"/>
              </a:rPr>
              <a:t>.</a:t>
            </a:r>
          </a:p>
          <a:p>
            <a:pPr algn="ctr">
              <a:defRPr>
                <a:uFillTx/>
              </a:defRPr>
            </a:pPr>
            <a:r>
              <a:rPr b="1" dirty="0" lang="ar-SA" sz="4800">
                <a:ln cmpd="sng" w="12700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rgbClr val="0000FF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rgbClr val="0000FF"/>
                </a:solidFill>
                <a:uFillTx/>
                <a:cs charset="-78" panose="02010400000000000000" pitchFamily="2" typeface="DecoType Naskh"/>
              </a:rPr>
              <a:t>   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جموعة 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91880" y="5090864"/>
            <a:ext cx="2304256" cy="720080"/>
            <a:chOff x="4232185" y="5247547"/>
            <a:chExt cx="2304256" cy="720080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232185" y="5247547"/>
              <a:ext cx="2304256" cy="720080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en-US">
                  <a:uFillTx/>
                </a:rPr>
                <a:t>       @ </a:t>
              </a:r>
              <a:r>
                <a:rPr dirty="0" err="1" lang="en-US">
                  <a:uFillTx/>
                </a:rPr>
                <a:t>m.a.s.m.k</a:t>
              </a:r>
              <a:endParaRPr dirty="0" lang="ar-SA">
                <a:uFillTx/>
              </a:endParaRP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6" name="صورة 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320063" y="5301208"/>
              <a:ext cx="661033" cy="648072"/>
            </a:xfrm>
            <a:prstGeom prst="rect">
              <a:avLst/>
            </a:prstGeom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55643" y="439238"/>
            <a:ext cx="5976730" cy="125233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600">
                <a:solidFill>
                  <a:srgbClr val="FF0000"/>
                </a:solidFill>
                <a:uFillTx/>
              </a:rPr>
              <a:t>الرجاء عند النقل  ذكر المصدر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صر نائب لرقم الشريحة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168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6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86" name="Freeform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543739">
            <a:off x="1390650" y="2586038"/>
            <a:ext cx="1301750" cy="1801812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CDFF3F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87" name="Freeform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3290429">
            <a:off x="355600" y="3217863"/>
            <a:ext cx="1349375" cy="1736725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33CCCC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88" name="Freeform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6521194">
            <a:off x="221457" y="4501356"/>
            <a:ext cx="1350962" cy="1736725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CC00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89" name="Freeform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10527107">
            <a:off x="1412875" y="5002213"/>
            <a:ext cx="1301750" cy="1801812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FFADD6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0" name="Freeform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2706978">
            <a:off x="2497931" y="3191669"/>
            <a:ext cx="1350963" cy="1736725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D8B1FF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1" name="Freeform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7122271">
            <a:off x="2383814" y="4531821"/>
            <a:ext cx="1350962" cy="1736725"/>
          </a:xfrm>
          <a:custGeom>
            <a:avLst/>
            <a:gdLst>
              <a:gd fmla="*/ 2147483646 w 1248" name="T0"/>
              <a:gd fmla="*/ 2147483646 h 1664" name="T1"/>
              <a:gd fmla="*/ 2147483646 w 1248" name="T2"/>
              <a:gd fmla="*/ 2147483646 h 1664" name="T3"/>
              <a:gd fmla="*/ 2147483646 w 1248" name="T4"/>
              <a:gd fmla="*/ 2147483646 h 1664" name="T5"/>
              <a:gd fmla="*/ 2147483646 w 1248" name="T6"/>
              <a:gd fmla="*/ 2147483646 h 1664" name="T7"/>
              <a:gd fmla="*/ 2147483646 w 1248" name="T8"/>
              <a:gd fmla="*/ 2147483646 h 1664" name="T9"/>
              <a:gd fmla="*/ 2147483646 w 1248" name="T10"/>
              <a:gd fmla="*/ 2147483646 h 1664" name="T11"/>
              <a:gd fmla="*/ 2147483646 w 1248" name="T12"/>
              <a:gd fmla="*/ 2147483646 h 1664" name="T13"/>
              <a:gd fmla="*/ 2147483646 w 1248" name="T14"/>
              <a:gd fmla="*/ 2147483646 h 1664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b" l="0" r="r" t="0"/>
            <a:pathLst>
              <a:path h="1664" w="1248">
                <a:moveTo>
                  <a:pt x="232" y="1408"/>
                </a:moveTo>
                <a:cubicBezTo>
                  <a:pt x="96" y="1336"/>
                  <a:pt x="168" y="1224"/>
                  <a:pt x="136" y="1072"/>
                </a:cubicBezTo>
                <a:cubicBezTo>
                  <a:pt x="104" y="920"/>
                  <a:pt x="0" y="664"/>
                  <a:pt x="40" y="496"/>
                </a:cubicBezTo>
                <a:cubicBezTo>
                  <a:pt x="80" y="328"/>
                  <a:pt x="216" y="128"/>
                  <a:pt x="376" y="64"/>
                </a:cubicBezTo>
                <a:cubicBezTo>
                  <a:pt x="536" y="0"/>
                  <a:pt x="856" y="48"/>
                  <a:pt x="1000" y="112"/>
                </a:cubicBezTo>
                <a:cubicBezTo>
                  <a:pt x="1144" y="176"/>
                  <a:pt x="1248" y="216"/>
                  <a:pt x="1240" y="448"/>
                </a:cubicBezTo>
                <a:cubicBezTo>
                  <a:pt x="1232" y="680"/>
                  <a:pt x="1112" y="1344"/>
                  <a:pt x="952" y="1504"/>
                </a:cubicBezTo>
                <a:cubicBezTo>
                  <a:pt x="792" y="1664"/>
                  <a:pt x="368" y="1480"/>
                  <a:pt x="232" y="1408"/>
                </a:cubicBezTo>
                <a:close/>
              </a:path>
            </a:pathLst>
          </a:custGeom>
          <a:solidFill>
            <a:srgbClr val="BF092C"/>
          </a:solidFill>
          <a:ln cmpd="sng"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2" name="Oval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543739">
            <a:off x="1087438" y="3776663"/>
            <a:ext cx="1954212" cy="20256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none"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ar-SA" lang="ar-SA" sz="1800">
              <a:solidFill>
                <a:srgbClr val="000000"/>
              </a:solidFill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3" name="Group 1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543739">
            <a:off x="1397000" y="4143375"/>
            <a:ext cx="1301750" cy="1403350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21" name="Freeform 1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3399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22" name="Freeform 1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4" name="Group 14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543739">
            <a:off x="1687513" y="2876550"/>
            <a:ext cx="700087" cy="623888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9" name="Freeform 1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20" name="Freeform 1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5" name="Group 1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3477294">
            <a:off x="518319" y="3598069"/>
            <a:ext cx="727075" cy="601663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7" name="Freeform 1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8" name="Freeform 1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6" name="Group 20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7068527">
            <a:off x="294481" y="5055395"/>
            <a:ext cx="727075" cy="601662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5" name="Freeform 2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6" name="Freeform 2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7" name="Group 2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10251555">
            <a:off x="1658938" y="5881688"/>
            <a:ext cx="701675" cy="623887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3" name="Freeform 2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4" name="Freeform 2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8" name="Group 26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7069687">
            <a:off x="2956719" y="5209381"/>
            <a:ext cx="727075" cy="601663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1" name="Freeform 2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2" name="Freeform 2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799" name="Group 2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775784">
            <a:off x="2959894" y="3629819"/>
            <a:ext cx="727075" cy="601663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9" name="Freeform 3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/>
            </a:solidFill>
            <a:ln cmpd="sng" w="254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10" name="Freeform 3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/>
            </a:solidFill>
            <a:ln cmpd="sng" w="28575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Group 3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-543739">
            <a:off x="7856538" y="387350"/>
            <a:ext cx="700087" cy="623888"/>
            <a:chOff x="1776" y="1584"/>
            <a:chExt cx="1248" cy="129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7" name="Freeform 3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rot="-505036">
              <a:off x="1776" y="1584"/>
              <a:ext cx="1248" cy="1296"/>
            </a:xfrm>
            <a:custGeom>
              <a:avLst/>
              <a:gdLst>
                <a:gd fmla="*/ 1 w 1896" name="T0"/>
                <a:gd fmla="*/ 4 h 1776" name="T1"/>
                <a:gd fmla="*/ 1 w 1896" name="T2"/>
                <a:gd fmla="*/ 2 h 1776" name="T3"/>
                <a:gd fmla="*/ 1 w 1896" name="T4"/>
                <a:gd fmla="*/ 1 h 1776" name="T5"/>
                <a:gd fmla="*/ 1 w 1896" name="T6"/>
                <a:gd fmla="*/ 1 h 1776" name="T7"/>
                <a:gd fmla="*/ 1 w 1896" name="T8"/>
                <a:gd fmla="*/ 4 h 1776" name="T9"/>
                <a:gd fmla="*/ 1 w 1896" name="T10"/>
                <a:gd fmla="*/ 5 h 1776" name="T11"/>
                <a:gd fmla="*/ 1 w 1896" name="T12"/>
                <a:gd fmla="*/ 7 h 1776" name="T13"/>
                <a:gd fmla="*/ 1 w 1896" name="T14"/>
                <a:gd fmla="*/ 8 h 1776" name="T15"/>
                <a:gd fmla="*/ 1 w 1896" name="T16"/>
                <a:gd fmla="*/ 7 h 1776" name="T17"/>
                <a:gd fmla="*/ 1 w 1896" name="T18"/>
                <a:gd fmla="*/ 3 h 1776" name="T19"/>
                <a:gd fmla="*/ 1 w 1896" name="T20"/>
                <a:gd fmla="*/ 1 h 1776" name="T21"/>
                <a:gd fmla="*/ 1 w 1896" name="T22"/>
                <a:gd fmla="*/ 1 h 1776" name="T23"/>
                <a:gd fmla="*/ 1 w 1896" name="T24"/>
                <a:gd fmla="*/ 4 h 1776" name="T25"/>
                <a:gd fmla="*/ 0 60000 65536" name="T26"/>
                <a:gd fmla="*/ 0 60000 65536" name="T27"/>
                <a:gd fmla="*/ 0 60000 65536" name="T28"/>
                <a:gd fmla="*/ 0 60000 65536" name="T29"/>
                <a:gd fmla="*/ 0 60000 65536" name="T30"/>
                <a:gd fmla="*/ 0 60000 65536" name="T31"/>
                <a:gd fmla="*/ 0 60000 65536" name="T32"/>
                <a:gd fmla="*/ 0 60000 65536" name="T33"/>
                <a:gd fmla="*/ 0 60000 65536" name="T34"/>
                <a:gd fmla="*/ 0 60000 65536" name="T35"/>
                <a:gd fmla="*/ 0 60000 65536" name="T36"/>
                <a:gd fmla="*/ 0 60000 65536" name="T37"/>
                <a:gd fmla="*/ 0 60000 65536" name="T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b="b" l="0" r="r" t="0"/>
              <a:pathLst>
                <a:path h="1776" w="1896">
                  <a:moveTo>
                    <a:pt x="1032" y="760"/>
                  </a:moveTo>
                  <a:cubicBezTo>
                    <a:pt x="1120" y="816"/>
                    <a:pt x="1112" y="504"/>
                    <a:pt x="1176" y="424"/>
                  </a:cubicBezTo>
                  <a:cubicBezTo>
                    <a:pt x="1240" y="344"/>
                    <a:pt x="1328" y="296"/>
                    <a:pt x="1416" y="280"/>
                  </a:cubicBezTo>
                  <a:cubicBezTo>
                    <a:pt x="1504" y="264"/>
                    <a:pt x="1624" y="256"/>
                    <a:pt x="1704" y="328"/>
                  </a:cubicBezTo>
                  <a:cubicBezTo>
                    <a:pt x="1784" y="400"/>
                    <a:pt x="1896" y="576"/>
                    <a:pt x="1896" y="712"/>
                  </a:cubicBezTo>
                  <a:cubicBezTo>
                    <a:pt x="1896" y="848"/>
                    <a:pt x="1824" y="1000"/>
                    <a:pt x="1704" y="1144"/>
                  </a:cubicBezTo>
                  <a:cubicBezTo>
                    <a:pt x="1584" y="1288"/>
                    <a:pt x="1312" y="1472"/>
                    <a:pt x="1176" y="1576"/>
                  </a:cubicBezTo>
                  <a:cubicBezTo>
                    <a:pt x="1040" y="1680"/>
                    <a:pt x="984" y="1776"/>
                    <a:pt x="888" y="1768"/>
                  </a:cubicBezTo>
                  <a:cubicBezTo>
                    <a:pt x="792" y="1760"/>
                    <a:pt x="736" y="1712"/>
                    <a:pt x="600" y="1528"/>
                  </a:cubicBezTo>
                  <a:cubicBezTo>
                    <a:pt x="464" y="1344"/>
                    <a:pt x="144" y="880"/>
                    <a:pt x="72" y="664"/>
                  </a:cubicBezTo>
                  <a:cubicBezTo>
                    <a:pt x="0" y="448"/>
                    <a:pt x="72" y="328"/>
                    <a:pt x="168" y="232"/>
                  </a:cubicBezTo>
                  <a:cubicBezTo>
                    <a:pt x="264" y="136"/>
                    <a:pt x="504" y="0"/>
                    <a:pt x="648" y="88"/>
                  </a:cubicBezTo>
                  <a:cubicBezTo>
                    <a:pt x="792" y="176"/>
                    <a:pt x="944" y="704"/>
                    <a:pt x="1032" y="760"/>
                  </a:cubicBezTo>
                  <a:close/>
                </a:path>
              </a:pathLst>
            </a:custGeom>
            <a:solidFill>
              <a:srgbClr val="FF5FAF">
                <a:alpha val="54117"/>
              </a:srgbClr>
            </a:solidFill>
            <a:ln cmpd="sng" w="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8" name="Freeform 3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25" y="1847"/>
              <a:ext cx="203" cy="363"/>
            </a:xfrm>
            <a:custGeom>
              <a:avLst/>
              <a:gdLst>
                <a:gd fmla="*/ 88 w 203" name="T0"/>
                <a:gd fmla="*/ 28 h 363" name="T1"/>
                <a:gd fmla="*/ 150 w 203" name="T2"/>
                <a:gd fmla="*/ 261 h 363" name="T3"/>
                <a:gd fmla="*/ 27 w 203" name="T4"/>
                <a:gd fmla="*/ 359 h 363" name="T5"/>
                <a:gd fmla="*/ 64 w 203" name="T6"/>
                <a:gd fmla="*/ 347 h 363" name="T7"/>
                <a:gd fmla="*/ 88 w 203" name="T8"/>
                <a:gd fmla="*/ 310 h 363" name="T9"/>
                <a:gd fmla="*/ 113 w 203" name="T10"/>
                <a:gd fmla="*/ 236 h 363" name="T11"/>
                <a:gd fmla="*/ 27 w 203" name="T12"/>
                <a:gd fmla="*/ 65 h 363" name="T13"/>
                <a:gd fmla="*/ 3 w 203" name="T14"/>
                <a:gd fmla="*/ 28 h 363" name="T15"/>
                <a:gd fmla="*/ 88 w 203" name="T16"/>
                <a:gd fmla="*/ 28 h 363" name="T17"/>
                <a:gd fmla="*/ 0 60000 65536" name="T18"/>
                <a:gd fmla="*/ 0 60000 65536" name="T19"/>
                <a:gd fmla="*/ 0 60000 65536" name="T20"/>
                <a:gd fmla="*/ 0 60000 65536" name="T21"/>
                <a:gd fmla="*/ 0 60000 65536" name="T22"/>
                <a:gd fmla="*/ 0 60000 65536" name="T23"/>
                <a:gd fmla="*/ 0 60000 65536" name="T24"/>
                <a:gd fmla="*/ 0 60000 65536" name="T25"/>
                <a:gd fmla="*/ 0 60000 65536" name="T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b="b" l="0" r="r" t="0"/>
              <a:pathLst>
                <a:path h="363" w="203">
                  <a:moveTo>
                    <a:pt x="88" y="28"/>
                  </a:moveTo>
                  <a:cubicBezTo>
                    <a:pt x="203" y="65"/>
                    <a:pt x="187" y="97"/>
                    <a:pt x="150" y="261"/>
                  </a:cubicBezTo>
                  <a:cubicBezTo>
                    <a:pt x="132" y="341"/>
                    <a:pt x="89" y="337"/>
                    <a:pt x="27" y="359"/>
                  </a:cubicBezTo>
                  <a:cubicBezTo>
                    <a:pt x="15" y="363"/>
                    <a:pt x="64" y="347"/>
                    <a:pt x="64" y="347"/>
                  </a:cubicBezTo>
                  <a:cubicBezTo>
                    <a:pt x="72" y="335"/>
                    <a:pt x="82" y="323"/>
                    <a:pt x="88" y="310"/>
                  </a:cubicBezTo>
                  <a:cubicBezTo>
                    <a:pt x="99" y="286"/>
                    <a:pt x="113" y="236"/>
                    <a:pt x="113" y="236"/>
                  </a:cubicBezTo>
                  <a:cubicBezTo>
                    <a:pt x="102" y="160"/>
                    <a:pt x="108" y="91"/>
                    <a:pt x="27" y="65"/>
                  </a:cubicBezTo>
                  <a:cubicBezTo>
                    <a:pt x="19" y="53"/>
                    <a:pt x="0" y="42"/>
                    <a:pt x="3" y="28"/>
                  </a:cubicBezTo>
                  <a:cubicBezTo>
                    <a:pt x="10" y="0"/>
                    <a:pt x="87" y="28"/>
                    <a:pt x="88" y="28"/>
                  </a:cubicBezTo>
                  <a:close/>
                </a:path>
              </a:pathLst>
            </a:custGeom>
            <a:solidFill>
              <a:schemeClr val="bg1">
                <a:alpha val="54117"/>
              </a:schemeClr>
            </a:solidFill>
            <a:ln cmpd="sng" w="12700">
              <a:solidFill>
                <a:schemeClr val="tx2"/>
              </a:solidFill>
              <a:round/>
            </a:ln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/>
            <a:lstStyle/>
            <a:p>
              <a:endParaRPr lang="ar-SA">
                <a:uFillTx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1" name="Freeform 3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2270746">
            <a:off x="6804025" y="906463"/>
            <a:ext cx="727075" cy="601662"/>
          </a:xfrm>
          <a:custGeom>
            <a:avLst/>
            <a:gdLst>
              <a:gd fmla="*/ 2147483646 w 1896" name="T0"/>
              <a:gd fmla="*/ 2147483646 h 1776" name="T1"/>
              <a:gd fmla="*/ 2147483646 w 1896" name="T2"/>
              <a:gd fmla="*/ 2147483646 h 1776" name="T3"/>
              <a:gd fmla="*/ 2147483646 w 1896" name="T4"/>
              <a:gd fmla="*/ 2147483646 h 1776" name="T5"/>
              <a:gd fmla="*/ 2147483646 w 1896" name="T6"/>
              <a:gd fmla="*/ 2147483646 h 1776" name="T7"/>
              <a:gd fmla="*/ 2147483646 w 1896" name="T8"/>
              <a:gd fmla="*/ 2147483646 h 1776" name="T9"/>
              <a:gd fmla="*/ 2147483646 w 1896" name="T10"/>
              <a:gd fmla="*/ 2147483646 h 1776" name="T11"/>
              <a:gd fmla="*/ 2147483646 w 1896" name="T12"/>
              <a:gd fmla="*/ 2147483646 h 1776" name="T13"/>
              <a:gd fmla="*/ 2147483646 w 1896" name="T14"/>
              <a:gd fmla="*/ 2147483646 h 1776" name="T15"/>
              <a:gd fmla="*/ 2147483646 w 1896" name="T16"/>
              <a:gd fmla="*/ 2147483646 h 1776" name="T17"/>
              <a:gd fmla="*/ 2147483646 w 1896" name="T18"/>
              <a:gd fmla="*/ 2147483646 h 1776" name="T19"/>
              <a:gd fmla="*/ 2147483646 w 1896" name="T20"/>
              <a:gd fmla="*/ 2147483646 h 1776" name="T21"/>
              <a:gd fmla="*/ 2147483646 w 1896" name="T22"/>
              <a:gd fmla="*/ 2147483646 h 1776" name="T23"/>
              <a:gd fmla="*/ 2147483646 w 1896" name="T24"/>
              <a:gd fmla="*/ 2147483646 h 1776" name="T25"/>
              <a:gd fmla="*/ 0 60000 65536" name="T26"/>
              <a:gd fmla="*/ 0 60000 65536" name="T27"/>
              <a:gd fmla="*/ 0 60000 65536" name="T28"/>
              <a:gd fmla="*/ 0 60000 65536" name="T29"/>
              <a:gd fmla="*/ 0 60000 65536" name="T30"/>
              <a:gd fmla="*/ 0 60000 65536" name="T31"/>
              <a:gd fmla="*/ 0 60000 65536" name="T32"/>
              <a:gd fmla="*/ 0 60000 65536" name="T33"/>
              <a:gd fmla="*/ 0 60000 65536" name="T34"/>
              <a:gd fmla="*/ 0 60000 65536" name="T35"/>
              <a:gd fmla="*/ 0 60000 65536" name="T36"/>
              <a:gd fmla="*/ 0 60000 65536" name="T37"/>
              <a:gd fmla="*/ 0 60000 65536" name="T3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b="b" l="0" r="r" t="0"/>
            <a:pathLst>
              <a:path h="1776" w="189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BAE975"/>
          </a:solidFill>
          <a:ln cmpd="sng" w="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2" name="Freeform 3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2775784">
            <a:off x="7347744" y="1235869"/>
            <a:ext cx="119063" cy="168275"/>
          </a:xfrm>
          <a:custGeom>
            <a:avLst/>
            <a:gdLst>
              <a:gd fmla="*/ 2147483646 w 203" name="T0"/>
              <a:gd fmla="*/ 2147483646 h 363" name="T1"/>
              <a:gd fmla="*/ 2147483646 w 203" name="T2"/>
              <a:gd fmla="*/ 2147483646 h 363" name="T3"/>
              <a:gd fmla="*/ 2147483646 w 203" name="T4"/>
              <a:gd fmla="*/ 2147483646 h 363" name="T5"/>
              <a:gd fmla="*/ 2147483646 w 203" name="T6"/>
              <a:gd fmla="*/ 2147483646 h 363" name="T7"/>
              <a:gd fmla="*/ 2147483646 w 203" name="T8"/>
              <a:gd fmla="*/ 2147483646 h 363" name="T9"/>
              <a:gd fmla="*/ 2147483646 w 203" name="T10"/>
              <a:gd fmla="*/ 2147483646 h 363" name="T11"/>
              <a:gd fmla="*/ 2147483646 w 203" name="T12"/>
              <a:gd fmla="*/ 2147483646 h 363" name="T13"/>
              <a:gd fmla="*/ 2147483646 w 203" name="T14"/>
              <a:gd fmla="*/ 2147483646 h 363" name="T15"/>
              <a:gd fmla="*/ 2147483646 w 203" name="T16"/>
              <a:gd fmla="*/ 2147483646 h 363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  <a:gd fmla="*/ 0 60000 65536" name="T24"/>
              <a:gd fmla="*/ 0 60000 65536" name="T25"/>
              <a:gd fmla="*/ 0 60000 65536" name="T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b="b" l="0" r="r" t="0"/>
            <a:pathLst>
              <a:path h="363" w="20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cmpd="sng" w="28575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3" name="Freeform 3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2436453">
            <a:off x="7704138" y="1301750"/>
            <a:ext cx="519112" cy="434975"/>
          </a:xfrm>
          <a:custGeom>
            <a:avLst/>
            <a:gdLst>
              <a:gd fmla="*/ 2147483646 w 1896" name="T0"/>
              <a:gd fmla="*/ 2147483646 h 1776" name="T1"/>
              <a:gd fmla="*/ 2147483646 w 1896" name="T2"/>
              <a:gd fmla="*/ 2147483646 h 1776" name="T3"/>
              <a:gd fmla="*/ 2147483646 w 1896" name="T4"/>
              <a:gd fmla="*/ 2147483646 h 1776" name="T5"/>
              <a:gd fmla="*/ 2147483646 w 1896" name="T6"/>
              <a:gd fmla="*/ 2147483646 h 1776" name="T7"/>
              <a:gd fmla="*/ 2147483646 w 1896" name="T8"/>
              <a:gd fmla="*/ 2147483646 h 1776" name="T9"/>
              <a:gd fmla="*/ 2147483646 w 1896" name="T10"/>
              <a:gd fmla="*/ 2147483646 h 1776" name="T11"/>
              <a:gd fmla="*/ 2147483646 w 1896" name="T12"/>
              <a:gd fmla="*/ 2147483646 h 1776" name="T13"/>
              <a:gd fmla="*/ 2147483646 w 1896" name="T14"/>
              <a:gd fmla="*/ 2147483646 h 1776" name="T15"/>
              <a:gd fmla="*/ 2147483646 w 1896" name="T16"/>
              <a:gd fmla="*/ 2147483646 h 1776" name="T17"/>
              <a:gd fmla="*/ 2147483646 w 1896" name="T18"/>
              <a:gd fmla="*/ 2147483646 h 1776" name="T19"/>
              <a:gd fmla="*/ 2147483646 w 1896" name="T20"/>
              <a:gd fmla="*/ 2147483646 h 1776" name="T21"/>
              <a:gd fmla="*/ 2147483646 w 1896" name="T22"/>
              <a:gd fmla="*/ 2147483646 h 1776" name="T23"/>
              <a:gd fmla="*/ 2147483646 w 1896" name="T24"/>
              <a:gd fmla="*/ 2147483646 h 1776" name="T25"/>
              <a:gd fmla="*/ 0 60000 65536" name="T26"/>
              <a:gd fmla="*/ 0 60000 65536" name="T27"/>
              <a:gd fmla="*/ 0 60000 65536" name="T28"/>
              <a:gd fmla="*/ 0 60000 65536" name="T29"/>
              <a:gd fmla="*/ 0 60000 65536" name="T30"/>
              <a:gd fmla="*/ 0 60000 65536" name="T31"/>
              <a:gd fmla="*/ 0 60000 65536" name="T32"/>
              <a:gd fmla="*/ 0 60000 65536" name="T33"/>
              <a:gd fmla="*/ 0 60000 65536" name="T34"/>
              <a:gd fmla="*/ 0 60000 65536" name="T35"/>
              <a:gd fmla="*/ 0 60000 65536" name="T36"/>
              <a:gd fmla="*/ 0 60000 65536" name="T37"/>
              <a:gd fmla="*/ 0 60000 65536" name="T3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b="b" l="0" r="r" t="0"/>
            <a:pathLst>
              <a:path h="1776" w="1896">
                <a:moveTo>
                  <a:pt x="1032" y="760"/>
                </a:moveTo>
                <a:cubicBezTo>
                  <a:pt x="1120" y="816"/>
                  <a:pt x="1112" y="504"/>
                  <a:pt x="1176" y="424"/>
                </a:cubicBezTo>
                <a:cubicBezTo>
                  <a:pt x="1240" y="344"/>
                  <a:pt x="1328" y="296"/>
                  <a:pt x="1416" y="280"/>
                </a:cubicBezTo>
                <a:cubicBezTo>
                  <a:pt x="1504" y="264"/>
                  <a:pt x="1624" y="256"/>
                  <a:pt x="1704" y="328"/>
                </a:cubicBezTo>
                <a:cubicBezTo>
                  <a:pt x="1784" y="400"/>
                  <a:pt x="1896" y="576"/>
                  <a:pt x="1896" y="712"/>
                </a:cubicBezTo>
                <a:cubicBezTo>
                  <a:pt x="1896" y="848"/>
                  <a:pt x="1824" y="1000"/>
                  <a:pt x="1704" y="1144"/>
                </a:cubicBezTo>
                <a:cubicBezTo>
                  <a:pt x="1584" y="1288"/>
                  <a:pt x="1312" y="1472"/>
                  <a:pt x="1176" y="1576"/>
                </a:cubicBezTo>
                <a:cubicBezTo>
                  <a:pt x="1040" y="1680"/>
                  <a:pt x="984" y="1776"/>
                  <a:pt x="888" y="1768"/>
                </a:cubicBezTo>
                <a:cubicBezTo>
                  <a:pt x="792" y="1760"/>
                  <a:pt x="736" y="1712"/>
                  <a:pt x="600" y="1528"/>
                </a:cubicBezTo>
                <a:cubicBezTo>
                  <a:pt x="464" y="1344"/>
                  <a:pt x="144" y="880"/>
                  <a:pt x="72" y="664"/>
                </a:cubicBezTo>
                <a:cubicBezTo>
                  <a:pt x="0" y="448"/>
                  <a:pt x="72" y="328"/>
                  <a:pt x="168" y="232"/>
                </a:cubicBezTo>
                <a:cubicBezTo>
                  <a:pt x="264" y="136"/>
                  <a:pt x="504" y="0"/>
                  <a:pt x="648" y="88"/>
                </a:cubicBezTo>
                <a:cubicBezTo>
                  <a:pt x="792" y="176"/>
                  <a:pt x="944" y="704"/>
                  <a:pt x="1032" y="760"/>
                </a:cubicBezTo>
                <a:close/>
              </a:path>
            </a:pathLst>
          </a:custGeom>
          <a:solidFill>
            <a:srgbClr val="CC99FF"/>
          </a:solidFill>
          <a:ln cmpd="sng" w="0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8804" name="Freeform 3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1931415">
            <a:off x="8034338" y="1304925"/>
            <a:ext cx="84137" cy="120650"/>
          </a:xfrm>
          <a:custGeom>
            <a:avLst/>
            <a:gdLst>
              <a:gd fmla="*/ 2147483646 w 203" name="T0"/>
              <a:gd fmla="*/ 2147483646 h 363" name="T1"/>
              <a:gd fmla="*/ 2147483646 w 203" name="T2"/>
              <a:gd fmla="*/ 2147483646 h 363" name="T3"/>
              <a:gd fmla="*/ 2147483646 w 203" name="T4"/>
              <a:gd fmla="*/ 2147483646 h 363" name="T5"/>
              <a:gd fmla="*/ 2147483646 w 203" name="T6"/>
              <a:gd fmla="*/ 2147483646 h 363" name="T7"/>
              <a:gd fmla="*/ 2147483646 w 203" name="T8"/>
              <a:gd fmla="*/ 2147483646 h 363" name="T9"/>
              <a:gd fmla="*/ 2147483646 w 203" name="T10"/>
              <a:gd fmla="*/ 2147483646 h 363" name="T11"/>
              <a:gd fmla="*/ 2147483646 w 203" name="T12"/>
              <a:gd fmla="*/ 2147483646 h 363" name="T13"/>
              <a:gd fmla="*/ 2147483646 w 203" name="T14"/>
              <a:gd fmla="*/ 2147483646 h 363" name="T15"/>
              <a:gd fmla="*/ 2147483646 w 203" name="T16"/>
              <a:gd fmla="*/ 2147483646 h 363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  <a:gd fmla="*/ 0 60000 65536" name="T24"/>
              <a:gd fmla="*/ 0 60000 65536" name="T25"/>
              <a:gd fmla="*/ 0 60000 65536" name="T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b="b" l="0" r="r" t="0"/>
            <a:pathLst>
              <a:path h="363" w="203">
                <a:moveTo>
                  <a:pt x="88" y="28"/>
                </a:moveTo>
                <a:cubicBezTo>
                  <a:pt x="203" y="65"/>
                  <a:pt x="187" y="97"/>
                  <a:pt x="150" y="261"/>
                </a:cubicBezTo>
                <a:cubicBezTo>
                  <a:pt x="132" y="341"/>
                  <a:pt x="89" y="337"/>
                  <a:pt x="27" y="359"/>
                </a:cubicBezTo>
                <a:cubicBezTo>
                  <a:pt x="15" y="363"/>
                  <a:pt x="64" y="347"/>
                  <a:pt x="64" y="347"/>
                </a:cubicBezTo>
                <a:cubicBezTo>
                  <a:pt x="72" y="335"/>
                  <a:pt x="82" y="323"/>
                  <a:pt x="88" y="310"/>
                </a:cubicBezTo>
                <a:cubicBezTo>
                  <a:pt x="99" y="286"/>
                  <a:pt x="113" y="236"/>
                  <a:pt x="113" y="236"/>
                </a:cubicBezTo>
                <a:cubicBezTo>
                  <a:pt x="102" y="160"/>
                  <a:pt x="108" y="91"/>
                  <a:pt x="27" y="65"/>
                </a:cubicBezTo>
                <a:cubicBezTo>
                  <a:pt x="19" y="53"/>
                  <a:pt x="0" y="42"/>
                  <a:pt x="3" y="28"/>
                </a:cubicBezTo>
                <a:cubicBezTo>
                  <a:pt x="10" y="0"/>
                  <a:pt x="87" y="28"/>
                  <a:pt x="88" y="28"/>
                </a:cubicBezTo>
                <a:close/>
              </a:path>
            </a:pathLst>
          </a:custGeom>
          <a:solidFill>
            <a:schemeClr val="bg1"/>
          </a:solidFill>
          <a:ln cmpd="sng" w="28575">
            <a:solidFill>
              <a:schemeClr val="tx2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3047" name="Text Box 3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60336" y="1212424"/>
            <a:ext cx="6069092" cy="769441"/>
          </a:xfrm>
          <a:prstGeom prst="rect">
            <a:avLst/>
          </a:prstGeom>
          <a:solidFill>
            <a:srgbClr val="FFFFD5"/>
          </a:solidFill>
          <a:ln w="38100">
            <a:solidFill>
              <a:schemeClr val="tx1"/>
            </a:solidFill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uFillTx/>
                <a:latin typeface="Calibri"/>
                <a:cs charset="-78" pitchFamily="2" typeface="Simplified Arabic"/>
              </a:rPr>
              <a:t>ماذا تعلمنا في درسنا هذا اليوم ؟</a:t>
            </a:r>
            <a:endParaRPr b="1" dirty="0" lang="en-US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uFillTx/>
              <a:latin typeface="Calibri"/>
              <a:cs typeface="+mn-cs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ماذا تعلمت بدون عنوان.png" id="38" name="صورة 3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62417" y="2273254"/>
            <a:ext cx="2536119" cy="4310436"/>
          </a:xfrm>
          <a:prstGeom prst="rect">
            <a:avLst/>
          </a:prstGeom>
          <a:ln cap="sq" cmpd="thickThin" w="88900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mph" presetID="6" presetSubtype="0" repeatCount="4294967295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dur="500" fill="hold" id="6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>
                                        <p:cTn dur="2000" id="15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نجوم متحركة للبوربوينت" id="20483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75163" y="3332163"/>
            <a:ext cx="193675" cy="19367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ar-SA" dirty="0" lang="ar-SA" sz="1800">
              <a:uFillTx/>
              <a:latin charset="0" panose="020B0604020202020204" pitchFamily="34" typeface="Arial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نضدة  تم إنشاء الوصف تلقائياً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1520" y="4149080"/>
            <a:ext cx="1581371" cy="145752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71516" y="2169330"/>
            <a:ext cx="6014529" cy="34163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en-US" sz="40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</a:t>
            </a:r>
            <a:r>
              <a:rPr b="1" dirty="0" lang="ar-SA" sz="54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أهلًا </a:t>
            </a:r>
            <a:r>
              <a:rPr b="1" dirty="0" err="1" lang="ar-SA" sz="54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أهلًا</a:t>
            </a:r>
            <a:r>
              <a:rPr b="1" dirty="0" lang="ar-SA" sz="54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 حرف </a:t>
            </a:r>
            <a:r>
              <a:rPr b="1" dirty="0" lang="ar-SA" sz="5400">
                <a:ln w="0"/>
                <a:solidFill>
                  <a:srgbClr val="FF00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الظاء</a:t>
            </a:r>
            <a:endParaRPr b="1" dirty="0" lang="ar-SA" sz="5400">
              <a:ln w="0"/>
              <a:solidFill>
                <a:schemeClr val="accent6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  <a:latin charset="-78" panose="01010101010101010101" pitchFamily="50" typeface="Adobe نسخ Medium"/>
            </a:endParaRPr>
          </a:p>
          <a:p>
            <a:pPr algn="ctr" eaLnBrk="1" hangingPunct="1" rtl="1">
              <a:defRPr>
                <a:uFillTx/>
              </a:defRPr>
            </a:pPr>
            <a:r>
              <a:rPr b="1" dirty="0" lang="ar-SA" sz="54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للدرس اسمك عنوانًا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54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نهديك أحلى الألوان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540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لتزداد جمالا وبيانًا</a:t>
            </a:r>
            <a:endParaRPr b="1" dirty="0" lang="en-US" sz="4000">
              <a:ln w="0"/>
              <a:solidFill>
                <a:srgbClr val="008000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  <a:latin charset="-78" panose="01010101010101010101" pitchFamily="50" typeface="Adobe نسخ Medium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17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17536" y="1174760"/>
            <a:ext cx="3149406" cy="85682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89903" y="876174"/>
            <a:ext cx="1505653" cy="112422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52412" y="988392"/>
            <a:ext cx="1133633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mph" presetID="1" presetSubtype="10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dur="2000" fill="hold" id="6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dur="2000" fill="hold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dur="2000" fill="hold" id="8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afterEffect="1" display="0" dur="1" fill="hold" masterRel="nextClick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2.bp.blogspot.com/--4HtM8q1_Jk/TewaU4HC4II/AAAAAAAABAA/2bswSclerQ8/s1600/app_full_proxy.php3.png" id="103426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ar-SA" lang="ar-SA" sz="1800">
              <a:solidFill>
                <a:srgbClr val="000000"/>
              </a:solidFill>
              <a:uFillTx/>
              <a:latin charset="0" panose="020B0604020202020204" pitchFamily="34" typeface="Arial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1034" name="Picture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7316" l="4854" r="4854" t="447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47564" y="374086"/>
            <a:ext cx="7848872" cy="5805028"/>
          </a:xfrm>
          <a:prstGeom prst="rect">
            <a:avLst/>
          </a:prstGeom>
          <a:noFill/>
          <a:ln w="76200">
            <a:solidFill>
              <a:srgbClr val="CC00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ذو زاويتين مستديرتين في نفس الجانب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57518" y="2904874"/>
            <a:ext cx="5228964" cy="2151856"/>
          </a:xfrm>
          <a:prstGeom prst="round2SameRect">
            <a:avLst>
              <a:gd fmla="val 0" name="adj1"/>
              <a:gd fmla="val 0" name="adj2"/>
            </a:avLst>
          </a:prstGeom>
          <a:ln w="76200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ln w="0"/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uFillTx/>
                <a:cs charset="-78" pitchFamily="2" typeface="W1 SHUROOQ 12 007"/>
              </a:rPr>
              <a:t>اجمعي صورا جميلة لكلمات بها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ln w="0"/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uFillTx/>
                <a:cs charset="-78" pitchFamily="2" typeface="W1 SHUROOQ 12 007"/>
              </a:rPr>
              <a:t>حرف( ظ)وألصقيها في كراستك.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ln w="0"/>
                <a:solidFill>
                  <a:schemeClr val="accent1"/>
                </a:solidFill>
                <a:effectLst>
                  <a:outerShdw algn="ctr" blurRad="38100" dir="5400000" dist="25400" rotWithShape="0">
                    <a:srgbClr val="6E747A">
                      <a:alpha val="43000"/>
                    </a:srgbClr>
                  </a:outerShdw>
                </a:effectLst>
                <a:uFillTx/>
                <a:cs charset="-78" pitchFamily="2" typeface="W1 SHUROOQ 12 007"/>
              </a:rPr>
              <a:t>- قراءة الكلمات والجمل قراءة صحيحة .</a:t>
            </a:r>
          </a:p>
          <a:p>
            <a:pPr algn="ctr" eaLnBrk="1" hangingPunct="1" rtl="1">
              <a:defRPr>
                <a:uFillTx/>
              </a:defRPr>
            </a:pPr>
            <a:endParaRPr b="1" dirty="0" lang="ar-SA" sz="3600">
              <a:ln w="0"/>
              <a:solidFill>
                <a:schemeClr val="accent1"/>
              </a:solidFill>
              <a:effectLst>
                <a:outerShdw algn="ctr" blurRad="38100" dir="5400000" dist="25400" rotWithShape="0">
                  <a:srgbClr val="6E747A">
                    <a:alpha val="43000"/>
                  </a:srgbClr>
                </a:outerShdw>
              </a:effectLst>
              <a:uFillTx/>
              <a:cs charset="-78" pitchFamily="2" typeface="W1 SHUROOQ 12 007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وان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01988" y="1196975"/>
            <a:ext cx="2740025" cy="442913"/>
          </a:xfrm>
          <a:prstGeom prst="rect">
            <a:avLst/>
          </a:prstGeom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eaLnBrk="0" fontAlgn="base" hangingPunct="0" rtl="1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1pPr>
            <a:lvl2pPr algn="ctr" eaLnBrk="0" fontAlgn="base" hangingPunct="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2pPr>
            <a:lvl3pPr algn="ctr" eaLnBrk="0" fontAlgn="base" hangingPunct="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3pPr>
            <a:lvl4pPr algn="ctr" eaLnBrk="0" fontAlgn="base" hangingPunct="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4pPr>
            <a:lvl5pPr algn="ctr" eaLnBrk="0" fontAlgn="base" hangingPunct="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5pPr>
            <a:lvl6pPr algn="ctr" fontAlgn="base" marL="45720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6pPr>
            <a:lvl7pPr algn="ctr" fontAlgn="base" marL="91440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7pPr>
            <a:lvl8pPr algn="ctr" fontAlgn="base" marL="137160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8pPr>
            <a:lvl9pPr algn="ctr" fontAlgn="base" marL="1828800" rtl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uFillTx/>
              </a:defRPr>
            </a:pPr>
            <a:r>
              <a:rPr dirty="0" lang="ar-SA" sz="7200">
                <a:ln w="0"/>
                <a:solidFill>
                  <a:schemeClr val="tx1"/>
                </a:solidFill>
                <a:uFillTx/>
                <a:cs charset="-78" pitchFamily="2" typeface="W1 SHUROOQ 16 011"/>
              </a:rPr>
              <a:t>الواجب : </a:t>
            </a:r>
            <a:br>
              <a:rPr dirty="0" lang="ar-SA" sz="7200">
                <a:ln w="0"/>
                <a:solidFill>
                  <a:schemeClr val="tx1"/>
                </a:solidFill>
                <a:uFillTx/>
                <a:cs charset="-78" pitchFamily="2" typeface="W1 SHUROOQ 16 011"/>
              </a:rPr>
            </a:br>
            <a:r>
              <a:rPr dirty="0" lang="ar-SA" sz="7200">
                <a:ln w="0"/>
                <a:solidFill>
                  <a:schemeClr val="tx1"/>
                </a:solidFill>
                <a:uFillTx/>
                <a:cs charset="-78" pitchFamily="2" typeface="W1 SHUROOQ 16 011"/>
              </a:rPr>
              <a:t>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remove" grpId="0" id="5" nodeType="clickEffect" presetClass="emph" presetID="27" presetSubtype="0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autoRev="1" dur="250" fill="remove" id="6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autoRev="1" dur="250" fill="remove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autoRev="1" dur="250" fill="remove" id="8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autoRev="1" dur="250" fill="remove" id="9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4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5"/>
    </p:bldLst>
  </p:timing>
</p:sld>
</file>

<file path=ppt/slides/slide17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0024" y="332778"/>
            <a:ext cx="8474765" cy="108797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طائر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70007" y="1625569"/>
            <a:ext cx="4839375" cy="86689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, جالس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01314" y="2667868"/>
            <a:ext cx="7230484" cy="239110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9720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41692" y="2849892"/>
            <a:ext cx="921332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70C0"/>
                </a:solidFill>
                <a:uFillTx/>
              </a:rPr>
              <a:t>نَـ</a:t>
            </a:r>
            <a:endParaRPr b="1" dirty="0" lang="ar-SA" sz="24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07040" y="2836818"/>
            <a:ext cx="1053357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70C0"/>
                </a:solidFill>
                <a:uFillTx/>
              </a:rPr>
              <a:t>ـ</a:t>
            </a:r>
            <a:r>
              <a:rPr b="1" dirty="0" err="1" lang="ar-SA" sz="4800">
                <a:solidFill>
                  <a:srgbClr val="0070C0"/>
                </a:solidFill>
                <a:uFillTx/>
              </a:rPr>
              <a:t>ظَا</a:t>
            </a:r>
            <a:endParaRPr b="1" dirty="0" lang="ar-SA" sz="24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52466" y="2836818"/>
            <a:ext cx="831139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70C0"/>
                </a:solidFill>
                <a:uFillTx/>
              </a:rPr>
              <a:t> فَـ</a:t>
            </a:r>
            <a:endParaRPr b="1" dirty="0" lang="ar-SA" sz="24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64697" y="3498768"/>
            <a:ext cx="921332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B050"/>
                </a:solidFill>
                <a:uFillTx/>
              </a:rPr>
              <a:t>صَـ</a:t>
            </a:r>
            <a:endParaRPr b="1" dirty="0" lang="ar-SA" sz="2400">
              <a:solidFill>
                <a:srgbClr val="00B05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41404" y="3478642"/>
            <a:ext cx="1099867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B050"/>
                </a:solidFill>
                <a:uFillTx/>
              </a:rPr>
              <a:t>ـغِـيـ</a:t>
            </a:r>
            <a:endParaRPr b="1" dirty="0" lang="ar-SA" sz="2400">
              <a:solidFill>
                <a:srgbClr val="00B05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57290" y="2822407"/>
            <a:ext cx="860391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70C0"/>
                </a:solidFill>
                <a:uFillTx/>
              </a:rPr>
              <a:t> ـة</a:t>
            </a:r>
            <a:endParaRPr b="1" dirty="0" lang="ar-SA" sz="24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49859" y="3498768"/>
            <a:ext cx="860391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B050"/>
                </a:solidFill>
                <a:uFillTx/>
              </a:rPr>
              <a:t> ـر</a:t>
            </a:r>
            <a:endParaRPr b="1" dirty="0" lang="ar-SA" sz="2400">
              <a:solidFill>
                <a:srgbClr val="00B05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85299" y="4129425"/>
            <a:ext cx="860391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7030A0"/>
                </a:solidFill>
                <a:uFillTx/>
              </a:rPr>
              <a:t> بِـ</a:t>
            </a:r>
            <a:endParaRPr b="1" dirty="0" lang="ar-SA" sz="2400">
              <a:solidFill>
                <a:srgbClr val="7030A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36368" y="4137658"/>
            <a:ext cx="860391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7030A0"/>
                </a:solidFill>
                <a:uFillTx/>
              </a:rPr>
              <a:t>ـهَا</a:t>
            </a:r>
            <a:endParaRPr b="1" dirty="0" lang="ar-SA" sz="2400">
              <a:solidFill>
                <a:srgbClr val="7030A0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>
                      <p:stCondLst>
                        <p:cond delay="indefinite"/>
                      </p:stCondLst>
                      <p:childTnLst>
                        <p:par>
                          <p:cTn fill="hold" id="3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">
                      <p:stCondLst>
                        <p:cond delay="indefinite"/>
                      </p:stCondLst>
                      <p:childTnLst>
                        <p:par>
                          <p:cTn fill="hold" id="4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9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2">
                      <p:stCondLst>
                        <p:cond delay="indefinite"/>
                      </p:stCondLst>
                      <p:childTnLst>
                        <p:par>
                          <p:cTn fill="hold" id="5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56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7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8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9">
                      <p:stCondLst>
                        <p:cond delay="indefinite"/>
                      </p:stCondLst>
                      <p:childTnLst>
                        <p:par>
                          <p:cTn fill="hold" id="6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63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64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65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9"/>
      <p:bldP advAuto="4294967295" grpId="0" spid="10"/>
      <p:bldP advAuto="4294967295" grpId="0" spid="11"/>
      <p:bldP advAuto="4294967295" grpId="0" spid="12"/>
      <p:bldP advAuto="4294967295" grpId="0" spid="13"/>
      <p:bldP advAuto="4294967295" grpId="0" spid="14"/>
      <p:bldP advAuto="4294967295" grpId="0" spid="15"/>
      <p:bldP advAuto="4294967295" grpId="0" spid="16"/>
      <p:bldP advAuto="4294967295" grpId="0" spid="17"/>
    </p:bldLst>
  </p:timing>
</p:sld>
</file>

<file path=ppt/slides/slide17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طائر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74788" y="727121"/>
            <a:ext cx="5191850" cy="108600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681474" y="2699990"/>
            <a:ext cx="2333951" cy="210531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99483" y="2607225"/>
            <a:ext cx="2248214" cy="198147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84638" y="2492910"/>
            <a:ext cx="2114845" cy="209579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1173" y="2576505"/>
            <a:ext cx="2286319" cy="2010056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4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9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24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طائر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31099" y="523386"/>
            <a:ext cx="5344271" cy="106694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28549" y="2447321"/>
            <a:ext cx="5582999" cy="3366395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644165" y="4715679"/>
            <a:ext cx="921332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70C0"/>
                </a:solidFill>
                <a:uFillTx/>
              </a:rPr>
              <a:t>1</a:t>
            </a:r>
            <a:endParaRPr b="1" dirty="0" lang="ar-SA" sz="24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54897" y="2723999"/>
            <a:ext cx="1099867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00B050"/>
                </a:solidFill>
                <a:uFillTx/>
              </a:rPr>
              <a:t>2</a:t>
            </a:r>
            <a:endParaRPr b="1" dirty="0" lang="ar-SA" sz="2400">
              <a:solidFill>
                <a:srgbClr val="00B05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54897" y="3774131"/>
            <a:ext cx="1160774" cy="83099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800">
                <a:solidFill>
                  <a:srgbClr val="FF0000"/>
                </a:solidFill>
                <a:uFillTx/>
              </a:rPr>
              <a:t> </a:t>
            </a:r>
            <a:r>
              <a:rPr b="1" dirty="0" lang="ar-SA" sz="4800">
                <a:solidFill>
                  <a:srgbClr val="7030A0"/>
                </a:solidFill>
                <a:uFillTx/>
              </a:rPr>
              <a:t>3</a:t>
            </a:r>
            <a:endParaRPr b="1" dirty="0" lang="ar-SA" sz="2400">
              <a:solidFill>
                <a:srgbClr val="7030A0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7"/>
      <p:bldP advAuto="4294967295" grpId="0" spid="8"/>
      <p:bldP advAuto="4294967295" grpId="0" spid="9"/>
    </p:bldLst>
  </p:timing>
</p:sld>
</file>

<file path=ppt/slides/slide17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91163" y="703117"/>
            <a:ext cx="5315692" cy="110505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رآة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73022" y="2145338"/>
            <a:ext cx="6516009" cy="92405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نضدة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15890" y="4053227"/>
            <a:ext cx="6430272" cy="105742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7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00577" y="750515"/>
            <a:ext cx="3648584" cy="138131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طائر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2732358"/>
            <a:ext cx="9144000" cy="139328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7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48064" y="554916"/>
            <a:ext cx="3274563" cy="967218"/>
          </a:xfrm>
          <a:prstGeom prst="rect">
            <a:avLst/>
          </a:prstGeom>
          <a:solidFill>
            <a:srgbClr val="00B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solidFill>
                  <a:schemeClr val="bg1"/>
                </a:solidFill>
                <a:uFillTx/>
              </a:rPr>
              <a:t>عروض تفاعلية للوحدة الرابعة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1561" y="537923"/>
            <a:ext cx="3994518" cy="984211"/>
          </a:xfrm>
          <a:prstGeom prst="rect">
            <a:avLst/>
          </a:prstGeom>
          <a:solidFill>
            <a:srgbClr val="FF6699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solidFill>
                  <a:schemeClr val="bg1"/>
                </a:solidFill>
                <a:uFillTx/>
              </a:rPr>
              <a:t>للحصول على عروض الوحدة الرابعة  فقط بالضغط على الحرف .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1" name="صورة 10">
            <a:hlinkClick r:id="rId2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18511" y="2120506"/>
            <a:ext cx="1353107" cy="129898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2" name="صورة 11">
            <a:hlinkClick r:id="rId4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90294" y="2003503"/>
            <a:ext cx="963412" cy="112578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3" name="صورة 12">
            <a:hlinkClick r:id="rId6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11295" y="2084690"/>
            <a:ext cx="1093310" cy="96341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4" name="صورة 13">
            <a:hlinkClick r:id="rId8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29855" y="3799430"/>
            <a:ext cx="941763" cy="119073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5" name="صورة 14">
            <a:hlinkClick r:id="rId10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1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76893" y="3874712"/>
            <a:ext cx="876813" cy="124485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صورة 15">
            <a:hlinkClick r:id="rId12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43476" y="4016226"/>
            <a:ext cx="801039" cy="1050011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80077" y="5479818"/>
            <a:ext cx="3576166" cy="840259"/>
          </a:xfrm>
          <a:prstGeom prst="rect">
            <a:avLst/>
          </a:prstGeom>
          <a:noFill/>
          <a:ln w="57150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  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b="1"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  <a:endParaRPr b="1" dirty="0" lang="ar-SA" sz="4800">
              <a:ln cmpd="sng" w="12700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r>
              <a:rPr b="1" dirty="0" lang="ar-SA" sz="6000">
                <a:ln cmpd="sng" w="12700">
                  <a:solidFill>
                    <a:schemeClr val="accent4"/>
                  </a:solidFill>
                  <a:prstDash val="solid"/>
                </a:ln>
                <a:solidFill>
                  <a:srgbClr val="2A21DF"/>
                </a:solidFill>
                <a:uFillTx/>
                <a:cs charset="-78" panose="02010400000000000000" pitchFamily="2" typeface="DecoType Naskh"/>
              </a:rPr>
              <a:t> </a:t>
            </a:r>
            <a:r>
              <a:rPr b="1" dirty="0" lang="ar-SA" sz="2800">
                <a:ln w="0"/>
                <a:solidFill>
                  <a:srgbClr val="2A21DF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charset="-78" panose="02010400000000000000" pitchFamily="2" typeface="DecoType Naskh"/>
              </a:rPr>
              <a:t>إعداد: أ . منى القحطاني .</a:t>
            </a:r>
            <a:endParaRPr b="1" dirty="0" lang="ar-SA" sz="2800">
              <a:ln cmpd="sng" w="12700">
                <a:solidFill>
                  <a:schemeClr val="accent4"/>
                </a:solidFill>
                <a:prstDash val="solid"/>
              </a:ln>
              <a:solidFill>
                <a:srgbClr val="2A21DF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r>
              <a:rPr b="1" dirty="0" lang="ar-SA" sz="4800">
                <a:ln cmpd="sng" w="12700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 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7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>
            <a:hlinkClick r:id="rId2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18082" y="2246353"/>
            <a:ext cx="990738" cy="95263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>
            <a:hlinkClick r:id="rId4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88487" y="3717005"/>
            <a:ext cx="1047896" cy="128605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>
            <a:hlinkClick r:id="rId6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88487" y="2382700"/>
            <a:ext cx="1019317" cy="84784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48064" y="554916"/>
            <a:ext cx="3274563" cy="967218"/>
          </a:xfrm>
          <a:prstGeom prst="rect">
            <a:avLst/>
          </a:prstGeom>
          <a:solidFill>
            <a:srgbClr val="FFC0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solidFill>
                  <a:schemeClr val="bg1"/>
                </a:solidFill>
                <a:uFillTx/>
              </a:rPr>
              <a:t>عروض تفاعلية للوحدة الخامسة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1561" y="537923"/>
            <a:ext cx="3994518" cy="984211"/>
          </a:xfrm>
          <a:prstGeom prst="rect">
            <a:avLst/>
          </a:prstGeom>
          <a:solidFill>
            <a:srgbClr val="7030A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solidFill>
                  <a:schemeClr val="bg1"/>
                </a:solidFill>
                <a:uFillTx/>
              </a:rPr>
              <a:t>للحصول على عروض الوحدة الخامسة   فقط بالضغط على الحرف 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02783" y="4878835"/>
            <a:ext cx="4338434" cy="1656184"/>
          </a:xfrm>
          <a:prstGeom prst="rect">
            <a:avLst/>
          </a:prstGeom>
          <a:noFill/>
          <a:ln w="57150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  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b="1"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  <a:endParaRPr b="1" dirty="0" lang="ar-SA" sz="4800">
              <a:ln cmpd="sng" w="12700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r>
              <a:rPr b="1" dirty="0" lang="ar-SA" sz="6000">
                <a:ln cmpd="sng" w="12700">
                  <a:solidFill>
                    <a:schemeClr val="accent4"/>
                  </a:solidFill>
                  <a:prstDash val="solid"/>
                </a:ln>
                <a:solidFill>
                  <a:srgbClr val="2A21DF"/>
                </a:solidFill>
                <a:uFillTx/>
                <a:cs charset="-78" panose="02010400000000000000" pitchFamily="2" typeface="DecoType Naskh"/>
              </a:rPr>
              <a:t> </a:t>
            </a:r>
            <a:r>
              <a:rPr b="1" dirty="0" lang="ar-SA" sz="2800">
                <a:ln w="0"/>
                <a:solidFill>
                  <a:srgbClr val="2A21DF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charset="-78" panose="02010400000000000000" pitchFamily="2" typeface="DecoType Naskh"/>
              </a:rPr>
              <a:t>إعداد: أ . منى القحطاني .</a:t>
            </a:r>
            <a:endParaRPr b="1" dirty="0" lang="ar-SA" sz="2800">
              <a:ln cmpd="sng" w="12700">
                <a:solidFill>
                  <a:schemeClr val="accent4"/>
                </a:solidFill>
                <a:prstDash val="solid"/>
              </a:ln>
              <a:solidFill>
                <a:srgbClr val="2A21DF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r>
              <a:rPr b="1" dirty="0" lang="ar-SA" sz="4800">
                <a:ln cmpd="sng" w="12700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>
            <a:hlinkClick r:id="rId8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69150" y="4366198"/>
            <a:ext cx="1133633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66437" y="1479673"/>
            <a:ext cx="3962953" cy="102884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3462" y="4151773"/>
            <a:ext cx="3085808" cy="5760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80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algn="tl" blurRad="38100" dir="2700000" dist="19050" rotWithShape="0">
                    <a:schemeClr val="dk1">
                      <a:lumMod val="50000"/>
                      <a:alpha val="40000"/>
                    </a:schemeClr>
                  </a:outerShdw>
                </a:effectLst>
                <a:uFillTx/>
              </a:rPr>
              <a:t>مالون حرف الظاء  ؟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7323" y="5573927"/>
            <a:ext cx="3677051" cy="80086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80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algn="tl" blurRad="38100" dir="2700000" dist="19050" rotWithShape="0">
                    <a:schemeClr val="dk1">
                      <a:lumMod val="50000"/>
                      <a:alpha val="40000"/>
                    </a:schemeClr>
                  </a:outerShdw>
                </a:effectLst>
                <a:uFillTx/>
              </a:rPr>
              <a:t>ما فائدة الظرف؟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7323" y="4862850"/>
            <a:ext cx="3458086" cy="5760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80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algn="tl" blurRad="38100" dir="2700000" dist="19050" rotWithShape="0">
                    <a:schemeClr val="dk1">
                      <a:lumMod val="50000"/>
                      <a:alpha val="40000"/>
                    </a:schemeClr>
                  </a:outerShdw>
                </a:effectLst>
                <a:uFillTx/>
              </a:rPr>
              <a:t>كم مرة تكرر حرف الظاء؟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إلكترونيات, لوحة المفاتيح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28593" y="2686960"/>
            <a:ext cx="3900797" cy="404364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103714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نضدة  تم إنشاء الوصف تلقائياً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2503" y="1479673"/>
            <a:ext cx="3386373" cy="194932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8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6"/>
      <p:bldP advAuto="4294967295" animBg="1" grpId="0" spid="8"/>
      <p:bldP advAuto="4294967295" animBg="1" grpId="0" spid="10"/>
    </p:bldLst>
  </p:timing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80175"/>
          </a:xfrm>
          <a:prstGeom prst="rect">
            <a:avLst/>
          </a:prstGeom>
          <a:noFill/>
          <a:ln cmpd="tri" w="171450">
            <a:solidFill>
              <a:srgbClr val="92D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arb17.gif" id="66563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000375" y="2714625"/>
            <a:ext cx="2519363" cy="281463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hi18.GIF" id="6656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63938" y="476250"/>
            <a:ext cx="1927225" cy="19272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:\Documents and Settings\abd\Local Settings\Temporary Internet Files\Content.IE5\ZF382960\MCj01921270000[1].wmf" id="5" name="Picture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659563" y="404813"/>
            <a:ext cx="2051050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t2.gstatic.com/images?q=tbn:ANd9GcTh_cYmP_dcVhuARe0HveKcM8tvTSuxrDs45Uwv7cAEHScecHGApWrCH6ID" id="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659563" y="4868863"/>
            <a:ext cx="138112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t2.gstatic.com/images?q=tbn:ANd9GcSTn_8V8mSEXW_9pia7r2_Ek4Va0wGEOHxpwShL3RymVRlHyyc_-A" id="7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11188" y="4437063"/>
            <a:ext cx="240982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Picture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84213" y="549275"/>
            <a:ext cx="2303462" cy="297497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0" fill="hold" id="7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#ppt_w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0" fill="hold" id="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0" fill="hold" id="1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#ppt_w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0" fill="hold" id="16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100000" fill="hold" id="17" nodeType="withEffect" presetClass="entr" presetID="5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2" nodeType="withEffect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0" fill="hold" id="24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#ppt_w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0" fill="hold" id="2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8540" y="5449407"/>
            <a:ext cx="8613913" cy="110390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14239" y="6188185"/>
            <a:ext cx="2057400" cy="3651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 sz="2400">
                <a:uFillTx/>
              </a:rPr>
              <a:t>2</a:t>
            </a:fld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974" y="1494763"/>
            <a:ext cx="3448531" cy="36771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88912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32341" y="4263395"/>
            <a:ext cx="4338434" cy="1656184"/>
          </a:xfrm>
          <a:prstGeom prst="rect">
            <a:avLst/>
          </a:prstGeom>
          <a:noFill/>
          <a:ln w="57150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  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b="1"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  <a:endParaRPr b="1" dirty="0" lang="ar-SA" sz="4800">
              <a:ln cmpd="sng" w="12700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r>
              <a:rPr b="1" dirty="0" lang="ar-SA" sz="6000">
                <a:ln cmpd="sng" w="12700">
                  <a:solidFill>
                    <a:schemeClr val="accent4"/>
                  </a:solidFill>
                  <a:prstDash val="solid"/>
                </a:ln>
                <a:solidFill>
                  <a:srgbClr val="2A21DF"/>
                </a:solidFill>
                <a:uFillTx/>
                <a:cs charset="-78" panose="02010400000000000000" pitchFamily="2" typeface="DecoType Naskh"/>
              </a:rPr>
              <a:t> </a:t>
            </a:r>
            <a:r>
              <a:rPr b="1" dirty="0" lang="ar-SA" sz="28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charset="-78" panose="02010400000000000000" pitchFamily="2" typeface="DecoType Naskh"/>
              </a:rPr>
              <a:t>إعداد: أ . منى القحطاني .</a:t>
            </a:r>
            <a:endParaRPr b="1" dirty="0" lang="ar-SA" sz="2800">
              <a:ln cmpd="sng" w="12700">
                <a:solidFill>
                  <a:schemeClr val="accent4"/>
                </a:solidFill>
                <a:prstDash val="solid"/>
              </a:ln>
              <a:solidFill>
                <a:schemeClr val="tx1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r>
              <a:rPr b="1" dirty="0" lang="ar-SA" sz="4800">
                <a:ln cmpd="sng" w="12700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chemeClr val="tx1"/>
                </a:solidFill>
                <a:uFillTx/>
                <a:cs charset="-78" panose="02010400000000000000" pitchFamily="2" typeface="DecoType Naskh"/>
              </a:rPr>
              <a:t> 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975" y="304690"/>
            <a:ext cx="8462478" cy="113768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35691" y="1794453"/>
            <a:ext cx="2835084" cy="211686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35263" y="5283737"/>
            <a:ext cx="1133633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4514" name="Picture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27538" y="260350"/>
            <a:ext cx="4321175" cy="635793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219" name="Picture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61950" y="5876925"/>
            <a:ext cx="4414838" cy="5365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11760" y="548680"/>
            <a:ext cx="1669048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19900">
                <a:ln cmpd="sng" w="1841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uFillTx/>
                <a:latin typeface="+mn-lt"/>
                <a:cs typeface="+mn-cs"/>
              </a:rPr>
              <a:t>ظ</a:t>
            </a:r>
            <a:endParaRPr dirty="0" lang="en-US" sz="19900">
              <a:ln cmpd="sng" w="1841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algn="tl" blurRad="63500" dir="3600000" rotWithShape="0">
                  <a:srgbClr val="000000">
                    <a:alpha val="70000"/>
                  </a:srgbClr>
                </a:outerShdw>
              </a:effectLst>
              <a:uFillTx/>
              <a:latin typeface="+mn-lt"/>
              <a:cs typeface="+mn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80175"/>
          </a:xfrm>
          <a:prstGeom prst="rect">
            <a:avLst/>
          </a:prstGeom>
          <a:noFill/>
          <a:ln cmpd="tri" w="171450">
            <a:solidFill>
              <a:srgbClr val="92D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شكل بيضاوي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48263" y="2205038"/>
            <a:ext cx="1152525" cy="1079500"/>
          </a:xfrm>
          <a:prstGeom prst="ellipse">
            <a:avLst/>
          </a:prstGeom>
          <a:noFill/>
          <a:ln w="57150">
            <a:solidFill>
              <a:srgbClr val="00FF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39750" y="2852738"/>
            <a:ext cx="2160588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544" y="548680"/>
            <a:ext cx="1512168" cy="2123658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6000">
                <a:ln cmpd="sng" w="1841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uFillTx/>
              </a:rPr>
              <a:t>ث </a:t>
            </a:r>
          </a:p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7200">
                <a:ln cmpd="sng" w="1841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uFillTx/>
              </a:rPr>
              <a:t> ذ</a:t>
            </a:r>
            <a:endParaRPr dirty="0" lang="en-US" sz="7200">
              <a:ln cmpd="sng" w="1841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algn="tl" blurRad="63500" dir="3600000" rotWithShape="0">
                  <a:srgbClr val="000000">
                    <a:alpha val="70000"/>
                  </a:srgbClr>
                </a:outerShdw>
              </a:effectLst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fill="hold" id="16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 nodeType="clickPar">
                      <p:stCondLst>
                        <p:cond delay="indefinite"/>
                      </p:stCondLst>
                      <p:childTnLst>
                        <p:par>
                          <p:cTn fill="hold" id="2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2" nodeType="click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dur="500" id="24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5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1" id="26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27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fill="hold" id="28" nodeType="withEffect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0" fill="hold" id="3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#ppt_w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0" fill="hold" id="3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2" nodeType="withEffect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0" fill="hold" id="34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#ppt_w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0" fill="hold" id="3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6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fill="hold" id="37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9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1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fill="hold" id="42" nodeType="afterEffect" presetClass="entr" presetID="19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0" fill="hold" id="44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#ppt_w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0" fill="hold" id="45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6"/>
      <p:bldP advAuto="4294967295" animBg="1" grpId="1" spid="6"/>
    </p:bldLst>
  </p:timing>
</p:sld>
</file>

<file path=ppt/slides/slide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صندوق" id="102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347444" y="3169685"/>
            <a:ext cx="4237021" cy="3499402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18817" y="1672958"/>
            <a:ext cx="3122672" cy="939783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4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 </a:t>
            </a:r>
            <a:r>
              <a:rPr b="1" dirty="0" lang="ar-SA" sz="44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 </a:t>
            </a:r>
            <a:r>
              <a:rPr b="1" dirty="0" lang="ar-SA" sz="32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البحث عن المعلومة </a:t>
            </a:r>
            <a:endParaRPr b="1" dirty="0" lang="ar-SA" sz="44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uFillTx/>
              <a:cs charset="-78" pitchFamily="2" typeface="PT Bold Heading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6574" y="2482681"/>
            <a:ext cx="2954680" cy="717894"/>
          </a:xfrm>
          <a:prstGeom prst="rect">
            <a:avLst/>
          </a:prstGeom>
          <a:solidFill>
            <a:srgbClr val="DDFED8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4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كلمة في أولها حرف الظاء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461793" y="428528"/>
            <a:ext cx="3122672" cy="939784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normAutofit fontScale="25000" lnSpcReduction="20000"/>
          </a:bodyPr>
          <a:lstStyle/>
          <a:p>
            <a:pPr algn="ctr">
              <a:defRPr>
                <a:uFillTx/>
              </a:defRPr>
            </a:pPr>
            <a:r>
              <a:rPr dirty="0" kern="0" lang="ar-SA" spc="100" sz="4800">
                <a:ln w="18000">
                  <a:solidFill>
                    <a:srgbClr val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FillTx/>
                <a:cs charset="-78" pitchFamily="2" typeface="PT Bold Heading"/>
              </a:rPr>
              <a:t> </a:t>
            </a:r>
          </a:p>
          <a:p>
            <a:pPr algn="ctr">
              <a:defRPr>
                <a:uFillTx/>
              </a:defRPr>
            </a:pPr>
            <a:r>
              <a:rPr b="1" dirty="0" lang="ar-SA" sz="12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استراتيجية التعلم باللعب .</a:t>
            </a:r>
          </a:p>
          <a:p>
            <a:pPr algn="ctr" eaLnBrk="0" hangingPunct="0">
              <a:defRPr>
                <a:uFillTx/>
              </a:defRPr>
            </a:pPr>
            <a:endParaRPr b="1" dirty="0" kern="0" lang="ar-SA" spc="100" sz="4800">
              <a:ln w="18000">
                <a:solidFill>
                  <a:srgbClr val="00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algn="tl" blurRad="25000" dir="16020000" dist="20000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35967" y="1255703"/>
            <a:ext cx="2539778" cy="1015823"/>
          </a:xfrm>
          <a:prstGeom prst="rect">
            <a:avLst/>
          </a:prstGeom>
          <a:solidFill>
            <a:srgbClr val="FF6699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3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 </a:t>
            </a:r>
            <a:r>
              <a:rPr b="1" dirty="0" lang="ar-SA" sz="93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أبحث في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93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 الصندوق عن  </a:t>
            </a:r>
            <a:endParaRPr b="1" dirty="0" lang="ar-SA" sz="5400">
              <a:ln>
                <a:solidFill>
                  <a:srgbClr val="FFFF00"/>
                </a:solidFill>
              </a:ln>
              <a:solidFill>
                <a:schemeClr val="tx1"/>
              </a:solidFill>
              <a:effectLst>
                <a:innerShdw blurRad="63500" dir="13500000" dist="50800">
                  <a:srgbClr val="000000">
                    <a:alpha val="50000"/>
                  </a:srgbClr>
                </a:innerShdw>
              </a:effectLst>
              <a:uFillTx/>
              <a:cs charset="-78" pitchFamily="2" typeface="PT Bold Heading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6574" y="3358796"/>
            <a:ext cx="2954680" cy="717894"/>
          </a:xfrm>
          <a:prstGeom prst="rect">
            <a:avLst/>
          </a:prstGeom>
          <a:solidFill>
            <a:srgbClr val="FFF9E7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4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كلمة في وسطها  حرف الظاء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4521" y="4344411"/>
            <a:ext cx="2954680" cy="717894"/>
          </a:xfrm>
          <a:prstGeom prst="rect">
            <a:avLst/>
          </a:prstGeom>
          <a:solidFill>
            <a:srgbClr val="DDFED8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4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كلمة في آخرها حرف الظاء متصل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4521" y="5294583"/>
            <a:ext cx="2954680" cy="717894"/>
          </a:xfrm>
          <a:prstGeom prst="rect">
            <a:avLst/>
          </a:prstGeom>
          <a:solidFill>
            <a:srgbClr val="F7DFF5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4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كلمة في آخرها حرف الظاء منفصل .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80175"/>
          </a:xfrm>
          <a:prstGeom prst="rect">
            <a:avLst/>
          </a:prstGeom>
          <a:noFill/>
          <a:ln cmpd="tri" w="171450">
            <a:solidFill>
              <a:srgbClr val="92D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1"/>
      <p:bldP advAuto="4294967295" animBg="1" grpId="0" spid="12"/>
      <p:bldP advAuto="4294967295" animBg="1" grpId="0" spid="13"/>
      <p:bldP advAuto="4294967295" animBg="1" grpId="0" spid="14"/>
      <p:bldP advAuto="4294967295" animBg="1" grpId="0" spid="15"/>
      <p:bldP advAuto="4294967295" animBg="1" grpId="0" spid="16"/>
      <p:bldP advAuto="4294967295" animBg="1" grpId="0" spid="17"/>
    </p:bldLst>
  </p:timing>
</p:sld>
</file>

<file path=ppt/slides/slide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2389" y="494890"/>
            <a:ext cx="7859222" cy="586821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5386" y="366105"/>
            <a:ext cx="8353228" cy="459850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الرياضة البدنية كرتون" id="64515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537253" y="4731026"/>
            <a:ext cx="6281530" cy="1760869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15209" y="2788242"/>
            <a:ext cx="4366528" cy="83099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b="1" dirty="0" lang="ar-SA" sz="4800">
                <a:solidFill>
                  <a:srgbClr val="33CC33"/>
                </a:solidFill>
                <a:uFillTx/>
                <a:cs charset="-78" pitchFamily="2" typeface="PT Bold Heading"/>
              </a:rPr>
              <a:t>فاصل رياضي </a:t>
            </a:r>
            <a:endParaRPr b="1" dirty="0" lang="ar-SA" sz="2400">
              <a:solidFill>
                <a:srgbClr val="33CC33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7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10"/>
    </p:bldLst>
  </p:timing>
</p:sld>
</file>

<file path=ppt/slides/slide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15178" y="2255014"/>
            <a:ext cx="5437683" cy="34163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lang="ar-SA" sz="5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أشاهد صورا ما أجملها </a:t>
            </a:r>
          </a:p>
          <a:p>
            <a:pPr algn="ctr" eaLnBrk="1" hangingPunct="1" rtl="1">
              <a:defRPr>
                <a:uFillTx/>
              </a:defRPr>
            </a:pPr>
            <a:r>
              <a:rPr b="1" lang="ar-SA" sz="5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وأعبر عنها بالنظر </a:t>
            </a:r>
          </a:p>
          <a:p>
            <a:pPr algn="ctr" eaLnBrk="1" hangingPunct="1" rtl="1">
              <a:defRPr>
                <a:uFillTx/>
              </a:defRPr>
            </a:pPr>
            <a:r>
              <a:rPr b="1" lang="ar-SA" sz="5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ألاحظ أصف ما تـحمله </a:t>
            </a:r>
          </a:p>
          <a:p>
            <a:pPr algn="ctr" eaLnBrk="1" hangingPunct="1" rtl="1">
              <a:defRPr>
                <a:uFillTx/>
              </a:defRPr>
            </a:pPr>
            <a:r>
              <a:rPr b="1" lang="ar-SA" sz="54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وأصغي للنص الـمنتظر </a:t>
            </a:r>
            <a:endParaRPr b="1" dirty="0" lang="en-US" sz="3200">
              <a:ln w="0"/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  <a:latin charset="-78" panose="01010101010101010101" pitchFamily="50" typeface="Adobe نسخ Medium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نجوم متحركة للبوربوينت" id="20483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75163" y="3332163"/>
            <a:ext cx="193675" cy="19367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ar-SA" lang="ar-SA" sz="1800">
              <a:uFillTx/>
              <a:latin charset="0" panose="020B0604020202020204" pitchFamily="34" typeface="Arial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قراءة صورة كرتون" id="20484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05018" y="3429000"/>
            <a:ext cx="1905000" cy="2255838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24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19684" y="800849"/>
            <a:ext cx="4020111" cy="77163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8112" y="578466"/>
            <a:ext cx="1975339" cy="1676548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5"/>
    </p:bldLst>
  </p:timing>
</p:sld>
</file>

<file path=ppt/slides/slide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029791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شكل بيضاوي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84168" y="1685525"/>
            <a:ext cx="2449689" cy="814489"/>
          </a:xfrm>
          <a:prstGeom prst="ellipse">
            <a:avLst/>
          </a:prstGeom>
          <a:solidFill>
            <a:srgbClr val="92D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000">
                <a:solidFill>
                  <a:schemeClr val="tx1"/>
                </a:solidFill>
                <a:uFillTx/>
              </a:rPr>
              <a:t>الأهداف</a:t>
            </a:r>
            <a:endParaRPr dirty="0" lang="ar-SA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قراءة صورة كرتون" id="11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408333" y="4649787"/>
            <a:ext cx="1475656" cy="1479346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1618" y="1795039"/>
            <a:ext cx="8495066" cy="3868751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endParaRPr dirty="0" lang="en-US" sz="3200">
              <a:uFillTx/>
            </a:endParaRPr>
          </a:p>
          <a:p>
            <a:pPr algn="r"/>
            <a:endParaRPr dirty="0" lang="ar-SA" sz="3200">
              <a:uFillTx/>
            </a:endParaRPr>
          </a:p>
          <a:p>
            <a:pPr algn="r"/>
            <a:r>
              <a:rPr b="1" dirty="0" lang="ar-SA" sz="2800">
                <a:solidFill>
                  <a:srgbClr val="7030A0"/>
                </a:solidFill>
                <a:uFillTx/>
                <a:cs charset="-78" pitchFamily="2" typeface="W1 SHUROOQ 36 030"/>
              </a:rPr>
              <a:t>من خلال هذا المكون يتوقع من التلميذ – ة تحقيق الأهداف التالية :</a:t>
            </a:r>
          </a:p>
          <a:p>
            <a:pPr algn="ctr" marL="228600" rtl="1">
              <a:lnSpc>
                <a:spcPct val="115000"/>
              </a:lnSpc>
              <a:spcAft>
                <a:spcPts val="1000"/>
              </a:spcAft>
            </a:pPr>
            <a:endParaRPr dirty="0" lang="ar-SA" sz="3200">
              <a:uFillTx/>
            </a:endParaRPr>
          </a:p>
          <a:p>
            <a:pPr algn="ctr" marL="228600" rtl="1">
              <a:lnSpc>
                <a:spcPct val="115000"/>
              </a:lnSpc>
              <a:spcAft>
                <a:spcPts val="1000"/>
              </a:spcAft>
            </a:pPr>
            <a:r>
              <a:rPr b="1" dirty="0" lang="ar-SA" sz="3200">
                <a:solidFill>
                  <a:schemeClr val="bg2">
                    <a:lumMod val="25000"/>
                  </a:schemeClr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- </a:t>
            </a:r>
            <a:r>
              <a:rPr b="1" dirty="0" lang="ar-SA" sz="3200">
                <a:solidFill>
                  <a:schemeClr val="bg2">
                    <a:lumMod val="25000"/>
                  </a:schemeClr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  <a:cs typeface="+mn-cs"/>
              </a:rPr>
              <a:t>التحدث عن مضمون الصور.</a:t>
            </a:r>
          </a:p>
          <a:p>
            <a:pPr algn="ctr" marL="228600" rtl="1">
              <a:lnSpc>
                <a:spcPct val="115000"/>
              </a:lnSpc>
              <a:spcAft>
                <a:spcPts val="1000"/>
              </a:spcAft>
            </a:pPr>
            <a:r>
              <a:rPr b="1" dirty="0" lang="ar-SA" sz="3200">
                <a:solidFill>
                  <a:schemeClr val="bg2">
                    <a:lumMod val="25000"/>
                  </a:schemeClr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  <a:cs typeface="+mn-cs"/>
              </a:rPr>
              <a:t>    - تطبيق آداب الاستماع أثناء الاستماع للنص. </a:t>
            </a:r>
            <a:endParaRPr dirty="0" lang="en-US" sz="2400">
              <a:solidFill>
                <a:schemeClr val="bg2">
                  <a:lumMod val="25000"/>
                </a:schemeClr>
              </a:solidFill>
              <a:uFillTx/>
              <a:latin charset="0" panose="020F0502020204030204" pitchFamily="34" typeface="Calibri"/>
              <a:ea charset="0" panose="020F0502020204030204" pitchFamily="34" typeface="Calibri"/>
              <a:cs typeface="+mn-cs"/>
            </a:endParaRPr>
          </a:p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25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19684" y="800849"/>
            <a:ext cx="4020111" cy="77163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04205" y="670818"/>
            <a:ext cx="1505653" cy="112422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G:\1\2SCH124.WMF" id="18435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219200" y="808038"/>
            <a:ext cx="2433638" cy="201136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P2NKXQJA.jpg" id="18436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401763" y="4160838"/>
            <a:ext cx="1290637" cy="1354137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R3R6ULWP.jpg" id="18437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218238" y="4465638"/>
            <a:ext cx="968375" cy="11366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YIS48T99.jpg" id="18438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486400" y="990600"/>
            <a:ext cx="2305050" cy="141922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68779" y="3180714"/>
            <a:ext cx="6217834" cy="103041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spAutoFit/>
            <a:scene3d>
              <a:camera prst="orthographicFront"/>
              <a:lightRig dir="tl" rig="flat">
                <a:rot lat="0" lon="0" rev="6600000"/>
              </a:lightRig>
            </a:scene3d>
            <a:sp3d contourW="8890" extrusionH="25400">
              <a:bevelT h="31750" w="3810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6096">
                <a:ln w="11430"/>
                <a:solidFill>
                  <a:srgbClr val="0000FF"/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uFillTx/>
              </a:rPr>
              <a:t>ما هي قوانين التحدث؟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5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58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rcRect b="10780" l="19289" r="21651" t="79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06788" y="4276725"/>
            <a:ext cx="2022475" cy="137001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59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/>
          <a:srcRect b="12183" l="20074" r="21651" t="107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90913" y="1905000"/>
            <a:ext cx="2124075" cy="14017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60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 cstate="print"/>
          <a:srcRect b="9380" l="20074" r="20863" t="1498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334125" y="1965325"/>
            <a:ext cx="1858963" cy="134143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61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 cstate="print"/>
          <a:srcRect b="10782" l="20074" r="21651" t="1498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307138" y="4344988"/>
            <a:ext cx="1865312" cy="1322387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62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 cstate="print"/>
          <a:srcRect b="10782" l="20074" r="21651" t="1078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41388" y="1905000"/>
            <a:ext cx="1830387" cy="134143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63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 cstate="print"/>
          <a:srcRect b="13582" l="20074" r="22438" t="79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60438" y="4098925"/>
            <a:ext cx="1768475" cy="1403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رسم تخطيطي 3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3517165" y="774826"/>
          <a:ext cx="2651825" cy="495048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diagram">
            <dgm:relIds r:dm="rId8" r:lo="rId9" r:qs="rId10" r:cs="rId11"/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73409" y="152881"/>
            <a:ext cx="5797165" cy="11430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r"/>
            <a:r>
              <a:rPr b="1" dirty="0" lang="ar-SA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uFillTx/>
                <a:latin charset="-78" panose="01010101010101010101" pitchFamily="50" typeface="Adobe نسخ Medium"/>
                <a:cs charset="-78" pitchFamily="2" typeface="PT Bold Heading"/>
              </a:rPr>
              <a:t>           أدوات الاستفهام 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جموعة 5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82605" y="1409331"/>
            <a:ext cx="3187955" cy="1690507"/>
            <a:chOff x="3270585" y="2194790"/>
            <a:chExt cx="3187955" cy="1690507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gclipart.com/wp-content/uploads/2017/03/Key-clip-art-vector-key-graphics-image-2.png" id="2058" name="Picture 10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946720">
              <a:off x="3270585" y="2194790"/>
              <a:ext cx="3187955" cy="1690507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72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algn="tl" blurRad="38100" dir="2700000" dist="38100">
                      <a:srgbClr val="000000">
                        <a:alpha val="43137"/>
                      </a:srgbClr>
                    </a:outerShdw>
                  </a:effectLst>
                  <a:uFillTx/>
                  <a:cs charset="-78" pitchFamily="2" typeface="DecoType Naskh"/>
                </a:rPr>
                <a:t>متى</a:t>
              </a:r>
              <a:endParaRPr b="0" cap="none" dirty="0" lang="ar-SA" spc="0" sz="7200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cs charset="-78" pitchFamily="2" typeface="DecoType Naskh"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جموعة 4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65321" y="3810420"/>
            <a:ext cx="3165476" cy="1657011"/>
            <a:chOff x="5858071" y="2319308"/>
            <a:chExt cx="3165476" cy="1657011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61" name="Picture 1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915125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9905576">
              <a:off x="6190401" y="3052989"/>
              <a:ext cx="1612930" cy="923330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b="1" dirty="0" lang="ar-SA" sz="54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algn="tl" blurRad="38100" dir="2700000" dist="38100">
                      <a:srgbClr val="000000">
                        <a:alpha val="43137"/>
                      </a:srgbClr>
                    </a:outerShdw>
                  </a:effectLst>
                  <a:uFillTx/>
                  <a:cs charset="-78" pitchFamily="2" typeface="DecoType Naskh"/>
                </a:rPr>
                <a:t>كيف</a:t>
              </a:r>
              <a:endParaRPr b="1" cap="none" dirty="0" lang="ar-SA" spc="0" sz="5400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cs charset="-78" pitchFamily="2" typeface="DecoType Naskh"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جموعة 6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59" y="1606010"/>
            <a:ext cx="3312368" cy="1726042"/>
            <a:chOff x="172695" y="2330439"/>
            <a:chExt cx="3312368" cy="1726042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063" name="Picture 1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859646">
              <a:off x="172695" y="2330439"/>
              <a:ext cx="3312368" cy="1617540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66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algn="tl" blurRad="38100" dir="2700000" dist="38100">
                      <a:srgbClr val="000000">
                        <a:alpha val="43137"/>
                      </a:srgbClr>
                    </a:outerShdw>
                  </a:effectLst>
                  <a:uFillTx/>
                  <a:cs charset="-78" pitchFamily="2" typeface="DecoType Naskh"/>
                </a:rPr>
                <a:t>لماذا</a:t>
              </a:r>
              <a:endParaRPr b="0" cap="none" dirty="0" lang="ar-SA" spc="0" sz="6600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cs charset="-78" pitchFamily="2" typeface="DecoType Naskh"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22273" y="1201416"/>
            <a:ext cx="3150388" cy="1651681"/>
            <a:chOff x="5785461" y="4401165"/>
            <a:chExt cx="3150388" cy="1651681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images.clipshrine.com/download/wheel/large-Key-Gold--33.3-4748.png" id="2060" name="Picture 1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838954">
              <a:off x="5785461" y="4401165"/>
              <a:ext cx="3150388" cy="1491742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66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algn="tl" blurRad="63500" dir="3600000" rotWithShape="0">
                      <a:srgbClr val="000000">
                        <a:alpha val="70000"/>
                      </a:srgbClr>
                    </a:outerShdw>
                  </a:effectLst>
                  <a:uFillTx/>
                  <a:cs charset="-78" pitchFamily="2" typeface="DecoType Naskh"/>
                </a:rPr>
                <a:t>ماذا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جموعة 8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65007" y="3366701"/>
            <a:ext cx="3156330" cy="1641449"/>
            <a:chOff x="2784461" y="4620482"/>
            <a:chExt cx="3156330" cy="164144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clipartix.com/wp-content/uploads/2016/08/Key-clip-art-vector-key-graphics-image-3.png" id="2052" name="Picture 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808106">
              <a:off x="2784461" y="4620482"/>
              <a:ext cx="3156330" cy="1482394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6600">
                  <a:ln cmpd="sng" w="18415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algn="tl" blurRad="63500" dir="3600000" rotWithShape="0">
                      <a:srgbClr val="000000">
                        <a:alpha val="70000"/>
                      </a:srgbClr>
                    </a:outerShdw>
                  </a:effectLst>
                  <a:uFillTx/>
                  <a:cs charset="-78" pitchFamily="2" typeface="DecoType Naskh"/>
                </a:rPr>
                <a:t>أين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جموعة 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2205" y="2768904"/>
            <a:ext cx="2343458" cy="2919419"/>
            <a:chOff x="585031" y="3687325"/>
            <a:chExt cx="2343458" cy="291941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‪keys clipart silver‬‏" id="2065" name="Picture 1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7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H="1" rot="7027503">
              <a:off x="297050" y="3975306"/>
              <a:ext cx="2919419" cy="2343458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1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659416">
              <a:off x="707715" y="5075640"/>
              <a:ext cx="1234668" cy="110799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66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algn="tl" blurRad="38100" dir="2700000" dist="38100">
                      <a:srgbClr val="000000">
                        <a:alpha val="43137"/>
                      </a:srgbClr>
                    </a:outerShdw>
                  </a:effectLst>
                  <a:uFillTx/>
                  <a:cs charset="-78" pitchFamily="2" typeface="DecoType Naskh"/>
                </a:rPr>
                <a:t>كم</a:t>
              </a:r>
            </a:p>
          </p:txBody>
        </p:sp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الوان كرتون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538913" y="2819400"/>
            <a:ext cx="1190625" cy="1219200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132263" y="2819400"/>
            <a:ext cx="1373187" cy="1219200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عائله كرتون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66888" y="2876550"/>
            <a:ext cx="1270000" cy="1220788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تعليم الارقام بالعربي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415088" y="4730750"/>
            <a:ext cx="1436687" cy="1014413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46575" y="4806950"/>
            <a:ext cx="1158875" cy="1012825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5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 cstate="print"/>
          <a:srcRect b="14983" l="22438" r="22438" t="1358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73238" y="4830763"/>
            <a:ext cx="1436687" cy="107791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441" name="مربع نص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519863" y="2500313"/>
            <a:ext cx="1227137" cy="301625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dirty="0" lang="ar-SA" sz="1355">
                <a:uFillTx/>
              </a:rPr>
              <a:t>للسؤال عن الألوان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442" name="مربع نص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144963" y="2457450"/>
            <a:ext cx="1336675" cy="301625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dirty="0" lang="ar-SA" sz="1355">
                <a:uFillTx/>
              </a:rPr>
              <a:t>للسؤال عن الصوت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443" name="مربع نص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657350" y="2489200"/>
            <a:ext cx="1449388" cy="301625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dirty="0" lang="ar-SA" sz="1355">
                <a:uFillTx/>
              </a:rPr>
              <a:t>للسؤال عن الأشخاص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444" name="مربع نص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66888" y="4484688"/>
            <a:ext cx="1390650" cy="300037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dirty="0" lang="ar-SA" sz="1355">
                <a:uFillTx/>
              </a:rPr>
              <a:t>للسؤال عن المكان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445" name="مربع نص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311650" y="4446588"/>
            <a:ext cx="1228725" cy="300037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dirty="0" lang="ar-SA" sz="1355">
                <a:uFillTx/>
              </a:rPr>
              <a:t>للسؤال عن الزمن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446" name="مربع نص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521450" y="4362450"/>
            <a:ext cx="1228725" cy="300038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ctr" eaLnBrk="1" hangingPunct="1" rtl="1">
              <a:defRPr>
                <a:uFillTx/>
              </a:defRPr>
            </a:pPr>
            <a:r>
              <a:rPr altLang="ar-SA" dirty="0" lang="ar-SA" sz="1355">
                <a:uFillTx/>
              </a:rPr>
              <a:t>للسؤال عن العدد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447" name="مربع نص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584325" y="1042988"/>
            <a:ext cx="1098550" cy="927100"/>
          </a:xfrm>
          <a:prstGeom prst="rect">
            <a:avLst/>
          </a:prstGeom>
          <a:noFill/>
          <a:ln cmpd="dbl" w="9525">
            <a:solidFill>
              <a:srgbClr val="000000"/>
            </a:solidFill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algn="r" eaLnBrk="1" hangingPunct="1" rtl="1">
              <a:defRPr>
                <a:uFillTx/>
              </a:defRPr>
            </a:pPr>
            <a:r>
              <a:rPr altLang="ar-SA" dirty="0" lang="ar-SA" sz="2709">
                <a:solidFill>
                  <a:srgbClr val="FF0000"/>
                </a:solidFill>
                <a:uFillTx/>
              </a:rPr>
              <a:t>عناصر الصورة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54075" y="685800"/>
            <a:ext cx="7375525" cy="5365750"/>
          </a:xfrm>
          <a:prstGeom prst="rect">
            <a:avLst/>
          </a:prstGeom>
          <a:noFill/>
          <a:ln cmpd="tri" w="165100">
            <a:solidFill>
              <a:schemeClr val="bg2">
                <a:lumMod val="2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73183" y="1033990"/>
            <a:ext cx="3356355" cy="64320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6299" t="1870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704353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خطط انسيابي: رابط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72208" y="637490"/>
            <a:ext cx="6599584" cy="5583019"/>
          </a:xfrm>
          <a:prstGeom prst="flowChartConnector">
            <a:avLst/>
          </a:prstGeom>
          <a:solidFill>
            <a:schemeClr val="bg1">
              <a:alpha val="89000"/>
            </a:schemeClr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3600">
                <a:solidFill>
                  <a:schemeClr val="accent1">
                    <a:lumMod val="75000"/>
                  </a:schemeClr>
                </a:solidFill>
                <a:uFillTx/>
                <a:cs charset="-78" panose="02010000000000000000" pitchFamily="2" typeface="DecoType Naskh Special"/>
              </a:rPr>
              <a:t>بسم الله والحمد الله والصلاة والسلام </a:t>
            </a:r>
          </a:p>
          <a:p>
            <a:pPr algn="ctr">
              <a:defRPr>
                <a:uFillTx/>
              </a:defRPr>
            </a:pPr>
            <a:r>
              <a:rPr b="1" dirty="0" lang="ar-SA" sz="3600">
                <a:solidFill>
                  <a:schemeClr val="accent1">
                    <a:lumMod val="75000"/>
                  </a:schemeClr>
                </a:solidFill>
                <a:uFillTx/>
                <a:cs charset="-78" panose="02010000000000000000" pitchFamily="2" typeface="DecoType Naskh Special"/>
              </a:rPr>
              <a:t>على نبينا محمد صلى الله عليه وسلم</a:t>
            </a:r>
          </a:p>
          <a:p>
            <a:pPr algn="ctr">
              <a:defRPr>
                <a:uFillTx/>
              </a:defRPr>
            </a:pPr>
            <a:r>
              <a:rPr b="1" dirty="0" lang="ar-SA" sz="3600">
                <a:solidFill>
                  <a:schemeClr val="accent1">
                    <a:lumMod val="75000"/>
                  </a:schemeClr>
                </a:solidFill>
                <a:uFillTx/>
                <a:cs charset="-78" panose="02010000000000000000" pitchFamily="2" typeface="DecoType Naskh Special"/>
              </a:rPr>
              <a:t> اللهم افتح على قلوبنا </a:t>
            </a:r>
          </a:p>
          <a:p>
            <a:pPr algn="ctr">
              <a:defRPr>
                <a:uFillTx/>
              </a:defRPr>
            </a:pPr>
            <a:r>
              <a:rPr b="1" dirty="0" lang="ar-SA" sz="3600">
                <a:solidFill>
                  <a:schemeClr val="accent1">
                    <a:lumMod val="75000"/>
                  </a:schemeClr>
                </a:solidFill>
                <a:uFillTx/>
                <a:cs charset="-78" panose="02010000000000000000" pitchFamily="2" typeface="DecoType Naskh Special"/>
              </a:rPr>
              <a:t>اللهم يا معلم إبراهيم علمنا </a:t>
            </a:r>
          </a:p>
          <a:p>
            <a:pPr algn="ctr">
              <a:defRPr>
                <a:uFillTx/>
              </a:defRPr>
            </a:pPr>
            <a:r>
              <a:rPr b="1" dirty="0" lang="ar-SA" sz="3600">
                <a:solidFill>
                  <a:schemeClr val="accent1">
                    <a:lumMod val="75000"/>
                  </a:schemeClr>
                </a:solidFill>
                <a:uFillTx/>
                <a:cs charset="-78" panose="02010000000000000000" pitchFamily="2" typeface="DecoType Naskh Special"/>
              </a:rPr>
              <a:t>ويا مفهم سليمان فهمنا وعلمنا ما جهلنا </a:t>
            </a:r>
          </a:p>
          <a:p>
            <a:pPr algn="ctr">
              <a:defRPr>
                <a:uFillTx/>
              </a:defRPr>
            </a:pPr>
            <a:r>
              <a:rPr b="1" dirty="0" lang="ar-SA" sz="3600">
                <a:solidFill>
                  <a:schemeClr val="accent1">
                    <a:lumMod val="75000"/>
                  </a:schemeClr>
                </a:solidFill>
                <a:uFillTx/>
                <a:cs charset="-78" panose="02010000000000000000" pitchFamily="2" typeface="DecoType Naskh Special"/>
              </a:rPr>
              <a:t>وانفعنا بما علمتنا وزدنا علما</a:t>
            </a:r>
          </a:p>
          <a:p>
            <a:pPr algn="ctr">
              <a:defRPr>
                <a:uFillTx/>
              </a:defRPr>
            </a:pPr>
            <a:r>
              <a:rPr b="1" dirty="0" lang="ar-SA" sz="3600">
                <a:solidFill>
                  <a:schemeClr val="accent1">
                    <a:lumMod val="75000"/>
                  </a:schemeClr>
                </a:solidFill>
                <a:uFillTx/>
                <a:cs charset="-78" panose="02010000000000000000" pitchFamily="2" typeface="DecoType Naskh Special"/>
              </a:rPr>
              <a:t> اللهم افتح لنا فتحًا مبينًا</a:t>
            </a:r>
            <a:r>
              <a:rPr b="1" dirty="0" lang="ar-SA" sz="3200">
                <a:solidFill>
                  <a:schemeClr val="accent1">
                    <a:lumMod val="75000"/>
                  </a:schemeClr>
                </a:solidFill>
                <a:uFillTx/>
                <a:cs charset="-78" panose="02010000000000000000" pitchFamily="2" typeface="DecoType Naskh Special"/>
              </a:rPr>
              <a:t>.</a:t>
            </a:r>
            <a:endParaRPr dirty="0" lang="ar-SA" sz="5400">
              <a:solidFill>
                <a:schemeClr val="accent1">
                  <a:lumMod val="75000"/>
                </a:schemeClr>
              </a:solidFill>
              <a:uFillTx/>
              <a:cs charset="-78" panose="02010000000000000000" pitchFamily="2" typeface="DecoType Naskh Spec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98574" y="-257725"/>
            <a:ext cx="2146852" cy="1790429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5400" u="sng">
                <a:solidFill>
                  <a:schemeClr val="tx1"/>
                </a:solidFill>
                <a:uFillTx/>
                <a:cs charset="-78" panose="02010000000000000000" pitchFamily="2" typeface="DecoType Naskh Special"/>
              </a:rPr>
              <a:t>دعــاء :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02566" y="1080546"/>
            <a:ext cx="2540459" cy="2772162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13787" cy="6408737"/>
          </a:xfrm>
          <a:prstGeom prst="rect">
            <a:avLst/>
          </a:prstGeom>
          <a:noFill/>
          <a:ln cmpd="thickThin" w="127000">
            <a:solidFill>
              <a:schemeClr val="accent4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1492" y="260350"/>
            <a:ext cx="7419082" cy="84741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400">
                <a:solidFill>
                  <a:srgbClr val="FF0000"/>
                </a:solidFill>
                <a:uFillTx/>
              </a:rPr>
              <a:t>باستخدام عناصر الصورة أطرح أكبر عدد ممكن من الأسئلة على الصور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26430" y="1137678"/>
            <a:ext cx="2715004" cy="277216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88743" y="3909840"/>
            <a:ext cx="3271259" cy="265789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0890" y="3575857"/>
            <a:ext cx="2776240" cy="278460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80175"/>
          </a:xfrm>
          <a:prstGeom prst="rect">
            <a:avLst/>
          </a:prstGeom>
          <a:noFill/>
          <a:ln cmpd="tri" w="17145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ln>
                <a:solidFill>
                  <a:schemeClr val="tx1"/>
                </a:solidFill>
              </a:ln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08648" y="549502"/>
            <a:ext cx="3633186" cy="58477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00B050"/>
                </a:solidFill>
                <a:uFillTx/>
                <a:latin charset="0" pitchFamily="34" typeface="Arial"/>
                <a:cs charset="-78" pitchFamily="2" typeface="W1 SHUROOQ 16 011"/>
              </a:rPr>
              <a:t>من نشاهد في الصورة ؟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08648" y="1370042"/>
            <a:ext cx="3178844" cy="107721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ماذا يمسك ياسر بيده  ؟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من أختارها له ؟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03089" y="4216812"/>
            <a:ext cx="4068911" cy="58477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7030A0"/>
                </a:solidFill>
                <a:uFillTx/>
                <a:latin charset="0" pitchFamily="34" typeface="Arial"/>
                <a:cs charset="-78" pitchFamily="2" typeface="W1 SHUROOQ 16 011"/>
              </a:rPr>
              <a:t>أذكر أكبر عدد من أنواع الألعاب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69169" y="2760106"/>
            <a:ext cx="2818323" cy="107721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 </a:t>
            </a:r>
            <a:r>
              <a:rPr dirty="0" lang="ar-SA" sz="3200">
                <a:solidFill>
                  <a:schemeClr val="tx1"/>
                </a:solidFill>
                <a:uFillTx/>
                <a:latin charset="0" pitchFamily="34" typeface="Arial"/>
                <a:cs charset="-78" pitchFamily="2" typeface="W1 SHUROOQ 16 011"/>
              </a:rPr>
              <a:t>كيف يبدو ياسر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chemeClr val="tx1"/>
                </a:solidFill>
                <a:uFillTx/>
                <a:latin charset="0" pitchFamily="34" typeface="Arial"/>
                <a:cs charset="-78" pitchFamily="2" typeface="W1 SHUROOQ 16 011"/>
              </a:rPr>
              <a:t>وهو يحمل اللعبة ؟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22558" y="1625889"/>
            <a:ext cx="3820058" cy="361047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78997" y="585799"/>
            <a:ext cx="3356355" cy="64320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9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2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13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14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2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5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2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2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35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>
                      <p:stCondLst>
                        <p:cond delay="indefinite"/>
                      </p:stCondLst>
                      <p:childTnLst>
                        <p:par>
                          <p:cTn fill="hold" id="37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8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39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2">
                      <p:stCondLst>
                        <p:cond delay="indefinite"/>
                      </p:stCondLst>
                      <p:childTnLst>
                        <p:par>
                          <p:cTn fill="hold" id="4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4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46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7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48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9">
                      <p:stCondLst>
                        <p:cond delay="indefinite"/>
                      </p:stCondLst>
                      <p:childTnLst>
                        <p:par>
                          <p:cTn fill="hold" id="5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51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52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53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3"/>
      <p:bldP advAuto="4294967295" animBg="1" grpId="1" spid="13"/>
      <p:bldP advAuto="4294967295" animBg="1" grpId="0" spid="14"/>
      <p:bldP advAuto="4294967295" animBg="1" grpId="1" spid="14"/>
      <p:bldP advAuto="4294967295" animBg="1" grpId="0" spid="15"/>
      <p:bldP advAuto="4294967295" animBg="1" grpId="1" spid="15"/>
      <p:bldP advAuto="4294967295" animBg="1" grpId="0" spid="16"/>
      <p:bldP advAuto="4294967295" animBg="1" grpId="1" spid="16"/>
    </p:bldLst>
  </p:timing>
</p:sld>
</file>

<file path=ppt/slides/slide3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3850" y="188912"/>
            <a:ext cx="8642350" cy="6480175"/>
          </a:xfrm>
          <a:prstGeom prst="rect">
            <a:avLst/>
          </a:prstGeom>
          <a:noFill/>
          <a:ln cmpd="tri" w="17145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74698" y="485907"/>
            <a:ext cx="2689100" cy="58477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ماذا يحمل الأرنب ؟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92455" y="2629784"/>
            <a:ext cx="3604260" cy="107721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 </a:t>
            </a:r>
            <a:r>
              <a:rPr dirty="0" lang="ar-SA" sz="3200">
                <a:solidFill>
                  <a:srgbClr val="00B050"/>
                </a:solidFill>
                <a:uFillTx/>
                <a:latin charset="0" pitchFamily="34" typeface="Arial"/>
                <a:cs charset="-78" pitchFamily="2" typeface="W1 SHUROOQ 16 011"/>
              </a:rPr>
              <a:t>ما مخاطر السير تحت أشعة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00B050"/>
                </a:solidFill>
                <a:uFillTx/>
                <a:latin charset="0" pitchFamily="34" typeface="Arial"/>
                <a:cs charset="-78" pitchFamily="2" typeface="W1 SHUROOQ 16 011"/>
              </a:rPr>
              <a:t>الشمس الحارقة؟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20139" y="1386265"/>
            <a:ext cx="2689100" cy="58477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 </a:t>
            </a:r>
            <a:r>
              <a:rPr dirty="0" lang="ar-SA" sz="3200">
                <a:solidFill>
                  <a:schemeClr val="tx1"/>
                </a:solidFill>
                <a:uFillTx/>
                <a:latin charset="0" pitchFamily="34" typeface="Arial"/>
                <a:cs charset="-78" pitchFamily="2" typeface="W1 SHUROOQ 16 011"/>
              </a:rPr>
              <a:t>متى نستخدم المظلة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63529" y="4389654"/>
            <a:ext cx="3633186" cy="138499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2800">
                <a:solidFill>
                  <a:schemeClr val="accent1">
                    <a:lumMod val="75000"/>
                  </a:schemeClr>
                </a:solidFill>
                <a:uFillTx/>
                <a:latin charset="0" pitchFamily="34" typeface="Arial"/>
                <a:cs charset="-78" pitchFamily="2" typeface="W1 SHUROOQ 16 011"/>
              </a:rPr>
              <a:t>ماهي الاقتراحات التي تقدمونها لمن يسير مشيا على الأقدام والجو مشمس 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828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1591428"/>
            <a:ext cx="4191585" cy="422888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61079" y="394487"/>
            <a:ext cx="3356355" cy="64320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9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2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13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14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2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5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2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2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35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>
                      <p:stCondLst>
                        <p:cond delay="indefinite"/>
                      </p:stCondLst>
                      <p:childTnLst>
                        <p:par>
                          <p:cTn fill="hold" id="37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8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39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2">
                      <p:stCondLst>
                        <p:cond delay="indefinite"/>
                      </p:stCondLst>
                      <p:childTnLst>
                        <p:par>
                          <p:cTn fill="hold" id="4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4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46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7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48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9">
                      <p:stCondLst>
                        <p:cond delay="indefinite"/>
                      </p:stCondLst>
                      <p:childTnLst>
                        <p:par>
                          <p:cTn fill="hold" id="5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51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52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53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0"/>
      <p:bldP advAuto="4294967295" animBg="1" grpId="1" spid="10"/>
      <p:bldP advAuto="4294967295" animBg="1" grpId="0" spid="11"/>
      <p:bldP advAuto="4294967295" animBg="1" grpId="1" spid="11"/>
      <p:bldP advAuto="4294967295" animBg="1" grpId="0" spid="14"/>
      <p:bldP advAuto="4294967295" animBg="1" grpId="1" spid="14"/>
      <p:bldP advAuto="4294967295" animBg="1" grpId="0" spid="15"/>
      <p:bldP advAuto="4294967295" animBg="1" grpId="1" spid="15"/>
    </p:bldLst>
  </p:timing>
</p:sld>
</file>

<file path=ppt/slides/slide3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80175"/>
          </a:xfrm>
          <a:prstGeom prst="rect">
            <a:avLst/>
          </a:prstGeom>
          <a:noFill/>
          <a:ln cmpd="tri" w="17145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46743" y="369078"/>
            <a:ext cx="3133124" cy="646331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6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 لـمن كل هذه الألعاب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59092" y="1211838"/>
            <a:ext cx="3354438" cy="646331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7030A0"/>
                </a:solidFill>
                <a:uFillTx/>
                <a:latin charset="0" pitchFamily="34" typeface="Arial"/>
                <a:cs charset="-78" pitchFamily="2" typeface="W1 SHUROOQ 16 011"/>
              </a:rPr>
              <a:t> </a:t>
            </a:r>
            <a:r>
              <a:rPr dirty="0" lang="ar-SA" sz="3600">
                <a:solidFill>
                  <a:srgbClr val="7030A0"/>
                </a:solidFill>
                <a:uFillTx/>
                <a:latin charset="0" pitchFamily="34" typeface="Arial"/>
                <a:cs charset="-78" pitchFamily="2" typeface="W1 SHUROOQ 16 011"/>
              </a:rPr>
              <a:t>كيف نظم ياسر ألعابه ؟</a:t>
            </a:r>
            <a:endParaRPr dirty="0" lang="ar-SA" sz="3200">
              <a:solidFill>
                <a:srgbClr val="7030A0"/>
              </a:solidFill>
              <a:uFillTx/>
              <a:latin charset="0" pitchFamily="34" typeface="Arial"/>
              <a:cs charset="-78" pitchFamily="2" typeface="W1 SHUROOQ 16 011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5912" y="2273723"/>
            <a:ext cx="3633186" cy="107721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 </a:t>
            </a:r>
            <a:r>
              <a:rPr dirty="0" lang="ar-SA" sz="3200">
                <a:solidFill>
                  <a:srgbClr val="00B050"/>
                </a:solidFill>
                <a:uFillTx/>
                <a:latin charset="0" pitchFamily="34" typeface="Arial"/>
                <a:cs charset="-78" pitchFamily="2" typeface="W1 SHUROOQ 16 011"/>
              </a:rPr>
              <a:t>ما رأيك بمن يتلف ألعابه ويكسرها 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r="412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67143" y="1822204"/>
            <a:ext cx="4530945" cy="386675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64135" y="520471"/>
            <a:ext cx="3356355" cy="64320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9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2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1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14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2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5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26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27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35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>
                      <p:stCondLst>
                        <p:cond delay="indefinite"/>
                      </p:stCondLst>
                      <p:childTnLst>
                        <p:par>
                          <p:cTn fill="hold" id="37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8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39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4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8"/>
      <p:bldP advAuto="4294967295" animBg="1" grpId="1" spid="8"/>
      <p:bldP advAuto="4294967295" animBg="1" grpId="0" spid="9"/>
      <p:bldP advAuto="4294967295" animBg="1" grpId="1" spid="9"/>
      <p:bldP advAuto="4294967295" animBg="1" grpId="0" spid="10"/>
      <p:bldP advAuto="4294967295" animBg="1" grpId="1" spid="10"/>
    </p:bldLst>
  </p:timing>
</p:sld>
</file>

<file path=ppt/slides/slide3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80175"/>
          </a:xfrm>
          <a:prstGeom prst="rect">
            <a:avLst/>
          </a:prstGeom>
          <a:noFill/>
          <a:ln cmpd="tri" w="17145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77332" y="872516"/>
            <a:ext cx="3337560" cy="646331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 </a:t>
            </a:r>
            <a:r>
              <a:rPr dirty="0" lang="ar-SA" sz="36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ماذا نشاهد في الصورة ؟</a:t>
            </a:r>
            <a:endParaRPr dirty="0" lang="ar-SA" sz="3200">
              <a:solidFill>
                <a:srgbClr val="FF0000"/>
              </a:solidFill>
              <a:uFillTx/>
              <a:latin charset="0" pitchFamily="34" typeface="Arial"/>
              <a:cs charset="-78" pitchFamily="2" typeface="W1 SHUROOQ 16 011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24464" y="1932790"/>
            <a:ext cx="3242026" cy="646331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 </a:t>
            </a:r>
            <a:r>
              <a:rPr dirty="0" lang="ar-SA" sz="3600">
                <a:solidFill>
                  <a:schemeClr val="accent6">
                    <a:lumMod val="75000"/>
                  </a:schemeClr>
                </a:solidFill>
                <a:uFillTx/>
                <a:latin charset="0" pitchFamily="34" typeface="Arial"/>
                <a:cs charset="-78" pitchFamily="2" typeface="W1 SHUROOQ 16 011"/>
              </a:rPr>
              <a:t>أين وضع ياسر ألعابه؟</a:t>
            </a:r>
            <a:endParaRPr dirty="0" lang="ar-SA" sz="3200">
              <a:solidFill>
                <a:schemeClr val="accent6">
                  <a:lumMod val="75000"/>
                </a:schemeClr>
              </a:solidFill>
              <a:uFillTx/>
              <a:latin charset="0" pitchFamily="34" typeface="Arial"/>
              <a:cs charset="-78" pitchFamily="2" typeface="W1 SHUROOQ 16 011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24464" y="3250130"/>
            <a:ext cx="3338830" cy="107721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chemeClr val="accent1">
                    <a:lumMod val="75000"/>
                  </a:schemeClr>
                </a:solidFill>
                <a:uFillTx/>
                <a:latin charset="0" pitchFamily="34" typeface="Arial"/>
                <a:cs charset="-78" pitchFamily="2" typeface="W1 SHUROOQ 16 011"/>
              </a:rPr>
              <a:t>أقترح  حلولا لترتيب غرفة الألعاب 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53240" y="1545600"/>
            <a:ext cx="4382112" cy="428684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78997" y="390696"/>
            <a:ext cx="3356355" cy="64320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9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2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13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14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22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5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26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27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35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>
                      <p:stCondLst>
                        <p:cond delay="indefinite"/>
                      </p:stCondLst>
                      <p:childTnLst>
                        <p:par>
                          <p:cTn fill="hold" id="37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38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39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4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7"/>
      <p:bldP advAuto="4294967295" animBg="1" grpId="1" spid="7"/>
      <p:bldP advAuto="4294967295" animBg="1" grpId="0" spid="8"/>
      <p:bldP advAuto="4294967295" animBg="1" grpId="1" spid="8"/>
      <p:bldP advAuto="4294967295" animBg="1" grpId="0" spid="9"/>
      <p:bldP advAuto="4294967295" animBg="1" grpId="1" spid="9"/>
    </p:bldLst>
  </p:timing>
</p:sld>
</file>

<file path=ppt/slides/slide3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80175"/>
          </a:xfrm>
          <a:prstGeom prst="rect">
            <a:avLst/>
          </a:prstGeom>
          <a:noFill/>
          <a:ln cmpd="tri" w="17145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67238" y="553750"/>
            <a:ext cx="3096101" cy="58477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chemeClr val="accent1">
                    <a:lumMod val="75000"/>
                  </a:schemeClr>
                </a:solidFill>
                <a:uFillTx/>
                <a:latin charset="0" pitchFamily="34" typeface="Arial"/>
                <a:cs charset="-78" pitchFamily="2" typeface="W1 SHUROOQ 16 011"/>
              </a:rPr>
              <a:t> </a:t>
            </a:r>
            <a:r>
              <a:rPr dirty="0" lang="ar-SA" sz="3200">
                <a:solidFill>
                  <a:srgbClr val="FF0000"/>
                </a:solidFill>
                <a:uFillTx/>
                <a:latin charset="0" pitchFamily="34" typeface="Arial"/>
                <a:cs charset="-78" pitchFamily="2" typeface="W1 SHUROOQ 16 011"/>
              </a:rPr>
              <a:t>ماذا نشاهد في الصورة 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19388" y="1483015"/>
            <a:ext cx="4409626" cy="449298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4986" y="1173737"/>
            <a:ext cx="4057014" cy="1339850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accent1">
                    <a:lumMod val="75000"/>
                  </a:schemeClr>
                </a:solidFill>
                <a:uFillTx/>
                <a:latin charset="0" pitchFamily="34" typeface="Arial"/>
                <a:cs charset="-78" pitchFamily="2" typeface="W1 SHUROOQ 16 011"/>
              </a:rPr>
              <a:t>استراتيجية فكر زاوج شارك </a:t>
            </a:r>
            <a:endParaRPr dirty="0" lang="ar-SA" sz="3200">
              <a:solidFill>
                <a:schemeClr val="accent1">
                  <a:lumMod val="75000"/>
                </a:schemeClr>
              </a:solidFill>
              <a:uFillTx/>
            </a:endParaRPr>
          </a:p>
          <a:p>
            <a:pPr algn="ctr"/>
            <a:r>
              <a:rPr dirty="0" lang="ar-SA" sz="3200">
                <a:solidFill>
                  <a:srgbClr val="00B050"/>
                </a:solidFill>
                <a:uFillTx/>
                <a:latin charset="0" pitchFamily="34" typeface="Arial"/>
                <a:cs charset="-78" pitchFamily="2" typeface="W1 SHUROOQ 16 011"/>
              </a:rPr>
              <a:t>ما فائدة المظلة ؟</a:t>
            </a:r>
            <a:endParaRPr dirty="0" lang="ar-SA" sz="3200">
              <a:solidFill>
                <a:srgbClr val="00B050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19858" y="4005369"/>
            <a:ext cx="1987365" cy="176418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9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2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1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14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8"/>
      <p:bldP advAuto="4294967295" animBg="1" grpId="1" spid="8"/>
      <p:bldP advAuto="4294967295" animBg="1" grpId="0" spid="10"/>
    </p:bldLst>
  </p:timing>
</p:sld>
</file>

<file path=ppt/slides/slide3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260350"/>
            <a:ext cx="8785225" cy="6408738"/>
          </a:xfrm>
          <a:prstGeom prst="rect">
            <a:avLst/>
          </a:prstGeom>
          <a:noFill/>
          <a:ln cmpd="thinThick" w="28575">
            <a:solidFill>
              <a:srgbClr val="9A75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88988" y="457001"/>
            <a:ext cx="7561262" cy="160813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 هـ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الظاء           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</a:t>
            </a:r>
            <a:r>
              <a:rPr b="1" dirty="0" lang="ar-SA" sz="1400">
                <a:uFillTx/>
                <a:ea charset="0" panose="020F0502020204030204" pitchFamily="34" typeface="Calibri"/>
                <a:cs charset="-78" pitchFamily="2" typeface="Akhbar MT"/>
              </a:rPr>
              <a:t>  ألاحظ الصور وأتحدث ثم أستمع 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خريطة معرفية          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دقيقة واحدة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الهدف : </a:t>
            </a:r>
            <a:r>
              <a:rPr b="1" dirty="0" lang="ar-SA" sz="1400">
                <a:uFillTx/>
              </a:rPr>
              <a:t>تحليل الكلمة إلى مقاطع صوتية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</a:t>
            </a:r>
            <a:r>
              <a:rPr b="1" dirty="0" lang="ar-SA" sz="1400">
                <a:uFillTx/>
              </a:rPr>
              <a:t>: فردي</a:t>
            </a:r>
            <a:endParaRPr b="1" dirty="0" lang="ar-SA" sz="105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8500" y="2295803"/>
            <a:ext cx="2535030" cy="585788"/>
          </a:xfrm>
          <a:prstGeom prst="rect">
            <a:avLst/>
          </a:prstGeom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b="1" dirty="0" lang="ar-SA">
                <a:solidFill>
                  <a:srgbClr val="7030A0"/>
                </a:solidFill>
                <a:uFillTx/>
              </a:rPr>
              <a:t>اسمي :</a:t>
            </a:r>
            <a:r>
              <a:rPr b="1" dirty="0" lang="ar-SA" sz="800">
                <a:solidFill>
                  <a:srgbClr val="7030A0"/>
                </a:solidFill>
                <a:uFillTx/>
              </a:rPr>
              <a:t>.................................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97325" y="613070"/>
            <a:ext cx="799962" cy="1152594"/>
            <a:chOff x="3997325" y="715963"/>
            <a:chExt cx="928688" cy="153929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17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رة 1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07616" y="2283901"/>
            <a:ext cx="1715534" cy="369332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r>
              <a:rPr b="1" dirty="0" lang="ar-SA">
                <a:solidFill>
                  <a:srgbClr val="00B050"/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 أحلل الكلمة التالية :</a:t>
            </a:r>
            <a:endParaRPr b="1" dirty="0" lang="ar-SA">
              <a:solidFill>
                <a:srgbClr val="00B050"/>
              </a:solidFill>
              <a:uFillTx/>
            </a:endParaRP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رسم تخطيطي 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963523" y="2221207"/>
          <a:ext cx="5762494" cy="3888046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diagram">
            <dgm:relIds r:dm="rId4" r:lo="rId5" r:qs="rId6" r:cs="rId7"/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وان فرعي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54213" y="5075238"/>
            <a:ext cx="5418137" cy="40798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 lnSpcReduction="10000"/>
          </a:bodyPr>
          <a:lstStyle/>
          <a:p>
            <a:pPr>
              <a:defRPr>
                <a:uFillTx/>
              </a:defRPr>
            </a:pPr>
            <a:r>
              <a:rPr dirty="0" lang="ar-SA">
                <a:solidFill>
                  <a:srgbClr val="FF0000"/>
                </a:solidFill>
                <a:uFillTx/>
                <a:latin charset="-78" pitchFamily="18" typeface="Traditional Arabic"/>
                <a:cs charset="-78" pitchFamily="18" typeface="Traditional Arabic"/>
              </a:rPr>
              <a:t>انتهى الوقت...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شكل بيضاوي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03525" y="1417638"/>
            <a:ext cx="3719513" cy="3475037"/>
          </a:xfrm>
          <a:prstGeom prst="ellips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 sz="6096">
              <a:uFillTx/>
              <a:latin charset="-78" pitchFamily="18" typeface="Andalus"/>
              <a:cs charset="-78" pitchFamily="18" typeface="Andalu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شكل بيضاوي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74950" y="1406525"/>
            <a:ext cx="3719513" cy="3475038"/>
          </a:xfrm>
          <a:prstGeom prst="ellips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 sz="6096">
              <a:solidFill>
                <a:schemeClr val="bg1"/>
              </a:solidFill>
              <a:uFillTx/>
              <a:latin charset="-78" pitchFamily="18" typeface="Andalus"/>
              <a:cs charset="-78" pitchFamily="18" typeface="Andalus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remove" grpId="0" id="5" nodeType="withEffect" presetClass="exit" presetID="21" presetSubtype="1" repeatCount="2000">
                                  <p:stCondLst>
                                    <p:cond delay="0"/>
                                  </p:stCondLst>
                                  <p:childTnLst>
                                    <p:animEffect filter="wheel(1)" transition="out">
                                      <p:cBhvr>
                                        <p:cTn dur="59000" id="6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7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ال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fill="hold" grpId="0" id="9" nodeType="after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1"/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build="p" grpId="0" spid="3"/>
      <p:bldP advAuto="4294967295" animBg="1" grpId="0" spid="22"/>
    </p:bldLst>
  </p:timing>
</p:sld>
</file>

<file path=ppt/slides/slide3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37218" y="3557548"/>
            <a:ext cx="4343400" cy="72008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000">
                <a:solidFill>
                  <a:schemeClr val="tx1"/>
                </a:solidFill>
                <a:uFillTx/>
                <a:cs charset="-78" pitchFamily="2" typeface="PT Bold Heading"/>
              </a:rPr>
              <a:t> من هؤلاء ؟.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90010" y="4377729"/>
            <a:ext cx="54864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3600">
                <a:solidFill>
                  <a:schemeClr val="tx1"/>
                </a:solidFill>
                <a:uFillTx/>
                <a:cs charset="-78" pitchFamily="2" typeface="PT Bold Heading"/>
              </a:rPr>
              <a:t>ما واجبنا نحو جنودنا البواسل 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40666" y="538710"/>
            <a:ext cx="4536504" cy="301883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57907" y="5368708"/>
            <a:ext cx="4366528" cy="830997"/>
          </a:xfrm>
          <a:prstGeom prst="rect">
            <a:avLst/>
          </a:prstGeom>
          <a:solidFill>
            <a:schemeClr val="bg1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b="1" dirty="0" lang="ar-SA" sz="4800">
                <a:solidFill>
                  <a:srgbClr val="33CC33"/>
                </a:solidFill>
                <a:uFillTx/>
                <a:cs charset="-78" pitchFamily="2" typeface="PT Bold Heading"/>
              </a:rPr>
              <a:t>كلنا جنود للوطن </a:t>
            </a:r>
            <a:endParaRPr b="1" dirty="0" lang="ar-SA" sz="2400">
              <a:solidFill>
                <a:srgbClr val="33CC33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علم المملكة بور بوينت متحركة" id="2050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20507" y="1302385"/>
            <a:ext cx="2466975" cy="1847850"/>
          </a:xfrm>
          <a:prstGeom prst="rect">
            <a:avLst/>
          </a:prstGeom>
          <a:noFill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1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2"/>
      <p:bldP advAuto="4294967295" animBg="1" grpId="0" spid="13"/>
      <p:bldP advAuto="4294967295" animBg="1" grpId="0" spid="7"/>
    </p:bldLst>
  </p:timing>
</p:sld>
</file>

<file path=ppt/slides/slide3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:\Users\USER\Desktop\رائدة اشقر\5c2bfa595ef5a9f42ef1a2f98bc03503.jpg" id="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5000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10800000">
            <a:off x="1791919" y="407220"/>
            <a:ext cx="6417600" cy="4195499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34403" y="1795940"/>
            <a:ext cx="4817678" cy="2123658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/>
            <a:r>
              <a:rPr b="1" dirty="0" lang="ar-SA" sz="44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70309020205020404" pitchFamily="49" typeface="Courier New"/>
                <a:cs charset="0" panose="02070309020205020404" pitchFamily="49" typeface="Courier New"/>
              </a:rPr>
              <a:t>الاستماع للنص من الرابط الرقمي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34642" y="6181631"/>
            <a:ext cx="7621064" cy="67636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39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2"/>
    </p:bldLst>
  </p:timing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01494" y="136524"/>
            <a:ext cx="4385773" cy="450912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59632" y="4712297"/>
            <a:ext cx="6025021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square">
            <a:spAutoFit/>
          </a:bodyPr>
          <a:lstStyle/>
          <a:p>
            <a:pPr algn="ctr"/>
            <a:r>
              <a:rPr b="1" dirty="0" lang="ar-SA" sz="5400">
                <a:ln w="22225">
                  <a:solidFill>
                    <a:srgbClr val="00B050"/>
                  </a:solidFill>
                  <a:prstDash val="solid"/>
                </a:ln>
                <a:uFillTx/>
              </a:rPr>
              <a:t>صباح الخير يا وطني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5674949"/>
            <a:ext cx="8041245" cy="95410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square">
            <a:spAutoFit/>
          </a:bodyPr>
          <a:lstStyle/>
          <a:p>
            <a:pPr algn="ctr"/>
            <a:r>
              <a:rPr dirty="0" lang="ar-SA" sz="280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cs typeface="+mn-cs"/>
              </a:rPr>
              <a:t>نستقبل يومًا جديدًا وعلى صرح العلم والمعرفة نكمل مسيرة علمنا . الحمد لله الذي رزقنا علمًا نافعًا ننهله ، في كل يوم حرفًا وآية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4</a:t>
            </a:fld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جل, شخص, أخضر, تشبث  تم إنشاء الوصف تلقائياً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6733" y="188640"/>
            <a:ext cx="4094065" cy="44715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49794" y="1480221"/>
            <a:ext cx="4883643" cy="5078313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اليوم: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التاريخ:     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الـخامسة </a:t>
            </a:r>
            <a:endParaRPr b="1" dirty="0" lang="ar-SA" sz="36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ألعابي وهواياتي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 :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defTabSz="457200" lvl="0">
              <a:defRPr>
                <a:uFillTx/>
              </a:defRPr>
            </a:pPr>
            <a:endParaRPr b="1" dirty="0" lang="ar-SA" sz="36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endParaRPr b="1" dirty="0" lang="ar-SA" sz="36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التحدث والقراءة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88912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40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t="419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2899" y="1480221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46458" y="4618584"/>
            <a:ext cx="3372321" cy="67636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975" y="304690"/>
            <a:ext cx="8462478" cy="113768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2998" y="5138041"/>
            <a:ext cx="1746088" cy="130374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67744" y="404664"/>
            <a:ext cx="3688831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none">
            <a:spAutoFit/>
          </a:bodyPr>
          <a:lstStyle/>
          <a:p>
            <a:pPr algn="ctr"/>
            <a:r>
              <a:rPr b="1" dirty="0" lang="ar-SA" sz="5400">
                <a:ln w="1905">
                  <a:solidFill>
                    <a:srgbClr val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جدول التعلم </a:t>
            </a: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جدول 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214414" y="1928802"/>
          <a:ext cx="6858048" cy="326136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{775DCB02-9BB8-47FD-8907-85C794F793BA}</a:tableStyleId>
              </a:tblPr>
              <a:tblGrid>
                <a:gridCol w="2117445"/>
                <a:gridCol w="2454587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solidFill>
                            <a:schemeClr val="tx1"/>
                          </a:solidFill>
                          <a:uFillTx/>
                        </a:rPr>
                        <a:t>ماذا</a:t>
                      </a:r>
                      <a:r>
                        <a:rPr baseline="0" dirty="0" lang="ar-SA" sz="2800">
                          <a:solidFill>
                            <a:schemeClr val="tx1"/>
                          </a:solidFill>
                          <a:uFillTx/>
                        </a:rPr>
                        <a:t> أعرف 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solidFill>
                            <a:schemeClr val="tx1"/>
                          </a:solidFill>
                          <a:uFillTx/>
                        </a:rPr>
                        <a:t>ماذا أريد أن أتعلم؟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solidFill>
                            <a:schemeClr val="tx1"/>
                          </a:solidFill>
                          <a:uFillTx/>
                        </a:rPr>
                        <a:t>ماذا تعلمت ؟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4"/>
    </p:bldLst>
  </p:timing>
</p:sld>
</file>

<file path=ppt/slides/slide4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1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rcRect b="7980" l="16927" r="16927" t="97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668963" y="1608138"/>
            <a:ext cx="2620962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2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/>
          <a:srcRect b="977" l="17712" r="16925" t="107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039813" y="1608138"/>
            <a:ext cx="2481262" cy="1220787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3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 cstate="print"/>
          <a:srcRect b="3778" l="16138" r="17712" t="517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668963" y="4838700"/>
            <a:ext cx="24987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4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 cstate="print"/>
          <a:srcRect b="3778" l="16138" r="16138" t="517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47725" y="4718050"/>
            <a:ext cx="2865438" cy="13398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5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 cstate="print"/>
          <a:srcRect b="5179" l="15350" r="16925" t="657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52488" y="3057525"/>
            <a:ext cx="2620962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6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 cstate="print"/>
          <a:srcRect b="3778" l="16138" r="16138" t="79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88000" y="3057525"/>
            <a:ext cx="2560638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خطط انسيابي: محطة طرفية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62969" y="484531"/>
            <a:ext cx="4876732" cy="1009307"/>
          </a:xfrm>
          <a:prstGeom prst="flowChartTerminator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  <a:scene3d>
              <a:camera prst="orthographicFront"/>
              <a:lightRig dir="tl" rig="flat">
                <a:rot lat="0" lon="0" rev="6600000"/>
              </a:lightRig>
            </a:scene3d>
            <a:sp3d contourW="8890" extrusionH="25400">
              <a:bevelT h="31750" w="3810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725">
                <a:ln w="11430"/>
                <a:solidFill>
                  <a:srgbClr val="C604AA"/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uFillTx/>
              </a:rPr>
              <a:t>    </a:t>
            </a:r>
            <a:r>
              <a:rPr b="1" dirty="0" lang="ar-SA" sz="4064">
                <a:ln w="11430"/>
                <a:solidFill>
                  <a:srgbClr val="C604AA"/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uFillTx/>
              </a:rPr>
              <a:t>ما هي فوائد القراءة؟</a:t>
            </a:r>
            <a:endParaRPr b="1" dirty="0" lang="ar-SA" sz="3725">
              <a:ln w="11430"/>
              <a:solidFill>
                <a:srgbClr val="C604AA"/>
              </a:solidFill>
              <a:effectLst>
                <a:outerShdw algn="tl" blurRad="50800" dir="5460000" dist="39000">
                  <a:srgbClr val="000000">
                    <a:alpha val="38000"/>
                  </a:srgbClr>
                </a:outerShdw>
              </a:effectLst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2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1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2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 nodeType="clickPar">
                      <p:stCondLst>
                        <p:cond delay="indefinite"/>
                      </p:stCondLst>
                      <p:childTnLst>
                        <p:par>
                          <p:cTn fill="hold" id="3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45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46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47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داكن, كمبيوتر محمول, جالس, شارع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2712909"/>
            <a:ext cx="9097135" cy="379892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29813" y="1022533"/>
            <a:ext cx="1878485" cy="204981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3620" y="1108266"/>
            <a:ext cx="2213428" cy="179841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04188" y="1022533"/>
            <a:ext cx="1878485" cy="188414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69277" y="346164"/>
            <a:ext cx="3372321" cy="67636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15886"/>
            <a:ext cx="8785225" cy="6593523"/>
          </a:xfrm>
          <a:prstGeom prst="rect">
            <a:avLst/>
          </a:prstGeom>
          <a:noFill/>
          <a:ln cmpd="tri" w="142875">
            <a:solidFill>
              <a:schemeClr val="accent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15886"/>
            <a:ext cx="8785225" cy="6593523"/>
          </a:xfrm>
          <a:prstGeom prst="rect">
            <a:avLst/>
          </a:prstGeom>
          <a:noFill/>
          <a:ln cmpd="tri" w="142875">
            <a:solidFill>
              <a:schemeClr val="accent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5731" y="371715"/>
            <a:ext cx="3464937" cy="321315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26157" y="1065017"/>
            <a:ext cx="289682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2800">
                <a:uFillTx/>
              </a:rPr>
              <a:t> </a:t>
            </a:r>
            <a:r>
              <a:rPr b="1" dirty="0" lang="ar-SA" sz="3600">
                <a:uFillTx/>
                <a:latin charset="-78" panose="02040503050201020203" pitchFamily="18" typeface="Adobe Arabic"/>
                <a:cs charset="-78" panose="02040503050201020203" pitchFamily="18" typeface="Adobe Arabic"/>
              </a:rPr>
              <a:t>ماذا قال فواز؟</a:t>
            </a:r>
            <a:endParaRPr dirty="0" lang="ar-SA" sz="32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35891" y="3306810"/>
            <a:ext cx="7084166" cy="320677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" nodeType="with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2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14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7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1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1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5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6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7"/>
      <p:bldP advAuto="4294967295" animBg="1" grpId="1" spid="7"/>
    </p:bldLst>
  </p:timing>
</p:sld>
</file>

<file path=ppt/slides/slide4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57480"/>
            <a:ext cx="8785225" cy="6471920"/>
          </a:xfrm>
          <a:prstGeom prst="rect">
            <a:avLst/>
          </a:prstGeom>
          <a:noFill/>
          <a:ln cmpd="tri" w="142875">
            <a:solidFill>
              <a:schemeClr val="accent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20057" y="835829"/>
            <a:ext cx="3454881" cy="3469211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46214" y="835829"/>
            <a:ext cx="320701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uFillTx/>
                <a:latin charset="-78" panose="02040503050201020203" pitchFamily="18" typeface="Adobe Arabic"/>
                <a:cs charset="-78" panose="02040503050201020203" pitchFamily="18" typeface="Adobe Arabic"/>
              </a:rPr>
              <a:t>ماهي لعبة ياسر ؟</a:t>
            </a:r>
            <a:endParaRPr dirty="0" lang="ar-SA" sz="28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l="4348" r="305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8476" y="4832445"/>
            <a:ext cx="8467048" cy="1796955"/>
          </a:xfrm>
          <a:prstGeom prst="rect">
            <a:avLst/>
          </a:prstGeom>
          <a:ln w="28575"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cover dir="r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16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9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2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2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7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6"/>
      <p:bldP advAuto="4294967295" animBg="1" grpId="1" spid="6"/>
    </p:bldLst>
  </p:timing>
</p:sld>
</file>

<file path=ppt/slides/slide4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0340"/>
            <a:ext cx="8785225" cy="6337300"/>
          </a:xfrm>
          <a:prstGeom prst="rect">
            <a:avLst/>
          </a:prstGeom>
          <a:noFill/>
          <a:ln cmpd="tri" w="142875">
            <a:solidFill>
              <a:srgbClr val="FF00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47931" y="508727"/>
            <a:ext cx="4602357" cy="325279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4176329"/>
            <a:ext cx="9071634" cy="192650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46214" y="835829"/>
            <a:ext cx="3207017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uFillTx/>
                <a:latin charset="-78" panose="02040503050201020203" pitchFamily="18" typeface="Adobe Arabic"/>
                <a:cs charset="-78" panose="02040503050201020203" pitchFamily="18" typeface="Adobe Arabic"/>
              </a:rPr>
              <a:t>كيف وصف فواز ألعاب أخيه ياسر ؟</a:t>
            </a:r>
            <a:endParaRPr dirty="0" lang="ar-SA" sz="28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cover dir="r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16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9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2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2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7"/>
      <p:bldP advAuto="4294967295" animBg="1" grpId="1" spid="7"/>
    </p:bldLst>
  </p:timing>
</p:sld>
</file>

<file path=ppt/slides/slide4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68910"/>
            <a:ext cx="8785225" cy="6483350"/>
          </a:xfrm>
          <a:prstGeom prst="rect">
            <a:avLst/>
          </a:prstGeom>
          <a:noFill/>
          <a:ln cmpd="tri" w="142875">
            <a:solidFill>
              <a:srgbClr val="FF00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7472" y="333260"/>
            <a:ext cx="3252984" cy="309574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90268" y="560437"/>
            <a:ext cx="3511067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pPr algn="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2800">
                <a:uFillTx/>
                <a:latin charset="-78" panose="02040503050201020203" pitchFamily="18" typeface="Adobe Arabic"/>
                <a:cs charset="-78" panose="02040503050201020203" pitchFamily="18" typeface="Adobe Arabic"/>
              </a:rPr>
              <a:t> ألعاب ياسر تبدو جديدة ومنظرها جميل ما السبب في ذلك؟</a:t>
            </a:r>
            <a:endParaRPr dirty="0" lang="ar-SA" sz="2800">
              <a:uFillTx/>
              <a:latin charset="-78" panose="02040503050201020203" pitchFamily="18" typeface="Adobe Arabic"/>
              <a:cs charset="-78" panose="02040503050201020203" pitchFamily="18" typeface="Adobe Arabic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15924" y="3814284"/>
            <a:ext cx="7748688" cy="320677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wheel spokes="1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15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8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 id="1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id="2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id="2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6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6"/>
      <p:bldP advAuto="4294967295" animBg="1" grpId="1" spid="6"/>
    </p:bldLst>
  </p:timing>
</p:sld>
</file>

<file path=ppt/slides/slide4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69398" y="3797619"/>
            <a:ext cx="3494190" cy="1770524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3600">
                <a:solidFill>
                  <a:schemeClr val="tx1"/>
                </a:solidFill>
                <a:uFillTx/>
                <a:cs charset="-78" pitchFamily="2" typeface="PT Bold Heading"/>
              </a:rPr>
              <a:t>الطالبة الـمنظمة تخدم نفسها </a:t>
            </a:r>
          </a:p>
          <a:p>
            <a:pPr algn="ctr">
              <a:defRPr>
                <a:uFillTx/>
              </a:defRPr>
            </a:pPr>
            <a:r>
              <a:rPr dirty="0" lang="ar-SA" sz="3600">
                <a:solidFill>
                  <a:schemeClr val="tx1"/>
                </a:solidFill>
                <a:uFillTx/>
                <a:cs charset="-78" pitchFamily="2" typeface="PT Bold Heading"/>
              </a:rPr>
              <a:t> و وطنها؟ كيف ذلك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ØµÙØ±Ø© Ø°Ø§Øª ØµÙØ©" id="7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350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75714" y="550847"/>
            <a:ext cx="4902310" cy="3141204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1469" y="882220"/>
            <a:ext cx="1981689" cy="4401205"/>
          </a:xfrm>
          <a:prstGeom prst="rect">
            <a:avLst/>
          </a:prstGeom>
          <a:solidFill>
            <a:schemeClr val="bg2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b="1" dirty="0" lang="ar-SA" sz="4800">
                <a:solidFill>
                  <a:srgbClr val="33CC33"/>
                </a:solidFill>
                <a:uFillTx/>
                <a:cs charset="-78" pitchFamily="2" typeface="PT Bold Heading"/>
              </a:rPr>
              <a:t> </a:t>
            </a:r>
            <a:r>
              <a:rPr b="1" dirty="0" lang="ar-SA" sz="4000">
                <a:solidFill>
                  <a:srgbClr val="33CC33"/>
                </a:solidFill>
                <a:uFillTx/>
                <a:cs charset="-78" pitchFamily="2" typeface="PT Bold Heading"/>
              </a:rPr>
              <a:t>أنا طالبة  نظيفة أحافظ على النظافة في كل مكان</a:t>
            </a:r>
            <a:endParaRPr b="1" dirty="0" lang="ar-SA" sz="2400">
              <a:solidFill>
                <a:srgbClr val="33CC33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7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3"/>
      <p:bldP advAuto="4294967295" animBg="1" grpId="0" spid="9"/>
    </p:bldLst>
  </p:timing>
</p:sld>
</file>

<file path=ppt/slides/slide4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8296" y="1102078"/>
            <a:ext cx="2866714" cy="1754326"/>
          </a:xfrm>
          <a:prstGeom prst="rect">
            <a:avLst/>
          </a:prstGeom>
          <a:solidFill>
            <a:schemeClr val="bg1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b="1" dirty="0" lang="ar-SA" sz="3600">
                <a:solidFill>
                  <a:srgbClr val="33CC33"/>
                </a:solidFill>
                <a:uFillTx/>
                <a:cs charset="-78" pitchFamily="2" typeface="PT Bold Heading"/>
              </a:rPr>
              <a:t>أفتح كتابي وأقرأ بصوت واضح  </a:t>
            </a:r>
            <a:endParaRPr b="1" dirty="0" lang="ar-SA" sz="3600">
              <a:solidFill>
                <a:srgbClr val="33CC33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7980" l="67325" r="7476" t="3039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9300041">
            <a:off x="1155241" y="3115970"/>
            <a:ext cx="1881348" cy="183927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54359" y="552048"/>
            <a:ext cx="5115639" cy="57539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2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4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6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8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9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10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1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1057628e5499n1ynb.gif" id="7177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3.jpg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2.jpg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D:\سطح المكتب\خلفيات عروض\5.jpg" id="51203" name="Picture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D:\سطح المكتب\خلفيات عروض\4.jpg" id="5120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6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00688" y="525463"/>
            <a:ext cx="1905000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1.jpg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239000" y="469900"/>
            <a:ext cx="1905000" cy="580548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18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9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357688" y="2522538"/>
            <a:ext cx="304800" cy="25717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advTm="20000" spd="med">
    <p:sndAc>
      <p:stSnd>
        <p:snd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0" name="wind.wav"/>
      </p:stSnd>
    </p:sndAc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7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7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 nodeType="clickPar">
                      <p:stCondLst>
                        <p:cond delay="indefinite"/>
                      </p:stCondLst>
                      <p:childTnLst>
                        <p:par>
                          <p:cTn fill="hold" id="2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2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7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 nodeType="clickPar">
                      <p:stCondLst>
                        <p:cond delay="indefinite"/>
                      </p:stCondLst>
                      <p:childTnLst>
                        <p:par>
                          <p:cTn fill="hold" id="2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32" nodeType="with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500" id="34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39" nodeType="with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4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>
              <p:cMediaNode>
                <p:cTn display="0" fill="hold" id="42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display="0" fill="hold" id="43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display="0" fill="hold" id="44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display="0" fill="hold" id="45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display="0" fill="hold" id="46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display="0" fill="hold" id="47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display="0" fill="hold" id="48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display="0" fill="hold" id="49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28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998225" y="380183"/>
            <a:ext cx="5400768" cy="3591511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61316" y="5106572"/>
            <a:ext cx="2785403" cy="100584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uFillTx/>
              </a:rPr>
              <a:t>توضع الجمل على المكعبات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9317" y="5106572"/>
            <a:ext cx="3882683" cy="100584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uFillTx/>
              </a:rPr>
              <a:t> المطلوب : ترتيب الجمل لتصبح نصًا مترابطًا 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27439" y="457592"/>
            <a:ext cx="7084166" cy="32067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l="4348" r="305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4557" y="4253305"/>
            <a:ext cx="8467048" cy="17969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4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3680" r="385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7687" y="637998"/>
            <a:ext cx="8388626" cy="19265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7656" y="3013228"/>
            <a:ext cx="7748688" cy="32067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1889" y="485364"/>
            <a:ext cx="8040222" cy="5887272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12974" y="212035"/>
            <a:ext cx="1921565" cy="369332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>
                <a:uFillTx/>
              </a:rPr>
              <a:t>عبارات التعلم التعاوني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جدول 1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345094" y="435335"/>
          <a:ext cx="6453810" cy="100584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effectLst>
                  <a:innerShdw blurRad="63500" dir="16200000" dist="50800">
                    <a:srgbClr val="000000">
                      <a:alpha val="50000"/>
                    </a:srgbClr>
                  </a:innerShdw>
                </a:effectLst>
                <a:tableStyleId>{5940675A-B579-460E-94D1-54222C63F5DA}</a:tableStyleId>
              </a:tblPr>
              <a:tblGrid>
                <a:gridCol w="1683026"/>
                <a:gridCol w="940904"/>
                <a:gridCol w="1749287"/>
                <a:gridCol w="1431235"/>
                <a:gridCol w="649358"/>
              </a:tblGrid>
              <a:tr h="323685"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الهدف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المادة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الدرس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التعلم باللعب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الزمن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</a:tr>
              <a:tr h="558689"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قراءة الجمل قراءة صحيحة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لغتي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حرف الظاء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القطار السريع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4 دقائق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70052" y="2242229"/>
            <a:ext cx="6941333" cy="100584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400">
                <a:uFillTx/>
              </a:rPr>
              <a:t>قطار التعلم على وشك أن يغادر المحطة يا صغيرتي </a:t>
            </a:r>
          </a:p>
          <a:p>
            <a:pPr algn="ctr"/>
            <a:r>
              <a:rPr dirty="0" lang="ar-SA" sz="2400">
                <a:uFillTx/>
              </a:rPr>
              <a:t>نريد منك الجلوس في القطار وقراءة الجملة التي أمامك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61323" y="5006212"/>
            <a:ext cx="5221351" cy="1622704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lvl="1"/>
            <a:r>
              <a:rPr dirty="0" lang="ar-SA" sz="2000">
                <a:solidFill>
                  <a:schemeClr val="tx1"/>
                </a:solidFill>
                <a:uFillTx/>
              </a:rPr>
              <a:t>يتم صف الطالبات في وسط الفصل على هيئة قطار </a:t>
            </a:r>
          </a:p>
          <a:p>
            <a:pPr algn="ctr" lvl="1"/>
            <a:r>
              <a:rPr dirty="0" lang="ar-SA" sz="2000">
                <a:solidFill>
                  <a:schemeClr val="tx1"/>
                </a:solidFill>
                <a:uFillTx/>
              </a:rPr>
              <a:t>تعرض المعلمة البطاقات على الطالبات </a:t>
            </a:r>
          </a:p>
          <a:p>
            <a:pPr algn="ctr" lvl="1"/>
            <a:r>
              <a:rPr dirty="0" lang="ar-SA" sz="2000">
                <a:solidFill>
                  <a:schemeClr val="tx1"/>
                </a:solidFill>
                <a:uFillTx/>
              </a:rPr>
              <a:t>تقرا كل طالبة بطاقتها بصوت واضح </a:t>
            </a:r>
          </a:p>
          <a:p>
            <a:pPr algn="ctr" lvl="1"/>
            <a:r>
              <a:rPr dirty="0" lang="ar-SA" sz="2000">
                <a:solidFill>
                  <a:schemeClr val="tx1"/>
                </a:solidFill>
                <a:uFillTx/>
              </a:rPr>
              <a:t>تصحيح الأخطاء إن وجدت من قبل الطالبة التي تليها </a:t>
            </a:r>
          </a:p>
          <a:p>
            <a:pPr algn="ctr" lvl="1"/>
            <a:r>
              <a:rPr dirty="0" lang="ar-SA" sz="2000">
                <a:solidFill>
                  <a:schemeClr val="tx1"/>
                </a:solidFill>
                <a:uFillTx/>
              </a:rPr>
              <a:t>عرض نشيد القطار وإنشاد الطالبات معه </a:t>
            </a:r>
            <a:endParaRPr dirty="0" lang="ar-SA" sz="1600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ØµÙØ±Ø© Ø°Ø§Øª ØµÙØ©" id="102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t="4208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345094" y="3429000"/>
            <a:ext cx="6191250" cy="1228601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32337" y="1522230"/>
            <a:ext cx="5112568" cy="638944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defTabSz="914400" eaLnBrk="1" hangingPunct="1" latinLnBrk="0" rtl="1"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>
                <a:uFillTx/>
              </a:defRPr>
            </a:pPr>
            <a:r>
              <a:rPr b="1" dirty="0" lang="ar-SA" sz="3200">
                <a:ln w="11430">
                  <a:solidFill>
                    <a:srgbClr val="CC0066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uFillTx/>
                <a:latin charset="-78" panose="01010101010101010101" pitchFamily="50" typeface="Adobe نسخ Medium"/>
                <a:cs charset="-78" pitchFamily="2" typeface="PT Bold Heading"/>
              </a:rPr>
              <a:t>القطار السريع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med">
    <p:pull dir="r"/>
  </p:transition>
</p:sld>
</file>

<file path=ppt/slides/slide5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260350"/>
            <a:ext cx="8785225" cy="6408738"/>
          </a:xfrm>
          <a:prstGeom prst="rect">
            <a:avLst/>
          </a:prstGeom>
          <a:noFill/>
          <a:ln cmpd="thinThick" w="161925">
            <a:solidFill>
              <a:srgbClr val="7030A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سماء, كمبيوتر  تم إنشاء الوصف تلقائياً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1590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10899" y="260350"/>
            <a:ext cx="7353713" cy="685800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260350"/>
            <a:ext cx="8785225" cy="6408738"/>
          </a:xfrm>
          <a:prstGeom prst="rect">
            <a:avLst/>
          </a:prstGeom>
          <a:noFill/>
          <a:ln cmpd="thinThick" w="161925">
            <a:solidFill>
              <a:srgbClr val="7030A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قميص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4782" l="10855" r="613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05949" y="260350"/>
            <a:ext cx="7447721" cy="631624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260350"/>
            <a:ext cx="8785225" cy="6408738"/>
          </a:xfrm>
          <a:prstGeom prst="rect">
            <a:avLst/>
          </a:prstGeom>
          <a:noFill/>
          <a:ln cmpd="thinThick" w="161925">
            <a:solidFill>
              <a:srgbClr val="7030A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كمبيوتر محمول, كمبيوتر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7809" y="524599"/>
            <a:ext cx="9144000" cy="5808802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260350"/>
            <a:ext cx="8785225" cy="6408738"/>
          </a:xfrm>
          <a:prstGeom prst="rect">
            <a:avLst/>
          </a:prstGeom>
          <a:noFill/>
          <a:ln cmpd="thinThick" w="161925">
            <a:solidFill>
              <a:srgbClr val="7030A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619049" y="1192696"/>
            <a:ext cx="10064608" cy="418768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381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60137" y="368061"/>
            <a:ext cx="8233326" cy="160813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هـ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 الظاء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</a:t>
            </a:r>
            <a:r>
              <a:rPr b="1" dirty="0" lang="ar-SA" sz="1400">
                <a:uFillTx/>
                <a:ea charset="0" panose="020F0502020204030204" pitchFamily="34" typeface="Calibri"/>
                <a:cs charset="-78" pitchFamily="2" typeface="Akhbar MT"/>
              </a:rPr>
              <a:t>ألاحظ الصور وأقرأ 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القراءة المصورة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</a:t>
            </a:r>
            <a:r>
              <a:rPr b="1" dirty="0" lang="ar-SA" sz="1400">
                <a:uFillTx/>
                <a:cs charset="-78" pitchFamily="2" typeface="Akhbar MT"/>
              </a:rPr>
              <a:t> 3 د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ترتيب الصور بحسب تسلسل القصة .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</a:t>
            </a:r>
            <a:r>
              <a:rPr b="1" dirty="0" lang="ar-SA" sz="1400">
                <a:uFillTx/>
              </a:rPr>
              <a:t>:  جماعي  </a:t>
            </a:r>
            <a:endParaRPr b="1" dirty="0" lang="ar-SA" sz="105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57483" y="476496"/>
            <a:ext cx="892477" cy="120032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square">
            <a:spAutoFit/>
          </a:bodyPr>
          <a:lstStyle/>
          <a:p>
            <a:pPr algn="ctr"/>
            <a:r>
              <a:rPr b="1" dirty="0" lang="ar-SA">
                <a:ln w="0"/>
                <a:solidFill>
                  <a:srgbClr val="7030A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أرتب أحداث القصة ثم أقرأها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: زوايا مستديرة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8836" y="548398"/>
            <a:ext cx="1856068" cy="1294200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/>
            <a:endParaRPr b="1" dirty="0" lang="ar-SA">
              <a:solidFill>
                <a:srgbClr val="FF0000"/>
              </a:solidFill>
              <a:uFillTx/>
            </a:endParaRPr>
          </a:p>
          <a:p>
            <a:pPr algn="ctr"/>
            <a:endParaRPr dirty="0" lang="ar-SA" sz="11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6436" y="2002272"/>
            <a:ext cx="3880236" cy="2302813"/>
            <a:chOff x="383014" y="2085720"/>
            <a:chExt cx="3880236" cy="2302813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جموعة 13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83014" y="2085720"/>
              <a:ext cx="3819446" cy="2038076"/>
              <a:chOff x="5021792" y="3301678"/>
              <a:chExt cx="3819446" cy="1911223"/>
            </a:xfrm>
          </p:grpSpPr>
          <p:grpSp>
            <p:nvGrp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جموعة 7"/>
  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GrpSpPr>
  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5021792" y="3301678"/>
                <a:ext cx="3819446" cy="1911223"/>
                <a:chOff x="2554358" y="3853864"/>
                <a:chExt cx="3596894" cy="1907296"/>
              </a:xfrm>
            </p:grpSpPr>
            <p:sp>
              <p:nv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7" name="مستطيل 36"/>
  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<a:spLocks/>
                </p:cNvSpPr>
                <p:nvPr/>
              </p:nv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4989339" y="4070149"/>
                  <a:ext cx="591779" cy="432187"/>
                </a:xfrm>
                <a:prstGeom prst="rect">
                  <a:avLst/>
                </a:prstGeom>
                <a:noFill/>
              </p:spPr>
  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bodyPr anchor="ctr" rtlCol="1"/>
                <a:lstStyle/>
                <a:p>
                  <a:pPr algn="ctr"/>
                  <a:endParaRPr dirty="0" lang="ar-SA">
                    <a:uFillTx/>
                  </a:endParaRPr>
                </a:p>
              </p:txBody>
            </p:sp>
            <p:sp>
              <p:nv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ستطيل 26"/>
  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<a:spLocks/>
                </p:cNvSpPr>
                <p:nvPr/>
              </p:nv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2554358" y="3853864"/>
                  <a:ext cx="3596894" cy="1907296"/>
                </a:xfrm>
                <a:prstGeom prst="rect">
                  <a:avLst/>
                </a:prstGeom>
                <a:noFill/>
                <a:ln w="57150"/>
              </p:spPr>
  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bodyPr anchor="ctr" rtlCol="1"/>
                <a:lstStyle/>
                <a:p>
                  <a:pPr algn="ctr"/>
                  <a:endParaRPr dirty="0" lang="ar-SA">
                    <a:uFillTx/>
                  </a:endParaRPr>
                </a:p>
              </p:txBody>
            </p:sp>
          </p:grpSp>
          <p:pic>
            <p:nvPic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picLocks noChangeAspect="1"/>
              </p:cNvPicPr>
              <p:nvPr/>
            </p:nvPicPr>
  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lip r:embed="rId3"/>
              <a:stretch>
                <a:fillRect/>
              </a:stretch>
            </p:blipFill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5074977" y="3330532"/>
                <a:ext cx="1642413" cy="1241905"/>
              </a:xfrm>
              <a:prstGeom prst="rect">
                <a:avLst/>
              </a:prstGeom>
            </p:spPr>
          </p:pic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32" name="صورة 3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20558" y="2830137"/>
              <a:ext cx="3442692" cy="1558396"/>
            </a:xfrm>
            <a:prstGeom prst="rect">
              <a:avLst/>
            </a:prstGeom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جموعة 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4149186"/>
            <a:ext cx="4395167" cy="2397283"/>
            <a:chOff x="160880" y="4226191"/>
            <a:chExt cx="4395167" cy="239728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صورة 3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38580" y="4323803"/>
              <a:ext cx="1687915" cy="1239678"/>
            </a:xfrm>
            <a:prstGeom prst="rect">
              <a:avLst/>
            </a:prstGeom>
          </p:spPr>
        </p:pic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مجموعة 34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23689" y="4226191"/>
              <a:ext cx="4069551" cy="2312505"/>
              <a:chOff x="2554357" y="3853864"/>
              <a:chExt cx="3069497" cy="2307754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8" name="مستطيل 37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4669818" y="4092719"/>
                <a:ext cx="500063" cy="528124"/>
              </a:xfrm>
              <a:prstGeom prst="rect">
                <a:avLst/>
              </a:prstGeom>
              <a:noFill/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9" name="مستطيل 38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554357" y="3853864"/>
                <a:ext cx="3069497" cy="2307754"/>
              </a:xfrm>
              <a:prstGeom prst="rect">
                <a:avLst/>
              </a:prstGeom>
              <a:noFill/>
              <a:ln w="57150"/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44" name="صورة 4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60880" y="5690092"/>
              <a:ext cx="4395167" cy="933382"/>
            </a:xfrm>
            <a:prstGeom prst="rect">
              <a:avLst/>
            </a:prstGeom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جموعة 6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5074" y="1962946"/>
            <a:ext cx="4446325" cy="2260843"/>
            <a:chOff x="4575074" y="1962946"/>
            <a:chExt cx="4446325" cy="2260843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جموعة 20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575074" y="1962946"/>
              <a:ext cx="4297872" cy="2154747"/>
              <a:chOff x="7820936" y="3408159"/>
              <a:chExt cx="4450466" cy="2154747"/>
            </a:xfrm>
          </p:grpSpPr>
          <p:pic>
            <p:nvPic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picLocks noChangeAspect="1"/>
              </p:cNvPicPr>
              <p:nvPr/>
            </p:nvPicPr>
  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lip r:embed="rId7"/>
              <a:stretch>
                <a:fillRect/>
              </a:stretch>
            </p:blipFill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7846320" y="3436408"/>
                <a:ext cx="1569622" cy="1273686"/>
              </a:xfrm>
              <a:prstGeom prst="rect">
                <a:avLst/>
              </a:prstGeom>
            </p:spPr>
          </p:pic>
          <p:grpSp>
            <p:nvGrp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مجموعة 24"/>
  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GrpSpPr>
  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7820936" y="3408159"/>
                <a:ext cx="4450466" cy="2154747"/>
                <a:chOff x="4921730" y="3454335"/>
                <a:chExt cx="3939424" cy="2150320"/>
              </a:xfrm>
            </p:grpSpPr>
            <p:sp>
              <p:nv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مستطيل 29"/>
  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<a:spLocks/>
                </p:cNvSpPr>
                <p:nvPr/>
              </p:nv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7416863" y="3529806"/>
                  <a:ext cx="591779" cy="432187"/>
                </a:xfrm>
                <a:prstGeom prst="rect">
                  <a:avLst/>
                </a:prstGeom>
                <a:noFill/>
              </p:spPr>
  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bodyPr anchor="ctr" rtlCol="1"/>
                <a:lstStyle/>
                <a:p>
                  <a:pPr algn="ctr"/>
                  <a:endParaRPr dirty="0" lang="ar-SA">
                    <a:uFillTx/>
                  </a:endParaRPr>
                </a:p>
              </p:txBody>
            </p:sp>
            <p:sp>
              <p:nvSpPr>
  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مستطيل 30"/>
  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<a:spLocks/>
                </p:cNvSpPr>
                <p:nvPr/>
              </p:nvSpPr>
  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xfrm>
                  <a:off x="4921730" y="3454335"/>
                  <a:ext cx="3939424" cy="2150320"/>
                </a:xfrm>
                <a:prstGeom prst="rect">
                  <a:avLst/>
                </a:prstGeom>
                <a:noFill/>
                <a:ln w="57150"/>
              </p:spPr>
  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bodyPr anchor="ctr" rtlCol="1"/>
                <a:lstStyle/>
                <a:p>
                  <a:pPr algn="ctr"/>
                  <a:endParaRPr dirty="0" lang="ar-SA">
                    <a:uFillTx/>
                  </a:endParaRPr>
                </a:p>
              </p:txBody>
            </p:sp>
          </p:grp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46" name="صورة 4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8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730405" y="2861820"/>
              <a:ext cx="3290994" cy="1361969"/>
            </a:xfrm>
            <a:prstGeom prst="rect">
              <a:avLst/>
            </a:prstGeom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81294" y="4172726"/>
            <a:ext cx="4297873" cy="2435536"/>
            <a:chOff x="4581294" y="4172726"/>
            <a:chExt cx="4297873" cy="2435536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جموعة 22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581294" y="4172726"/>
              <a:ext cx="4297873" cy="2304529"/>
              <a:chOff x="4573022" y="4204907"/>
              <a:chExt cx="4062051" cy="2115434"/>
            </a:xfrm>
          </p:grpSpPr>
          <p:pic>
            <p:nvPic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picLocks noChangeAspect="1"/>
              </p:cNvPicPr>
              <p:nvPr/>
            </p:nvPicPr>
  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lip r:embed="rId9"/>
              <a:stretch>
                <a:fillRect/>
              </a:stretch>
            </p:blipFill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5010991" y="4264436"/>
                <a:ext cx="1690694" cy="1442005"/>
              </a:xfrm>
              <a:prstGeom prst="rect">
                <a:avLst/>
              </a:prstGeom>
            </p:spPr>
          </p:pic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1" name="مستطيل 40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4573022" y="4204907"/>
                <a:ext cx="4062051" cy="2115434"/>
              </a:xfrm>
              <a:prstGeom prst="rect">
                <a:avLst/>
              </a:prstGeom>
              <a:noFill/>
              <a:ln w="57150"/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2" name="مستطيل 41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7547032" y="4351562"/>
                <a:ext cx="668548" cy="433077"/>
              </a:xfrm>
              <a:prstGeom prst="rect">
                <a:avLst/>
              </a:prstGeom>
              <a:noFill/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صورة 3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10"/>
            <a:srcRect l="4348" r="3056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686300" y="5742244"/>
              <a:ext cx="4080579" cy="866018"/>
            </a:xfrm>
            <a:prstGeom prst="rect">
              <a:avLst/>
            </a:prstGeom>
            <a:ln w="28575">
              <a:noFill/>
            </a:ln>
          </p:spPr>
        </p:pic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8573" y="542522"/>
            <a:ext cx="7906853" cy="577295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55337" y="378066"/>
            <a:ext cx="8233326" cy="132356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هـ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 الظاء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</a:t>
            </a:r>
            <a:r>
              <a:rPr b="1" dirty="0" lang="ar-SA" sz="1400">
                <a:uFillTx/>
                <a:ea charset="0" panose="020F0502020204030204" pitchFamily="34" typeface="Calibri"/>
                <a:cs charset="-78" pitchFamily="2" typeface="Akhbar MT"/>
              </a:rPr>
              <a:t>ألاحظ الصور وأقرأ  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 النصف والنصف الآخر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</a:t>
            </a:r>
            <a:r>
              <a:rPr b="1" dirty="0" lang="ar-SA" sz="1400">
                <a:uFillTx/>
                <a:cs charset="-78" pitchFamily="2" typeface="Akhbar MT"/>
              </a:rPr>
              <a:t> 3 د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 توصيل الصورة بالجملة المناسبة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</a:t>
            </a:r>
            <a:r>
              <a:rPr b="1" dirty="0" lang="ar-SA" sz="1400">
                <a:uFillTx/>
              </a:rPr>
              <a:t>:  جماعي 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71467" y="430117"/>
            <a:ext cx="928688" cy="1089496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18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: زوايا مستديرة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8836" y="548398"/>
            <a:ext cx="1856068" cy="1035761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/>
            <a:endParaRPr b="1" dirty="0" lang="ar-SA">
              <a:solidFill>
                <a:srgbClr val="FF0000"/>
              </a:solidFill>
              <a:uFillTx/>
            </a:endParaRPr>
          </a:p>
          <a:p>
            <a:pPr algn="ctr"/>
            <a:endParaRPr dirty="0" lang="ar-SA" sz="1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ربع نص 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62987" y="1735800"/>
            <a:ext cx="2838846" cy="369332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uFillTx/>
              </a:rPr>
              <a:t>أصل الصورة بالجملة المناسبة :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45197" y="5514003"/>
            <a:ext cx="1460591" cy="9759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81024" y="1803170"/>
            <a:ext cx="1371744" cy="11060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44303" y="4306380"/>
            <a:ext cx="1450388" cy="11289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صورة 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89620" y="2987978"/>
            <a:ext cx="1419166" cy="12396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جموعة 6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5337" y="5067959"/>
            <a:ext cx="4038358" cy="1558396"/>
            <a:chOff x="455337" y="5067959"/>
            <a:chExt cx="4038358" cy="1558396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26" name="صورة 2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8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20295" y="5067959"/>
              <a:ext cx="3442692" cy="1558396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55337" y="5094919"/>
              <a:ext cx="4038358" cy="1348106"/>
            </a:xfrm>
            <a:prstGeom prst="rect">
              <a:avLst/>
            </a:pr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جموعة 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7157" y="1802617"/>
            <a:ext cx="4098809" cy="1453584"/>
            <a:chOff x="637157" y="1802617"/>
            <a:chExt cx="4098809" cy="1453584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22" name="صورة 2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9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444972" y="1894232"/>
              <a:ext cx="3290994" cy="1361969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ستطيل 2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37157" y="1802617"/>
              <a:ext cx="4038358" cy="1348106"/>
            </a:xfrm>
            <a:prstGeom prst="rect">
              <a:avLst/>
            </a:prstGeom>
            <a:noFill/>
            <a:ln>
              <a:solidFill>
                <a:srgbClr val="2A21DF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جموعة 4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1773" y="4137221"/>
            <a:ext cx="4571292" cy="933382"/>
            <a:chOff x="445725" y="4245219"/>
            <a:chExt cx="4571292" cy="933382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25" name="صورة 2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10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21850" y="4245219"/>
              <a:ext cx="4395167" cy="933382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مستطيل 2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45725" y="4245219"/>
              <a:ext cx="4395166" cy="698250"/>
            </a:xfrm>
            <a:prstGeom prst="rect">
              <a:avLst/>
            </a:pr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جموعة 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3641" y="3297984"/>
            <a:ext cx="4307249" cy="899309"/>
            <a:chOff x="533641" y="3297984"/>
            <a:chExt cx="4307249" cy="899309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مستطيل 2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33641" y="3297984"/>
              <a:ext cx="4307249" cy="698250"/>
            </a:xfrm>
            <a:prstGeom prst="rect">
              <a:avLst/>
            </a:pr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صورة 29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11"/>
            <a:srcRect l="4348" r="3056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76811" y="3331275"/>
              <a:ext cx="4080579" cy="866018"/>
            </a:xfrm>
            <a:prstGeom prst="rect">
              <a:avLst/>
            </a:prstGeom>
            <a:ln w="28575">
              <a:noFill/>
            </a:ln>
          </p:spPr>
        </p:pic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</p:sld>
</file>

<file path=ppt/slides/slide6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ستطيل 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2394" y="260350"/>
            <a:ext cx="8857108" cy="6337300"/>
          </a:xfrm>
          <a:prstGeom prst="rect">
            <a:avLst/>
          </a:prstGeom>
          <a:noFill/>
          <a:ln cmpd="tri" w="2857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ln w="28575">
                <a:solidFill>
                  <a:schemeClr val="tx1"/>
                </a:solidFill>
              </a:ln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10609" y="2130647"/>
            <a:ext cx="4821072" cy="651334"/>
          </a:xfrm>
          <a:prstGeom prst="rect">
            <a:avLst/>
          </a:prstGeom>
          <a:ln w="28575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2000">
                <a:ln w="12700">
                  <a:noFill/>
                </a:ln>
                <a:solidFill>
                  <a:srgbClr val="00B050"/>
                </a:solidFill>
                <a:uFillTx/>
              </a:rPr>
              <a:t>أرتب الجمل لتصبح نصا مترابطا بوضع رقم أمام الجملة</a:t>
            </a:r>
            <a:endParaRPr b="1" dirty="0" lang="ar-SA" sz="2000">
              <a:ln w="12700">
                <a:noFill/>
              </a:ln>
              <a:solidFill>
                <a:srgbClr val="00B050"/>
              </a:solidFill>
              <a:uFillTx/>
              <a:cs charset="-78" pitchFamily="2" typeface="AL-Mohanad Bold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393077" y="3040568"/>
            <a:ext cx="390763" cy="43231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000">
                <a:solidFill>
                  <a:schemeClr val="tx1"/>
                </a:solidFill>
                <a:uFillTx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36571" y="4109588"/>
            <a:ext cx="390763" cy="40429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000">
                <a:solidFill>
                  <a:schemeClr val="tx1"/>
                </a:solidFill>
                <a:uFillTx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28634" y="5932464"/>
            <a:ext cx="390763" cy="43231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000">
                <a:solidFill>
                  <a:schemeClr val="tx1"/>
                </a:solidFill>
                <a:uFillTx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77078" y="391430"/>
            <a:ext cx="8374372" cy="160813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هـ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ea charset="0" panose="020F0502020204030204" pitchFamily="34" typeface="Calibri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</a:rPr>
              <a:t> : حرف  الظاء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</a:rPr>
              <a:t>:</a:t>
            </a:r>
            <a:r>
              <a:rPr b="1" dirty="0" lang="ar-SA" sz="1400">
                <a:uFillTx/>
                <a:ea charset="0" panose="020F0502020204030204" pitchFamily="34" typeface="Calibri"/>
              </a:rPr>
              <a:t>ألاحظ الصور وأقرأ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الاستراتيجية : </a:t>
            </a:r>
            <a:r>
              <a:rPr b="1" dirty="0" lang="ar-SA" sz="1400">
                <a:uFillTx/>
              </a:rPr>
              <a:t>الاصطفاف المنطقي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الزمن :</a:t>
            </a:r>
            <a:r>
              <a:rPr b="1" dirty="0" lang="ar-SA" sz="1400">
                <a:uFillTx/>
              </a:rPr>
              <a:t> 3 د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ترتيب الجمل لتصبح نصًا مترابطًا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</a:t>
            </a:r>
            <a:r>
              <a:rPr b="1" dirty="0" lang="ar-SA" sz="1400">
                <a:uFillTx/>
              </a:rPr>
              <a:t>:  جماعي  </a:t>
            </a:r>
            <a:endParaRPr b="1" dirty="0" lang="ar-SA" sz="105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: زوايا مستديرة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8836" y="548398"/>
            <a:ext cx="1856068" cy="1294200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/>
            <a:endParaRPr b="1" dirty="0" lang="ar-SA">
              <a:solidFill>
                <a:srgbClr val="FF0000"/>
              </a:solidFill>
              <a:uFillTx/>
            </a:endParaRPr>
          </a:p>
          <a:p>
            <a:pPr algn="ctr"/>
            <a:endParaRPr dirty="0" lang="ar-SA" sz="11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62915" y="568453"/>
            <a:ext cx="790524" cy="1068367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صورة 2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6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ستطيل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425465" y="4513881"/>
            <a:ext cx="390763" cy="4293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000">
                <a:solidFill>
                  <a:schemeClr val="tx1"/>
                </a:solidFill>
                <a:uFillTx/>
              </a:rPr>
              <a:t> 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جموعة 2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86270" y="4189325"/>
            <a:ext cx="3656245" cy="1558396"/>
            <a:chOff x="953513" y="5069372"/>
            <a:chExt cx="3656245" cy="1558396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28" name="صورة 2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167066" y="5069372"/>
              <a:ext cx="3442692" cy="1558396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مستطيل 2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953513" y="5094919"/>
              <a:ext cx="3540182" cy="1348106"/>
            </a:xfrm>
            <a:prstGeom prst="rect">
              <a:avLst/>
            </a:pr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مجموعة 2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7151" y="3803803"/>
            <a:ext cx="3423817" cy="1497625"/>
            <a:chOff x="620248" y="1760999"/>
            <a:chExt cx="3423817" cy="149762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31" name="صورة 30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40197" y="1896655"/>
              <a:ext cx="3290994" cy="1361969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مستطيل 3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20248" y="1760999"/>
              <a:ext cx="3423817" cy="1348106"/>
            </a:xfrm>
            <a:prstGeom prst="rect">
              <a:avLst/>
            </a:prstGeom>
            <a:noFill/>
            <a:ln>
              <a:solidFill>
                <a:srgbClr val="2A21DF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" name="مجموعة 35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258" y="5729808"/>
            <a:ext cx="4571292" cy="933382"/>
            <a:chOff x="445725" y="4245219"/>
            <a:chExt cx="4571292" cy="933382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37" name="صورة 36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21850" y="4245219"/>
              <a:ext cx="4395167" cy="933382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8" name="مستطيل 3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45725" y="4245219"/>
              <a:ext cx="4395166" cy="698250"/>
            </a:xfrm>
            <a:prstGeom prst="rect">
              <a:avLst/>
            </a:pr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89573" y="2913061"/>
            <a:ext cx="4307249" cy="866018"/>
            <a:chOff x="3989573" y="2913061"/>
            <a:chExt cx="4307249" cy="866018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مستطيل 3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989573" y="2929542"/>
              <a:ext cx="4307249" cy="698250"/>
            </a:xfrm>
            <a:prstGeom prst="rect">
              <a:avLst/>
            </a:pr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9" name="صورة 38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7"/>
            <a:srcRect l="4348" r="3056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216243" y="2913061"/>
              <a:ext cx="4080579" cy="866018"/>
            </a:xfrm>
            <a:prstGeom prst="rect">
              <a:avLst/>
            </a:prstGeom>
            <a:ln w="28575">
              <a:noFill/>
            </a:ln>
          </p:spPr>
        </p:pic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5697" y="499166"/>
            <a:ext cx="1939925" cy="515937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 </a:t>
            </a:r>
            <a:r>
              <a:rPr b="1" dirty="0" lang="ar-SA">
                <a:ln w="0"/>
                <a:solidFill>
                  <a:srgbClr val="FF00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استراتيجية كرة الثلج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52818" l="77535" r="332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92342" y="544905"/>
            <a:ext cx="1590752" cy="1593554"/>
          </a:xfrm>
          <a:prstGeom prst="rect">
            <a:avLst/>
          </a:prstGeom>
          <a:ln w="38100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52818" l="13363" r="332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92239" y="4719541"/>
            <a:ext cx="6923215" cy="1593554"/>
          </a:xfrm>
          <a:prstGeom prst="rect">
            <a:avLst/>
          </a:prstGeom>
          <a:ln w="38100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52818" l="61979" r="332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99730" y="1918742"/>
            <a:ext cx="2883364" cy="1593554"/>
          </a:xfrm>
          <a:prstGeom prst="rect">
            <a:avLst/>
          </a:prstGeom>
          <a:ln w="38100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52818" l="37985" r="332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31014" y="3338318"/>
            <a:ext cx="4877289" cy="1593554"/>
          </a:xfrm>
          <a:prstGeom prst="rect">
            <a:avLst/>
          </a:prstGeom>
          <a:ln w="38100"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9" nodeType="clickEffect" presetClass="exit" presetID="22" presetSubtype="4">
                                  <p:stCondLst>
                                    <p:cond delay="0"/>
                                  </p:stCondLst>
                                  <p:childTnLst>
                                    <p:animEffect filter="wipe(down)" transition="out">
                                      <p:cBhvr>
                                        <p:cTn dur="500" id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id="1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6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3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4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5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id="2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2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8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6"/>
      <p:bldP advAuto="4294967295" animBg="1" grpId="1" spid="6"/>
    </p:bldLst>
  </p:timing>
</p:sld>
</file>

<file path=ppt/slides/slide6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33350">
            <a:solidFill>
              <a:srgbClr val="FF99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6834" y="4536239"/>
            <a:ext cx="8248351" cy="963251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8813" y="497405"/>
            <a:ext cx="2834886" cy="597460"/>
          </a:xfrm>
          <a:prstGeom prst="rect">
            <a:avLst/>
          </a:prstGeom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جموعة 2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08553" y="331449"/>
            <a:ext cx="4756634" cy="1526831"/>
            <a:chOff x="2193682" y="3159469"/>
            <a:chExt cx="4756634" cy="1526831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جموعة 18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193682" y="3159469"/>
              <a:ext cx="4756634" cy="1526831"/>
              <a:chOff x="2193682" y="3159469"/>
              <a:chExt cx="4756634" cy="1526831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193682" y="3159469"/>
                <a:ext cx="4756633" cy="10515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193683" y="4040853"/>
                <a:ext cx="4756633" cy="645447"/>
              </a:xfrm>
              <a:prstGeom prst="rect">
                <a:avLst/>
              </a:prstGeom>
              <a:solidFill>
                <a:srgbClr val="66CCFF"/>
              </a:solidFill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</p:grp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193683" y="4118573"/>
              <a:ext cx="4756633" cy="461665"/>
            </a:xfrm>
            <a:prstGeom prst="rect">
              <a:avLst/>
            </a:prstGeom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wrap="square">
              <a:spAutoFit/>
            </a:bodyPr>
            <a:lstStyle/>
            <a:p>
              <a:pPr algn="r"/>
              <a:r>
                <a:rPr b="1" dirty="0" lang="ar-SA" sz="2400">
                  <a:solidFill>
                    <a:schemeClr val="bg1"/>
                  </a:solidFill>
                  <a:uFillTx/>
                </a:rPr>
                <a:t>أرتب الكلمات التي أمامي لتصبح جملة مفيدة: </a:t>
              </a:r>
            </a:p>
          </p:txBody>
        </p: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60222" l="58672" r="22621" t="698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42905" y="2591661"/>
            <a:ext cx="1325217" cy="1051560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60222" l="75681" r="7670" t="698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40820" y="4340456"/>
            <a:ext cx="1179443" cy="1051560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16004" l="58123" r="21764" t="43725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33205" y="2471753"/>
            <a:ext cx="1424838" cy="1291376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16004" l="77973" r="6313" t="43725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9184" y="2481448"/>
            <a:ext cx="1113184" cy="1291376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23" name="صورة 2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16004" l="40286" r="41007" t="43725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37865" y="2522015"/>
            <a:ext cx="1325217" cy="1291376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24" name="صورة 2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16004" l="15110" r="58888" t="43725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53076" y="2471753"/>
            <a:ext cx="1842052" cy="1291376"/>
          </a:xfrm>
          <a:prstGeom prst="rect">
            <a:avLst/>
          </a:prstGeom>
          <a:ln w="28575"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لامة الطرح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68122" y="3123343"/>
            <a:ext cx="369731" cy="243298"/>
          </a:xfrm>
          <a:prstGeom prst="mathMinus">
            <a:avLst/>
          </a:prstGeom>
          <a:solidFill>
            <a:srgbClr val="2A21D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علامة الطرح 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84783" y="3117441"/>
            <a:ext cx="369731" cy="243298"/>
          </a:xfrm>
          <a:prstGeom prst="mathMinus">
            <a:avLst/>
          </a:prstGeom>
          <a:solidFill>
            <a:srgbClr val="2A21D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علامة الطرح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32627" y="3075611"/>
            <a:ext cx="369731" cy="243298"/>
          </a:xfrm>
          <a:prstGeom prst="mathMinus">
            <a:avLst/>
          </a:prstGeom>
          <a:solidFill>
            <a:srgbClr val="2A21D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علامة الطرح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46664" y="3113953"/>
            <a:ext cx="369731" cy="243298"/>
          </a:xfrm>
          <a:prstGeom prst="mathMinus">
            <a:avLst/>
          </a:prstGeom>
          <a:solidFill>
            <a:srgbClr val="2A21D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33350">
            <a:solidFill>
              <a:srgbClr val="FF99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جموعة 2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08553" y="331449"/>
            <a:ext cx="4756634" cy="1526831"/>
            <a:chOff x="2193682" y="3159469"/>
            <a:chExt cx="4756634" cy="1526831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جموعة 18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193682" y="3159469"/>
              <a:ext cx="4756634" cy="1526831"/>
              <a:chOff x="2193682" y="3159469"/>
              <a:chExt cx="4756634" cy="1526831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193682" y="3159469"/>
                <a:ext cx="4756633" cy="10515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193683" y="4040853"/>
                <a:ext cx="4756633" cy="64544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</p:grp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193683" y="4118573"/>
              <a:ext cx="4756633" cy="461665"/>
            </a:xfrm>
            <a:prstGeom prst="rect">
              <a:avLst/>
            </a:prstGeom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wrap="square">
              <a:spAutoFit/>
            </a:bodyPr>
            <a:lstStyle/>
            <a:p>
              <a:pPr algn="r"/>
              <a:r>
                <a:rPr b="1" dirty="0" lang="ar-SA" sz="2400">
                  <a:solidFill>
                    <a:schemeClr val="bg1"/>
                  </a:solidFill>
                  <a:uFillTx/>
                </a:rPr>
                <a:t>أرتب الكلمات التي أمامي لتصبح جملة مفيدة: 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2269" y="4949137"/>
            <a:ext cx="8386372" cy="963251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صورة 2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8814" y="366416"/>
            <a:ext cx="2834886" cy="59746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علامة الطرح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9940" y="3185702"/>
            <a:ext cx="369731" cy="243298"/>
          </a:xfrm>
          <a:prstGeom prst="mathMinus">
            <a:avLst/>
          </a:prstGeom>
          <a:solidFill>
            <a:srgbClr val="2A21D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علامة الطرح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86433" y="3185702"/>
            <a:ext cx="369731" cy="243298"/>
          </a:xfrm>
          <a:prstGeom prst="mathMinus">
            <a:avLst/>
          </a:prstGeom>
          <a:solidFill>
            <a:srgbClr val="2A21D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علامة الطرح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75280" y="3185702"/>
            <a:ext cx="369731" cy="243298"/>
          </a:xfrm>
          <a:prstGeom prst="mathMinus">
            <a:avLst/>
          </a:prstGeom>
          <a:solidFill>
            <a:srgbClr val="2A21D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21224" l="37622" r="4643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7268" y="2507882"/>
            <a:ext cx="1457739" cy="1415560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21224" l="53336" r="3072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40902" y="2521574"/>
            <a:ext cx="1457739" cy="1415560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21224" l="70711" r="1643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44756" y="2599571"/>
            <a:ext cx="1175184" cy="1415560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21224" l="22150" r="6190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43130" y="2562348"/>
            <a:ext cx="1457740" cy="1415560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صورة 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21224" l="7508" r="7659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40973" y="2562348"/>
            <a:ext cx="1454111" cy="1415560"/>
          </a:xfrm>
          <a:prstGeom prst="rect">
            <a:avLst/>
          </a:prstGeom>
          <a:ln w="28575"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علامة الطرح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90135" y="3215662"/>
            <a:ext cx="369731" cy="243298"/>
          </a:xfrm>
          <a:prstGeom prst="mathMinus">
            <a:avLst/>
          </a:prstGeom>
          <a:solidFill>
            <a:srgbClr val="2A21D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33350">
            <a:solidFill>
              <a:srgbClr val="FF99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جموعة 2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08553" y="331449"/>
            <a:ext cx="4756634" cy="1360191"/>
            <a:chOff x="2193682" y="3159469"/>
            <a:chExt cx="4756634" cy="1526831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جموعة 18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193682" y="3159469"/>
              <a:ext cx="4756634" cy="1526831"/>
              <a:chOff x="2193682" y="3159469"/>
              <a:chExt cx="4756634" cy="1526831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193682" y="3159469"/>
                <a:ext cx="4756633" cy="10515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193683" y="4040853"/>
                <a:ext cx="4756633" cy="645447"/>
              </a:xfrm>
              <a:prstGeom prst="rect">
                <a:avLst/>
              </a:prstGeom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</p:grp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193683" y="4118573"/>
              <a:ext cx="4756633" cy="461665"/>
            </a:xfrm>
            <a:prstGeom prst="rect">
              <a:avLst/>
            </a:prstGeom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wrap="square">
              <a:spAutoFit/>
            </a:bodyPr>
            <a:lstStyle/>
            <a:p>
              <a:pPr algn="r"/>
              <a:r>
                <a:rPr b="1" dirty="0" lang="ar-SA" sz="2400">
                  <a:solidFill>
                    <a:schemeClr val="bg1"/>
                  </a:solidFill>
                  <a:uFillTx/>
                </a:rPr>
                <a:t>أرتب الكلمات التي أمامي لتصبح جملة مفيدة: </a:t>
              </a:r>
            </a:p>
          </p:txBody>
        </p: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20348" l="49927" r="3429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31470" y="2409891"/>
            <a:ext cx="1375509" cy="1474752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20348" l="78267" r="385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60893" y="2504661"/>
            <a:ext cx="1559100" cy="1474752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20348" l="64973" r="2085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3917" y="2504661"/>
            <a:ext cx="1235411" cy="1474752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20348" l="27431" r="5007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03812" y="2409890"/>
            <a:ext cx="1961374" cy="1474752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20348" l="10765" r="7227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79891" y="2486699"/>
            <a:ext cx="1478482" cy="1474752"/>
          </a:xfrm>
          <a:prstGeom prst="rect">
            <a:avLst/>
          </a:prstGeom>
          <a:ln w="28575"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علامة الطرح 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03931" y="3155742"/>
            <a:ext cx="369731" cy="243298"/>
          </a:xfrm>
          <a:prstGeom prst="mathMinus">
            <a:avLst/>
          </a:prstGeom>
          <a:solidFill>
            <a:srgbClr val="00B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علامة الطرح 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70424" y="3155742"/>
            <a:ext cx="369731" cy="243298"/>
          </a:xfrm>
          <a:prstGeom prst="mathMinus">
            <a:avLst/>
          </a:prstGeom>
          <a:solidFill>
            <a:srgbClr val="00B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علامة الطرح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59271" y="3155742"/>
            <a:ext cx="369731" cy="243298"/>
          </a:xfrm>
          <a:prstGeom prst="mathMinus">
            <a:avLst/>
          </a:prstGeom>
          <a:solidFill>
            <a:srgbClr val="00B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علامة الطرح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20643" y="3185702"/>
            <a:ext cx="369731" cy="243298"/>
          </a:xfrm>
          <a:prstGeom prst="mathMinus">
            <a:avLst/>
          </a:prstGeom>
          <a:solidFill>
            <a:srgbClr val="00B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مستطيل 2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8814" y="4512182"/>
            <a:ext cx="8386372" cy="963251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صورة 2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8814" y="366416"/>
            <a:ext cx="2834886" cy="59746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33350">
            <a:solidFill>
              <a:srgbClr val="FF99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جموعة 2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08553" y="331449"/>
            <a:ext cx="4756634" cy="1526831"/>
            <a:chOff x="2193682" y="3159469"/>
            <a:chExt cx="4756634" cy="1526831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جموعة 18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193682" y="3159469"/>
              <a:ext cx="4756634" cy="1526831"/>
              <a:chOff x="2193682" y="3159469"/>
              <a:chExt cx="4756634" cy="1526831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193682" y="3159469"/>
                <a:ext cx="4756633" cy="10515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193683" y="4040853"/>
                <a:ext cx="4756633" cy="645447"/>
              </a:xfrm>
              <a:prstGeom prst="rect">
                <a:avLst/>
              </a:prstGeom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/>
                <a:endParaRPr dirty="0" lang="ar-SA">
                  <a:uFillTx/>
                </a:endParaRPr>
              </a:p>
            </p:txBody>
          </p:sp>
        </p:grp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193683" y="4118573"/>
              <a:ext cx="4756633" cy="461665"/>
            </a:xfrm>
            <a:prstGeom prst="rect">
              <a:avLst/>
            </a:prstGeom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wrap="square">
              <a:spAutoFit/>
            </a:bodyPr>
            <a:lstStyle/>
            <a:p>
              <a:pPr algn="r"/>
              <a:r>
                <a:rPr b="1" dirty="0" lang="ar-SA" sz="2400">
                  <a:solidFill>
                    <a:schemeClr val="bg1"/>
                  </a:solidFill>
                  <a:uFillTx/>
                </a:rPr>
                <a:t>أرتب الكلمات التي أمامي لتصبح جملة مفيدة: </a:t>
              </a:r>
            </a:p>
          </p:txBody>
        </p: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56487" l="53450" r="2195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10696" y="2118064"/>
            <a:ext cx="1497496" cy="1096476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56487" l="38433" r="4567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3445" y="3221518"/>
            <a:ext cx="967409" cy="1096476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58269" l="12469" r="60325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95055" y="3156918"/>
            <a:ext cx="1656523" cy="1051560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10951" l="66940" r="5107" t="3994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1227" y="2097778"/>
            <a:ext cx="1702032" cy="1237236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10951" l="32320" r="43082" t="3994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67916" y="2097778"/>
            <a:ext cx="1497736" cy="1237236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10951" l="56060" r="31969" t="3994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00421" y="3137525"/>
            <a:ext cx="728870" cy="1237236"/>
          </a:xfrm>
          <a:prstGeom prst="rect">
            <a:avLst/>
          </a:prstGeom>
          <a:ln w="28575"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علامة الطرح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10299" y="2632379"/>
            <a:ext cx="369731" cy="243298"/>
          </a:xfrm>
          <a:prstGeom prst="mathMinus">
            <a:avLst/>
          </a:prstGeom>
          <a:solidFill>
            <a:srgbClr val="00B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علامة الطرح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28414" y="2632379"/>
            <a:ext cx="369731" cy="243298"/>
          </a:xfrm>
          <a:prstGeom prst="mathMinus">
            <a:avLst/>
          </a:prstGeom>
          <a:solidFill>
            <a:srgbClr val="00B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علامة الطرح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62552" y="2648456"/>
            <a:ext cx="369731" cy="243298"/>
          </a:xfrm>
          <a:prstGeom prst="mathMinus">
            <a:avLst/>
          </a:prstGeom>
          <a:solidFill>
            <a:srgbClr val="00B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علامة الطرح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32825" y="3741712"/>
            <a:ext cx="369731" cy="243298"/>
          </a:xfrm>
          <a:prstGeom prst="mathMinus">
            <a:avLst/>
          </a:prstGeom>
          <a:solidFill>
            <a:srgbClr val="00B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ستطيل 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8814" y="4512182"/>
            <a:ext cx="8386372" cy="963251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صورة 2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8814" y="366416"/>
            <a:ext cx="2834886" cy="59746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32" name="صورة 3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59769" l="78252" r="645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84245" y="2106078"/>
            <a:ext cx="931561" cy="1014472"/>
          </a:xfrm>
          <a:prstGeom prst="rect">
            <a:avLst/>
          </a:prstGeom>
          <a:ln w="28575"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علامة الطرح 3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13889" y="3756543"/>
            <a:ext cx="369731" cy="243298"/>
          </a:xfrm>
          <a:prstGeom prst="mathMinus">
            <a:avLst/>
          </a:prstGeom>
          <a:solidFill>
            <a:srgbClr val="00B05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3680" r="385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92354" y="3626116"/>
            <a:ext cx="6194010" cy="1422495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تر, ساعة حائط  تم إنشاء الوصف تلقائياً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02080" y="4759917"/>
            <a:ext cx="5430058" cy="2247215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كمبيوتر محمول, أبيض, كمبيوتر  تم إنشاء الوصف تلقائياً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55603" y="715902"/>
            <a:ext cx="5220266" cy="2363046"/>
          </a:xfrm>
          <a:prstGeom prst="rect">
            <a:avLst/>
          </a:prstGeom>
          <a:ln w="28575"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5"/>
          <a:srcRect l="4348" r="305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31496" y="2613883"/>
            <a:ext cx="6239301" cy="1324162"/>
          </a:xfrm>
          <a:prstGeom prst="rect">
            <a:avLst/>
          </a:prstGeom>
          <a:ln w="28575"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73898" y="379647"/>
            <a:ext cx="6858240" cy="566703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97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28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أقرأ الجملة وأستخرج الكلمة التي بها حرف الظاء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>
            <a:off x="4018724" y="5735854"/>
            <a:ext cx="1585450" cy="69173"/>
          </a:xfrm>
          <a:prstGeom prst="rect">
            <a:avLst/>
          </a:prstGeom>
          <a:solidFill>
            <a:srgbClr val="FF6699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>
            <a:off x="3730305" y="3534236"/>
            <a:ext cx="1168702" cy="59697"/>
          </a:xfrm>
          <a:prstGeom prst="rect">
            <a:avLst/>
          </a:prstGeom>
          <a:solidFill>
            <a:srgbClr val="33CCF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>
            <a:off x="4420656" y="4606166"/>
            <a:ext cx="1168703" cy="45719"/>
          </a:xfrm>
          <a:prstGeom prst="rect">
            <a:avLst/>
          </a:prstGeom>
          <a:solidFill>
            <a:srgbClr val="33CCF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>
            <a:off x="6117109" y="5735854"/>
            <a:ext cx="1721507" cy="45719"/>
          </a:xfrm>
          <a:prstGeom prst="rect">
            <a:avLst/>
          </a:prstGeom>
          <a:solidFill>
            <a:srgbClr val="FF6699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2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5917" y="326491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1" nodeType="clickEffect" presetClass="exit" presetID="9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>
                                        <p:cTn dur="500" id="12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8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2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7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8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0">
                      <p:stCondLst>
                        <p:cond delay="indefinite"/>
                      </p:stCondLst>
                      <p:childTnLst>
                        <p:par>
                          <p:cTn fill="hold" id="4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6">
                      <p:stCondLst>
                        <p:cond delay="indefinite"/>
                      </p:stCondLst>
                      <p:childTnLst>
                        <p:par>
                          <p:cTn fill="hold" id="47">
                            <p:stCondLst>
                              <p:cond delay="0"/>
                            </p:stCondLst>
                            <p:childTnLst>
                              <p:par>
                                <p:cTn fill="hold" id="4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2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3">
                      <p:stCondLst>
                        <p:cond delay="indefinite"/>
                      </p:stCondLst>
                      <p:childTnLst>
                        <p:par>
                          <p:cTn fill="hold" id="5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57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8">
                      <p:stCondLst>
                        <p:cond delay="indefinite"/>
                      </p:stCondLst>
                      <p:childTnLst>
                        <p:par>
                          <p:cTn fill="hold" id="5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0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62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6"/>
      <p:bldP advAuto="4294967295" grpId="1" spid="6"/>
      <p:bldP advAuto="4294967295" animBg="1" grpId="0" spid="7"/>
      <p:bldP advAuto="4294967295" animBg="1" grpId="0" spid="9"/>
      <p:bldP advAuto="4294967295" animBg="1" grpId="0" spid="12"/>
      <p:bldP advAuto="4294967295" animBg="1" grpId="0" spid="13"/>
    </p:bldLst>
  </p:timing>
</p:sld>
</file>

<file path=ppt/slides/slide6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جموعة 1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66412" y="1700657"/>
            <a:ext cx="2591931" cy="2090358"/>
            <a:chOff x="5492339" y="1593265"/>
            <a:chExt cx="2792210" cy="225188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492339" y="1993525"/>
              <a:ext cx="2792210" cy="1609483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نجمة: 5 نقاط 1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650352" y="1593265"/>
              <a:ext cx="2476184" cy="2251880"/>
            </a:xfrm>
            <a:prstGeom prst="star5">
              <a:avLst>
                <a:gd fmla="val 35544" name="adj"/>
                <a:gd fmla="val 105146" name="hf"/>
                <a:gd fmla="val 110557" name="vf"/>
              </a:avLst>
            </a:pr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جموعة 2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17462" y="4251787"/>
            <a:ext cx="2614570" cy="2090359"/>
            <a:chOff x="813975" y="1387390"/>
            <a:chExt cx="2816596" cy="225188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13975" y="1959455"/>
              <a:ext cx="2816596" cy="1609483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نجمة: 5 نقاط 1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59451" y="1387390"/>
              <a:ext cx="2725645" cy="2251880"/>
            </a:xfrm>
            <a:prstGeom prst="star5">
              <a:avLst>
                <a:gd fmla="val 35544" name="adj"/>
                <a:gd fmla="val 105146" name="hf"/>
                <a:gd fmla="val 110557" name="vf"/>
              </a:avLst>
            </a:pr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جموعة 2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66412" y="4240696"/>
            <a:ext cx="2495007" cy="1904097"/>
            <a:chOff x="952436" y="3675533"/>
            <a:chExt cx="2950720" cy="225188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952436" y="4119992"/>
              <a:ext cx="2950720" cy="1609483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نجمة: 5 نقاط 2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148773" y="3675533"/>
              <a:ext cx="2725645" cy="2251880"/>
            </a:xfrm>
            <a:prstGeom prst="star5">
              <a:avLst>
                <a:gd fmla="val 35544" name="adj"/>
                <a:gd fmla="val 105146" name="hf"/>
                <a:gd fmla="val 110557" name="vf"/>
              </a:avLst>
            </a:pr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جموعة 2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07816" y="1774047"/>
            <a:ext cx="2530141" cy="2090358"/>
            <a:chOff x="5492339" y="3817596"/>
            <a:chExt cx="2725645" cy="225188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742296" y="4459993"/>
              <a:ext cx="2292295" cy="1609483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نجمة: 5 نقاط 1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492339" y="3817596"/>
              <a:ext cx="2725645" cy="2251880"/>
            </a:xfrm>
            <a:prstGeom prst="star5">
              <a:avLst>
                <a:gd fmla="val 35544" name="adj"/>
                <a:gd fmla="val 105146" name="hf"/>
                <a:gd fmla="val 110557" name="vf"/>
              </a:avLst>
            </a:prstGeom>
            <a:noFill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83092" y="594521"/>
            <a:ext cx="1495634" cy="115268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جدول 16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225620" y="1941764"/>
          <a:ext cx="7136502" cy="4026669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{616DA210-FB5B-4158-B5E0-FEB733F419BA}</a:tableStyleId>
              </a:tblPr>
              <a:tblGrid>
                <a:gridCol w="2349326"/>
                <a:gridCol w="2194649"/>
                <a:gridCol w="2592527"/>
              </a:tblGrid>
              <a:tr h="758730">
                <a:tc gridSpan="3">
                  <a:txBody>
                    <a:bodyPr/>
                    <a:lstStyle/>
                    <a:p>
                      <a:pPr rtl="1"/>
                      <a:r>
                        <a:rPr dirty="0" lang="ar-SA" sz="2400">
                          <a:uFillTx/>
                        </a:rPr>
                        <a:t>  </a:t>
                      </a:r>
                      <a:r>
                        <a:rPr dirty="0" lang="ar-SA" sz="2700">
                          <a:uFillTx/>
                        </a:rPr>
                        <a:t>أقرأ الكلمات التي أمامي حسب رقمي في المجموعة .</a:t>
                      </a:r>
                    </a:p>
                    <a:p>
                      <a:pPr rtl="1"/>
                      <a:endParaRPr dirty="0" lang="ar-SA" sz="2400">
                        <a:uFillTx/>
                      </a:endParaRPr>
                    </a:p>
                  </a:txBody>
                  <a:tcPr marB="38684" marL="77413" marR="77413" marT="38684"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1529954">
                <a:tc>
                  <a:txBody>
                    <a:bodyPr/>
                    <a:lstStyle/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 </a:t>
                      </a:r>
                    </a:p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    </a:t>
                      </a:r>
                      <a:r>
                        <a:rPr dirty="0" lang="ar-SA" sz="3400">
                          <a:solidFill>
                            <a:srgbClr val="FF0000"/>
                          </a:solidFill>
                          <a:uFillTx/>
                          <a:cs charset="-78" pitchFamily="2" typeface="AL-Mohanad Bold"/>
                        </a:rPr>
                        <a:t>  </a:t>
                      </a:r>
                      <a:endParaRPr dirty="0" lang="ar-SA" sz="3600">
                        <a:uFillTx/>
                        <a:latin charset="-78" panose="03020402040406030203" pitchFamily="66" typeface="Arabic Typesetting"/>
                        <a:cs charset="-78" panose="03020402040406030203" pitchFamily="66" typeface="Arabic Typesetting"/>
                      </a:endParaRPr>
                    </a:p>
                    <a:p>
                      <a:pPr rtl="1"/>
                      <a:endParaRPr b="1" dirty="0" lang="ar-SA" sz="500">
                        <a:solidFill>
                          <a:schemeClr val="accent1"/>
                        </a:solidFill>
                        <a:uFillTx/>
                        <a:cs charset="-78" pitchFamily="2" typeface="AL-Mohanad Bold"/>
                      </a:endParaRPr>
                    </a:p>
                    <a:p>
                      <a:pPr rtl="1"/>
                      <a:endParaRPr b="1" dirty="0" lang="ar-SA" sz="500">
                        <a:solidFill>
                          <a:schemeClr val="accent1"/>
                        </a:solidFill>
                        <a:uFillTx/>
                        <a:cs charset="-78" pitchFamily="2" typeface="AL-Mohanad Bold"/>
                      </a:endParaRPr>
                    </a:p>
                    <a:p>
                      <a:pPr rtl="1"/>
                      <a:endParaRPr b="1" dirty="0" lang="ar-SA" sz="500">
                        <a:solidFill>
                          <a:schemeClr val="accent1"/>
                        </a:solidFill>
                        <a:uFillTx/>
                        <a:cs charset="-78" pitchFamily="2" typeface="AL-Mohanad Bold"/>
                      </a:endParaRPr>
                    </a:p>
                    <a:p>
                      <a:pPr rtl="1"/>
                      <a:endParaRPr b="1" dirty="0" lang="ar-SA" sz="500">
                        <a:solidFill>
                          <a:schemeClr val="accent1"/>
                        </a:solidFill>
                        <a:uFillTx/>
                        <a:cs charset="-78" pitchFamily="2" typeface="AL-Mohanad Bold"/>
                      </a:endParaRPr>
                    </a:p>
                    <a:p>
                      <a:pPr rtl="1"/>
                      <a:endParaRPr b="1" dirty="0" lang="ar-SA" sz="500">
                        <a:solidFill>
                          <a:schemeClr val="accent1"/>
                        </a:solidFill>
                        <a:uFillTx/>
                        <a:cs charset="-78" pitchFamily="2" typeface="AL-Mohanad Bold"/>
                      </a:endParaRPr>
                    </a:p>
                    <a:p>
                      <a:pPr rtl="1"/>
                      <a:endParaRPr b="1" dirty="0" lang="ar-SA" sz="500">
                        <a:solidFill>
                          <a:schemeClr val="accent1"/>
                        </a:solidFill>
                        <a:uFillTx/>
                        <a:cs charset="-78" pitchFamily="2" typeface="AL-Mohanad Bold"/>
                      </a:endParaRPr>
                    </a:p>
                    <a:p>
                      <a:pPr rtl="1"/>
                      <a:endParaRPr b="1" dirty="0" lang="ar-SA" sz="500">
                        <a:solidFill>
                          <a:schemeClr val="accent1"/>
                        </a:solidFill>
                        <a:uFillTx/>
                        <a:cs charset="-78" pitchFamily="2" typeface="AL-Mohanad Bold"/>
                      </a:endParaRPr>
                    </a:p>
                    <a:p>
                      <a:pPr rtl="1"/>
                      <a:endParaRPr b="1" dirty="0" lang="ar-SA" sz="500">
                        <a:solidFill>
                          <a:schemeClr val="accent1"/>
                        </a:solidFill>
                        <a:uFillTx/>
                        <a:cs charset="-78" pitchFamily="2" typeface="AL-Mohanad Bold"/>
                      </a:endParaRPr>
                    </a:p>
                  </a:txBody>
                  <a:tcPr marB="38684" marL="77413" marR="77413" marT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dirty="0" lang="ar-SA" sz="3400">
                        <a:solidFill>
                          <a:srgbClr val="FF0000"/>
                        </a:solidFill>
                        <a:uFillTx/>
                        <a:cs charset="-78" pitchFamily="2" typeface="AL-Mohanad Bold"/>
                      </a:endParaRPr>
                    </a:p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solidFill>
                            <a:srgbClr val="FF0000"/>
                          </a:solidFill>
                          <a:uFillTx/>
                          <a:cs typeface="+mn-cs"/>
                        </a:rPr>
                        <a:t> </a:t>
                      </a:r>
                      <a:endParaRPr dirty="0" lang="ar-SA" sz="3600">
                        <a:uFillTx/>
                      </a:endParaRPr>
                    </a:p>
                    <a:p>
                      <a:pPr rtl="1"/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</a:t>
                      </a:r>
                      <a:r>
                        <a:rPr altLang="ar-SA"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B0604020202020204" pitchFamily="34" typeface="Arial"/>
                          <a:cs charset="-78" pitchFamily="2" typeface="AL-Mohanad Bold"/>
                        </a:rPr>
                        <a:t> </a:t>
                      </a: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</a:t>
                      </a:r>
                      <a:r>
                        <a:rPr dirty="0" lang="ar-SA" sz="3400">
                          <a:solidFill>
                            <a:srgbClr val="00B050"/>
                          </a:solidFill>
                          <a:uFillTx/>
                          <a:cs charset="-78" pitchFamily="2" typeface="AL-Mohanad Bold"/>
                        </a:rPr>
                        <a:t> </a:t>
                      </a:r>
                    </a:p>
                  </a:txBody>
                  <a:tcPr marB="38684" marL="77413" marR="77413" marT="3868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</a:t>
                      </a:r>
                    </a:p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</a:t>
                      </a:r>
                      <a:r>
                        <a:rPr dirty="0" lang="ar-SA" sz="3400">
                          <a:uFillTx/>
                          <a:cs typeface="+mn-cs"/>
                        </a:rPr>
                        <a:t> </a:t>
                      </a: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</a:t>
                      </a:r>
                      <a:r>
                        <a:rPr dirty="0" lang="ar-SA" sz="3400">
                          <a:solidFill>
                            <a:srgbClr val="FF0000"/>
                          </a:solidFill>
                          <a:uFillTx/>
                          <a:cs charset="-78" pitchFamily="2" typeface="AL-Mohanad Bold"/>
                        </a:rPr>
                        <a:t> </a:t>
                      </a: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</a:t>
                      </a:r>
                      <a:r>
                        <a:rPr altLang="ar-SA"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B0604020202020204" pitchFamily="34" typeface="Arial"/>
                          <a:cs charset="-78" pitchFamily="2" typeface="AL-Mohanad Bold"/>
                        </a:rPr>
                        <a:t> </a:t>
                      </a:r>
                      <a:endParaRPr altLang="ar-SA" b="0" baseline="0" cap="none" dirty="0" i="0" kumimoji="0" lang="ar-SA" normalizeH="0" strike="noStrike" sz="1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B0604020202020204" pitchFamily="34" typeface="Arial"/>
                      </a:endParaRPr>
                    </a:p>
                    <a:p>
                      <a:pPr rtl="1"/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</a:t>
                      </a:r>
                      <a:r>
                        <a:rPr dirty="0" lang="ar-SA" sz="3400">
                          <a:solidFill>
                            <a:srgbClr val="FF0000"/>
                          </a:solidFill>
                          <a:uFillTx/>
                          <a:cs charset="-78" pitchFamily="2" typeface="AL-Mohanad Bold"/>
                        </a:rPr>
                        <a:t> </a:t>
                      </a:r>
                    </a:p>
                  </a:txBody>
                  <a:tcPr marB="38684" marL="77413" marR="77413" marT="38684">
                    <a:solidFill>
                      <a:schemeClr val="bg1"/>
                    </a:solidFill>
                  </a:tcPr>
                </a:tc>
              </a:tr>
              <a:tr h="1448773">
                <a:tc>
                  <a:txBody>
                    <a:bodyPr/>
                    <a:lstStyle/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   </a:t>
                      </a:r>
                      <a:r>
                        <a:rPr dirty="0" lang="ar-SA" sz="3400">
                          <a:solidFill>
                            <a:srgbClr val="FF0000"/>
                          </a:solidFill>
                          <a:uFillTx/>
                          <a:cs charset="-78" pitchFamily="2" typeface="AL-Mohanad Bold"/>
                        </a:rPr>
                        <a:t> </a:t>
                      </a:r>
                      <a:endParaRPr dirty="0" lang="ar-SA" sz="3400">
                        <a:solidFill>
                          <a:schemeClr val="tx1"/>
                        </a:solidFill>
                        <a:uFillTx/>
                        <a:cs charset="-78" pitchFamily="2" typeface="AL-Mohanad Bold"/>
                      </a:endParaRPr>
                    </a:p>
                  </a:txBody>
                  <a:tcPr marB="38684" marL="77413" marR="77413" marT="38684"/>
                </a:tc>
                <a:tc>
                  <a:txBody>
                    <a:bodyPr/>
                    <a:lstStyle/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 </a:t>
                      </a:r>
                    </a:p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</a:t>
                      </a:r>
                    </a:p>
                  </a:txBody>
                  <a:tcPr marB="38684" marL="77413" marR="77413" marT="38684"/>
                </a:tc>
                <a:tc>
                  <a:txBody>
                    <a:bodyPr/>
                    <a:lstStyle/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    </a:t>
                      </a:r>
                      <a:r>
                        <a:rPr dirty="0" lang="ar-SA" sz="3400">
                          <a:solidFill>
                            <a:srgbClr val="FF0000"/>
                          </a:solidFill>
                          <a:uFillTx/>
                          <a:cs charset="-78" pitchFamily="2" typeface="AL-Mohanad Bold"/>
                        </a:rPr>
                        <a:t> </a:t>
                      </a:r>
                      <a:endParaRPr dirty="0" lang="ar-SA" sz="3400">
                        <a:uFillTx/>
                        <a:cs charset="-78" pitchFamily="2" typeface="AL-Mohanad Bold"/>
                      </a:endParaRPr>
                    </a:p>
                    <a:p>
                      <a:pPr algn="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dirty="0" lang="ar-SA" sz="3400">
                          <a:uFillTx/>
                          <a:cs charset="-78" pitchFamily="2" typeface="AL-Mohanad Bold"/>
                        </a:rPr>
                        <a:t>       </a:t>
                      </a:r>
                      <a:endParaRPr dirty="0" lang="ar-SA" sz="36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B="38684" marL="77413" marR="77413" marT="38684"/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خطط انسيابي: رابط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727880" y="2934350"/>
            <a:ext cx="381000" cy="311150"/>
          </a:xfrm>
          <a:prstGeom prst="flowChartConnector">
            <a:avLst/>
          </a:prstGeom>
          <a:ln>
            <a:solidFill>
              <a:srgbClr val="92D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dirty="0" lang="ar-SA" sz="1693">
                <a:uFillTx/>
                <a:ea charset="0" panose="020F0502020204030204" pitchFamily="34" typeface="Calibri"/>
              </a:rPr>
              <a:t>1</a:t>
            </a:r>
            <a:endParaRPr dirty="0" lang="en-US" sz="931">
              <a:uFillTx/>
              <a:ea charset="0" panose="020F0502020204030204" pitchFamily="34" typeface="Calibri"/>
              <a:cs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خطط انسيابي: رابط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1163" y="2999204"/>
            <a:ext cx="381000" cy="311150"/>
          </a:xfrm>
          <a:prstGeom prst="flowChartConnector">
            <a:avLst/>
          </a:prstGeom>
          <a:solidFill>
            <a:srgbClr val="FFFFFF"/>
          </a:solidFill>
          <a:ln algn="ctr" cap="flat" cmpd="sng" w="12700">
            <a:solidFill>
              <a:srgbClr val="70AD47"/>
            </a:solidFill>
            <a:prstDash val="solid"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dirty="0" lang="ar-SA" sz="1693"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2</a:t>
            </a:r>
            <a:endParaRPr dirty="0" lang="en-US" sz="931">
              <a:uFillTx/>
              <a:latin charset="0" panose="020F0502020204030204" pitchFamily="34" typeface="Calibri"/>
              <a:ea charset="0" panose="020F0502020204030204" pitchFamily="34" typeface="Calibri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خطط انسيابي: رابط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02940" y="2974415"/>
            <a:ext cx="381000" cy="311150"/>
          </a:xfrm>
          <a:prstGeom prst="flowChartConnector">
            <a:avLst/>
          </a:prstGeom>
          <a:solidFill>
            <a:srgbClr val="FFFFFF"/>
          </a:solidFill>
          <a:ln algn="ctr" cap="flat" cmpd="sng" w="12700">
            <a:solidFill>
              <a:srgbClr val="70AD47"/>
            </a:solidFill>
            <a:prstDash val="solid"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dirty="0" lang="ar-SA" sz="1693"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3</a:t>
            </a:r>
            <a:endParaRPr dirty="0" lang="en-US" sz="931">
              <a:uFillTx/>
              <a:latin charset="0" panose="020F0502020204030204" pitchFamily="34" typeface="Calibri"/>
              <a:ea charset="0" panose="020F0502020204030204" pitchFamily="34" typeface="Calibri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خطط انسيابي: رابط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 rot="10800000">
            <a:off x="7805735" y="4653852"/>
            <a:ext cx="347663" cy="381000"/>
          </a:xfrm>
          <a:prstGeom prst="flowChartConnector">
            <a:avLst/>
          </a:prstGeom>
          <a:solidFill>
            <a:srgbClr val="FFFFFF"/>
          </a:solidFill>
          <a:ln algn="ctr" cap="flat" cmpd="sng" w="12700">
            <a:solidFill>
              <a:srgbClr val="70AD47"/>
            </a:solidFill>
            <a:prstDash val="solid"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dirty="0" lang="ar-SA" sz="1693"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4</a:t>
            </a:r>
            <a:endParaRPr dirty="0" lang="en-US" sz="931">
              <a:uFillTx/>
              <a:latin charset="0" panose="020F0502020204030204" pitchFamily="34" typeface="Calibri"/>
              <a:ea charset="0" panose="020F0502020204030204" pitchFamily="34" typeface="Calibri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خطط انسيابي: رابط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1163" y="4645758"/>
            <a:ext cx="381000" cy="311150"/>
          </a:xfrm>
          <a:prstGeom prst="flowChartConnector">
            <a:avLst/>
          </a:prstGeom>
          <a:solidFill>
            <a:srgbClr val="FFFFFF"/>
          </a:solidFill>
          <a:ln algn="ctr" cap="flat" cmpd="sng" w="12700">
            <a:solidFill>
              <a:srgbClr val="70AD47"/>
            </a:solidFill>
            <a:prstDash val="solid"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dirty="0" lang="ar-SA" sz="1693"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5</a:t>
            </a:r>
            <a:endParaRPr dirty="0" lang="en-US" sz="931">
              <a:uFillTx/>
              <a:latin charset="0" panose="020F0502020204030204" pitchFamily="34" typeface="Calibri"/>
              <a:ea charset="0" panose="020F0502020204030204" pitchFamily="34" typeface="Calibri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خطط انسيابي: رابط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02940" y="4838787"/>
            <a:ext cx="381000" cy="311150"/>
          </a:xfrm>
          <a:prstGeom prst="flowChartConnector">
            <a:avLst/>
          </a:prstGeom>
          <a:solidFill>
            <a:srgbClr val="FFFFFF"/>
          </a:solidFill>
          <a:ln algn="ctr" cap="flat" cmpd="sng" w="12700">
            <a:solidFill>
              <a:srgbClr val="70AD47"/>
            </a:solidFill>
            <a:prstDash val="solid"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38705" lIns="77410" rIns="77410" rtlCol="1" tIns="38705"/>
          <a:lstStyle/>
          <a:p>
            <a:pPr algn="ctr" eaLnBrk="1" hangingPunct="1" rtl="1">
              <a:lnSpc>
                <a:spcPct val="107000"/>
              </a:lnSpc>
              <a:spcAft>
                <a:spcPts val="677"/>
              </a:spcAft>
              <a:defRPr>
                <a:uFillTx/>
              </a:defRPr>
            </a:pPr>
            <a:r>
              <a:rPr dirty="0" lang="ar-SA" sz="1693"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6</a:t>
            </a:r>
            <a:endParaRPr dirty="0" lang="en-US" sz="931">
              <a:uFillTx/>
              <a:latin charset="0" panose="020F0502020204030204" pitchFamily="34" typeface="Calibri"/>
              <a:ea charset="0" panose="020F0502020204030204" pitchFamily="34" typeface="Calibri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91369" y="287807"/>
            <a:ext cx="7561262" cy="160813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14هـ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 (   ظ )                   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</a:t>
            </a:r>
            <a:r>
              <a:rPr b="1" dirty="0" lang="ar-SA" sz="1400">
                <a:uFillTx/>
                <a:ea charset="0" panose="020F0502020204030204" pitchFamily="34" typeface="Calibri"/>
                <a:cs charset="-78" pitchFamily="2" typeface="Akhbar MT"/>
              </a:rPr>
              <a:t>ألاحظ الصور  </a:t>
            </a:r>
            <a:r>
              <a:rPr b="1" dirty="0" err="1" lang="ar-SA" sz="1400">
                <a:uFillTx/>
                <a:ea charset="0" panose="020F0502020204030204" pitchFamily="34" typeface="Calibri"/>
                <a:cs charset="-78" pitchFamily="2" typeface="Akhbar MT"/>
              </a:rPr>
              <a:t>وأفرأ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المساجلة الحلقية  الشفهية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3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قراءة كلمات تحتوي على الحرف ( ظـ )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</a:t>
            </a:r>
            <a:r>
              <a:rPr b="1" dirty="0" lang="ar-SA" sz="1400">
                <a:uFillTx/>
              </a:rPr>
              <a:t>: 6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4537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21099" y="321937"/>
            <a:ext cx="928688" cy="1539875"/>
            <a:chOff x="3997325" y="715963"/>
            <a:chExt cx="928688" cy="153929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64544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52618" y="3331385"/>
            <a:ext cx="2287121" cy="130692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66737" y="3276828"/>
            <a:ext cx="1877660" cy="131835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60786" y="3304296"/>
            <a:ext cx="2191845" cy="126342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18562" y="4973186"/>
            <a:ext cx="2277782" cy="124242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صورة 2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26717" y="4969014"/>
            <a:ext cx="2191845" cy="126342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صورة 2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21291" y="4901942"/>
            <a:ext cx="1872149" cy="131448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Rounded Rectangle 4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233" y="971189"/>
            <a:ext cx="2125980" cy="155676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400">
                <a:solidFill>
                  <a:schemeClr val="bg1"/>
                </a:solidFill>
                <a:uFillTx/>
              </a:rPr>
              <a:t> الصُّورُ</a:t>
            </a:r>
            <a:endParaRPr b="1" dirty="0" lang="en-US" sz="138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Rounded Rectangle 4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471" y="948690"/>
            <a:ext cx="2125980" cy="155676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أَجْمَلُ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Rounded Rectangle 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42" y="948690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أَجْمَعُ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Rounded Rectangle 4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 الْفَرَاغُ</a:t>
            </a:r>
            <a:endParaRPr b="1" dirty="0" lang="en-U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Rounded Rectangle 4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987" y="2573920"/>
            <a:ext cx="2125980" cy="1556766"/>
          </a:xfrm>
          <a:prstGeom prst="roundRect">
            <a:avLst/>
          </a:prstGeom>
          <a:solidFill>
            <a:srgbClr val="E581D7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الشَّمْسُ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" name="Rounded Rectangle 5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2612240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صَغِيرًا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" name="Rounded Rectangle 5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39" y="264033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 غَزَالُ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Rounded Rectangle 5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1874" y="2640330"/>
            <a:ext cx="2125980" cy="15567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rtl="1"/>
            <a:r>
              <a:rPr b="1" dirty="0" lang="ar-SA" sz="2100">
                <a:solidFill>
                  <a:schemeClr val="tx1"/>
                </a:solidFill>
                <a:uFillTx/>
                <a:cs charset="-78" pitchFamily="2" typeface="Traditional Arabic"/>
              </a:rPr>
              <a:t> </a:t>
            </a:r>
            <a:r>
              <a:rPr b="1" dirty="0" lang="ar-SA" sz="6000">
                <a:solidFill>
                  <a:schemeClr val="bg1"/>
                </a:solidFill>
                <a:uFillTx/>
                <a:cs charset="-78" pitchFamily="2" typeface="Traditional Arabic"/>
              </a:rPr>
              <a:t>الْغِرَاء</a:t>
            </a:r>
            <a:endParaRPr b="1" dirty="0" lang="en-US" sz="2100">
              <a:solidFill>
                <a:schemeClr val="bg1"/>
              </a:solidFill>
              <a:uFillTx/>
              <a:cs charset="-78" pitchFamily="2" typeface="Traditional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8" name="Rounded Rectangle 5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5" y="4331970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</a:t>
            </a:r>
            <a:r>
              <a:rPr b="1" dirty="0" lang="ar-SA" sz="6000">
                <a:solidFill>
                  <a:schemeClr val="tx1"/>
                </a:solidFill>
                <a:uFillTx/>
              </a:rPr>
              <a:t>حَازِم</a:t>
            </a:r>
            <a:endParaRPr b="1" dirty="0" lang="en-US" sz="32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0" name="Rounded Rectangle 5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66903" y="4331970"/>
            <a:ext cx="2125980" cy="15567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وَقْتُ</a:t>
            </a:r>
            <a:endParaRPr b="1" dirty="0" lang="en-US" sz="8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" name="Rounded Rectangle 6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96428" y="4366335"/>
            <a:ext cx="2125980" cy="1556766"/>
          </a:xfrm>
          <a:prstGeom prst="roundRect">
            <a:avLst/>
          </a:prstGeom>
          <a:solidFill>
            <a:srgbClr val="140611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غُرُوب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3" name="Rounded Rectangle 6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9126" y="4331970"/>
            <a:ext cx="2125980" cy="1556766"/>
          </a:xfrm>
          <a:prstGeom prst="roundRect">
            <a:avLst/>
          </a:prstGeom>
          <a:solidFill>
            <a:srgbClr val="C63AAB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مَنْظَرُ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ounded 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987" y="257174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8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ounded 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84919" y="262640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7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ounded 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66168" y="258415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6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ounded 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96359" y="263336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5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Rounded Rectangle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0660" y="427579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Rounded Rectangle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14213" y="4331209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Rounded Rectangle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3661" y="434179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10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Rounded 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96359" y="434494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9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Rounded Rectangle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3890" y="98342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4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Rounded Rectangle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51419" y="96926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3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Rounded Rectangle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55955" y="96248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Rounded Rectangle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03813" y="95629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25603" y="6037538"/>
            <a:ext cx="7560840" cy="50405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أختار رقم وأقرأ الكلمة الظاهرة خلفه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26281" y="220489"/>
            <a:ext cx="6428716" cy="5232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استراتيجية التعلم باللعب – البطاقات التعليمية التفاعلية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"/>
                  </p:tgtEl>
                </p:cond>
              </p:nextCondLst>
            </p:seq>
            <p:seq concurrent="1" nextAc="seek">
              <p:cTn evtFilter="cancelBubble" fill="hold" id="14" nodeType="interactiveSeq" restart="whenNotActive">
                <p:stCondLst>
                  <p:cond delay="0" evt="onClick">
                    <p:tgtEl>
                      <p:spTgt spid="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">
                      <p:stCondLst>
                        <p:cond delay="0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2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"/>
                  </p:tgtEl>
                </p:cond>
              </p:nextCondLst>
            </p:seq>
            <p:seq concurrent="1" nextAc="seek">
              <p:cTn evtFilter="cancelBubble" fill="hold" id="26" nodeType="interactiveSeq" restart="whenNotActive">
                <p:stCondLst>
                  <p:cond delay="0" evt="onClick">
                    <p:tgtEl>
                      <p:spTgt spid="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">
                      <p:stCondLst>
                        <p:cond delay="0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3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3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3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36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3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"/>
                  </p:tgtEl>
                </p:cond>
              </p:nextCondLst>
            </p:seq>
            <p:seq concurrent="1" nextAc="seek">
              <p:cTn evtFilter="cancelBubble" fill="hold" id="38" nodeType="interactiveSeq" restart="whenNotActive">
                <p:stCondLst>
                  <p:cond delay="0" evt="onClick">
                    <p:tgtEl>
                      <p:spTgt spid="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9">
                      <p:stCondLst>
                        <p:cond delay="0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4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4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4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48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49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"/>
                  </p:tgtEl>
                </p:cond>
              </p:nextCondLst>
            </p:seq>
            <p:seq concurrent="1" nextAc="seek">
              <p:cTn evtFilter="cancelBubble" fill="hold" id="50" nodeType="interactiveSeq" restart="whenNotActive">
                <p:stCondLst>
                  <p:cond delay="0" evt="onClick">
                    <p:tgtEl>
                      <p:spTgt spid="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51">
                      <p:stCondLst>
                        <p:cond delay="0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5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5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5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6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6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"/>
                  </p:tgtEl>
                </p:cond>
              </p:nextCondLst>
            </p:seq>
            <p:seq concurrent="1" nextAc="seek">
              <p:cTn evtFilter="cancelBubble" fill="hold" id="62" nodeType="interactiveSeq" restart="whenNotActive">
                <p:stCondLst>
                  <p:cond delay="0" evt="onClick">
                    <p:tgtEl>
                      <p:spTgt spid="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63">
                      <p:stCondLst>
                        <p:cond delay="0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6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67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7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72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73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"/>
                  </p:tgtEl>
                </p:cond>
              </p:nextCondLst>
            </p:seq>
            <p:seq concurrent="1" nextAc="seek">
              <p:cTn evtFilter="cancelBubble" fill="hold" id="74" nodeType="interactiveSeq" restart="whenNotActive">
                <p:stCondLst>
                  <p:cond delay="0" evt="onClick">
                    <p:tgtEl>
                      <p:spTgt spid="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75">
                      <p:stCondLst>
                        <p:cond delay="0"/>
                      </p:stCondLst>
                      <p:childTnLst>
                        <p:par>
                          <p:cTn fill="hold" id="7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7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9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8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8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8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"/>
                  </p:tgtEl>
                </p:cond>
              </p:nextCondLst>
            </p:seq>
            <p:seq concurrent="1" nextAc="seek">
              <p:cTn evtFilter="cancelBubble" fill="hold" id="86" nodeType="interactiveSeq" restart="whenNotActive">
                <p:stCondLst>
                  <p:cond delay="0" evt="onClick">
                    <p:tgtEl>
                      <p:spTgt spid="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87">
                      <p:stCondLst>
                        <p:cond delay="0"/>
                      </p:stCondLst>
                      <p:childTnLst>
                        <p:par>
                          <p:cTn fill="hold" id="8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8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9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9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9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96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97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"/>
                  </p:tgtEl>
                </p:cond>
              </p:nextCondLst>
            </p:seq>
            <p:seq concurrent="1" nextAc="seek">
              <p:cTn evtFilter="cancelBubble" fill="hold" id="98" nodeType="interactiveSeq" restart="whenNotActive">
                <p:stCondLst>
                  <p:cond delay="0" evt="onClick">
                    <p:tgtEl>
                      <p:spTgt spid="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9">
                      <p:stCondLst>
                        <p:cond delay="0"/>
                      </p:stCondLst>
                      <p:childTnLst>
                        <p:par>
                          <p:cTn fill="hold" id="10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02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03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08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09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"/>
                  </p:tgtEl>
                </p:cond>
              </p:nextCondLst>
            </p:seq>
            <p:seq concurrent="1" nextAc="seek">
              <p:cTn evtFilter="cancelBubble" fill="hold" id="110" nodeType="interactiveSeq" restart="whenNotActive">
                <p:stCondLst>
                  <p:cond delay="0" evt="onClick">
                    <p:tgtEl>
                      <p:spTgt spid="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11">
                      <p:stCondLst>
                        <p:cond delay="0"/>
                      </p:stCondLst>
                      <p:childTnLst>
                        <p:par>
                          <p:cTn fill="hold" id="1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1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15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1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21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"/>
                  </p:tgtEl>
                </p:cond>
              </p:nextCondLst>
            </p:seq>
            <p:seq concurrent="1" nextAc="seek">
              <p:cTn evtFilter="cancelBubble" fill="hold" id="122" nodeType="interactiveSeq" restart="whenNotActive">
                <p:stCondLst>
                  <p:cond delay="0" evt="onClick">
                    <p:tgtEl>
                      <p:spTgt spid="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23">
                      <p:stCondLst>
                        <p:cond delay="0"/>
                      </p:stCondLst>
                      <p:childTnLst>
                        <p:par>
                          <p:cTn fill="hold" id="1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2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2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2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3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32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3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"/>
                  </p:tgtEl>
                </p:cond>
              </p:nextCondLst>
            </p:seq>
            <p:seq concurrent="1" nextAc="seek">
              <p:cTn evtFilter="cancelBubble" fill="hold" id="134" nodeType="interactiveSeq" restart="whenNotActive">
                <p:stCondLst>
                  <p:cond delay="0" evt="onClick">
                    <p:tgtEl>
                      <p:spTgt spid="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35">
                      <p:stCondLst>
                        <p:cond delay="0"/>
                      </p:stCondLst>
                      <p:childTnLst>
                        <p:par>
                          <p:cTn fill="hold" id="1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38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39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4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44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45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"/>
                  </p:tgtEl>
                </p:cond>
              </p:nextCondLst>
            </p:seq>
            <p:seq concurrent="1" nextAc="seek">
              <p:cTn evtFilter="cancelBubble" fill="hold" id="146" nodeType="interactiveSeq" restart="whenNotActive">
                <p:stCondLst>
                  <p:cond delay="0" evt="onClick">
                    <p:tgtEl>
                      <p:spTgt spid="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47">
                      <p:stCondLst>
                        <p:cond delay="0"/>
                      </p:stCondLst>
                      <p:childTnLst>
                        <p:par>
                          <p:cTn fill="hold" id="14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4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51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5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56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57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"/>
                  </p:tgtEl>
                </p:cond>
              </p:nextCondLst>
            </p:seq>
            <p:seq concurrent="1" nextAc="seek">
              <p:cTn evtFilter="cancelBubble" fill="hold" id="158" nodeType="interactiveSeq" restart="whenNotActive">
                <p:stCondLst>
                  <p:cond delay="0" evt="onClick">
                    <p:tgtEl>
                      <p:spTgt spid="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9">
                      <p:stCondLst>
                        <p:cond delay="0"/>
                      </p:stCondLst>
                      <p:childTnLst>
                        <p:par>
                          <p:cTn fill="hold" id="16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6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62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63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6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6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68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6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"/>
                  </p:tgtEl>
                </p:cond>
              </p:nextCondLst>
            </p:seq>
            <p:seq concurrent="1" nextAc="seek">
              <p:cTn evtFilter="cancelBubble" fill="hold" id="170" nodeType="interactiveSeq" restart="whenNotActive">
                <p:stCondLst>
                  <p:cond delay="0" evt="onClick">
                    <p:tgtEl>
                      <p:spTgt spid="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71">
                      <p:stCondLst>
                        <p:cond delay="0"/>
                      </p:stCondLst>
                      <p:childTnLst>
                        <p:par>
                          <p:cTn fill="hold" id="17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7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7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7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7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7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8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"/>
                  </p:tgtEl>
                </p:cond>
              </p:nextCondLst>
            </p:seq>
            <p:seq concurrent="1" nextAc="seek">
              <p:cTn evtFilter="cancelBubble" fill="hold" id="182" nodeType="interactiveSeq" restart="whenNotActive">
                <p:stCondLst>
                  <p:cond delay="0" evt="onClick">
                    <p:tgtEl>
                      <p:spTgt spid="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83">
                      <p:stCondLst>
                        <p:cond delay="0"/>
                      </p:stCondLst>
                      <p:childTnLst>
                        <p:par>
                          <p:cTn fill="hold" id="18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8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6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87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9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92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93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9"/>
                  </p:tgtEl>
                </p:cond>
              </p:nextCondLst>
            </p:seq>
            <p:seq concurrent="1" nextAc="seek">
              <p:cTn evtFilter="cancelBubble" fill="hold" id="194" nodeType="interactiveSeq" restart="whenNotActive">
                <p:stCondLst>
                  <p:cond delay="0" evt="onClick">
                    <p:tgtEl>
                      <p:spTgt spid="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95">
                      <p:stCondLst>
                        <p:cond delay="0"/>
                      </p:stCondLst>
                      <p:childTnLst>
                        <p:par>
                          <p:cTn fill="hold" id="19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9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98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9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0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04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0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0"/>
                  </p:tgtEl>
                </p:cond>
              </p:nextCondLst>
            </p:seq>
            <p:seq concurrent="1" nextAc="seek">
              <p:cTn evtFilter="cancelBubble" fill="hold" id="206" nodeType="interactiveSeq" restart="whenNotActive">
                <p:stCondLst>
                  <p:cond delay="0" evt="onClick">
                    <p:tgtEl>
                      <p:spTgt spid="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07">
                      <p:stCondLst>
                        <p:cond delay="0"/>
                      </p:stCondLst>
                      <p:childTnLst>
                        <p:par>
                          <p:cTn fill="hold" id="20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0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1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1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1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16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1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3"/>
                  </p:tgtEl>
                </p:cond>
              </p:nextCondLst>
            </p:seq>
            <p:seq concurrent="1" nextAc="seek">
              <p:cTn evtFilter="cancelBubble" fill="hold" id="218" nodeType="interactiveSeq" restart="whenNotActive">
                <p:stCondLst>
                  <p:cond delay="0" evt="onClick">
                    <p:tgtEl>
                      <p:spTgt spid="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19">
                      <p:stCondLst>
                        <p:cond delay="0"/>
                      </p:stCondLst>
                      <p:childTnLst>
                        <p:par>
                          <p:cTn fill="hold" id="22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2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22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23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2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2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2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2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"/>
                  </p:tgtEl>
                </p:cond>
              </p:nextCondLst>
            </p:seq>
            <p:seq concurrent="1" nextAc="seek">
              <p:cTn evtFilter="cancelBubble" fill="hold" id="230" nodeType="interactiveSeq" restart="whenNotActive">
                <p:stCondLst>
                  <p:cond delay="0" evt="onClick">
                    <p:tgtEl>
                      <p:spTgt spid="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31">
                      <p:stCondLst>
                        <p:cond delay="0"/>
                      </p:stCondLst>
                      <p:childTnLst>
                        <p:par>
                          <p:cTn fill="hold" id="23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3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34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35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3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3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4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"/>
                  </p:tgtEl>
                </p:cond>
              </p:nextCondLst>
            </p:seq>
            <p:seq concurrent="1" nextAc="seek">
              <p:cTn evtFilter="cancelBubble" fill="hold" id="242" nodeType="interactiveSeq" restart="whenNotActive">
                <p:stCondLst>
                  <p:cond delay="0" evt="onClick">
                    <p:tgtEl>
                      <p:spTgt spid="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43">
                      <p:stCondLst>
                        <p:cond delay="0"/>
                      </p:stCondLst>
                      <p:childTnLst>
                        <p:par>
                          <p:cTn fill="hold" id="24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4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46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47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4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4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5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52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8"/>
                  </p:tgtEl>
                </p:cond>
              </p:nextCondLst>
            </p:seq>
            <p:seq concurrent="1" nextAc="seek">
              <p:cTn evtFilter="cancelBubble" fill="hold" id="254" nodeType="interactiveSeq" restart="whenNotActive">
                <p:stCondLst>
                  <p:cond delay="0" evt="onClick">
                    <p:tgtEl>
                      <p:spTgt spid="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55">
                      <p:stCondLst>
                        <p:cond delay="0"/>
                      </p:stCondLst>
                      <p:childTnLst>
                        <p:par>
                          <p:cTn fill="hold" id="25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5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58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59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6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6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64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65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"/>
                  </p:tgtEl>
                </p:cond>
              </p:nextCondLst>
            </p:seq>
            <p:seq concurrent="1" nextAc="seek">
              <p:cTn evtFilter="cancelBubble" fill="hold" id="266" nodeType="interactiveSeq" restart="whenNotActive">
                <p:stCondLst>
                  <p:cond delay="0" evt="onClick">
                    <p:tgtEl>
                      <p:spTgt spid="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67">
                      <p:stCondLst>
                        <p:cond delay="0"/>
                      </p:stCondLst>
                      <p:childTnLst>
                        <p:par>
                          <p:cTn fill="hold" id="26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6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7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71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7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7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7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7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7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1"/>
                  </p:tgtEl>
                </p:cond>
              </p:nextCondLst>
            </p:seq>
            <p:seq concurrent="1" nextAc="seek">
              <p:cTn evtFilter="cancelBubble" fill="hold" id="278" nodeType="interactiveSeq" restart="whenNotActive">
                <p:stCondLst>
                  <p:cond delay="0" evt="onClick">
                    <p:tgtEl>
                      <p:spTgt spid="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9">
                      <p:stCondLst>
                        <p:cond delay="0"/>
                      </p:stCondLst>
                      <p:childTnLst>
                        <p:par>
                          <p:cTn fill="hold" id="28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8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82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83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8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8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88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89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advAuto="4294967295" animBg="1" grpId="0" spid="44"/>
      <p:bldP advAuto="4294967295" animBg="1" grpId="1" spid="44"/>
      <p:bldP advAuto="4294967295" animBg="1" grpId="0" spid="46"/>
      <p:bldP advAuto="4294967295" animBg="1" grpId="1" spid="46"/>
      <p:bldP advAuto="4294967295" animBg="1" grpId="0" spid="47"/>
      <p:bldP advAuto="4294967295" animBg="1" grpId="1" spid="47"/>
      <p:bldP advAuto="4294967295" animBg="1" grpId="0" spid="49"/>
      <p:bldP advAuto="4294967295" animBg="1" grpId="1" spid="49"/>
      <p:bldP advAuto="4294967295" animBg="1" grpId="0" spid="50"/>
      <p:bldP advAuto="4294967295" animBg="1" grpId="1" spid="50"/>
      <p:bldP advAuto="4294967295" animBg="1" grpId="0" spid="53"/>
      <p:bldP advAuto="4294967295" animBg="1" grpId="1" spid="53"/>
      <p:bldP advAuto="4294967295" animBg="1" grpId="0" spid="54"/>
      <p:bldP advAuto="4294967295" animBg="1" grpId="1" spid="54"/>
      <p:bldP advAuto="4294967295" animBg="1" grpId="0" spid="56"/>
      <p:bldP advAuto="4294967295" animBg="1" grpId="1" spid="56"/>
      <p:bldP advAuto="4294967295" animBg="1" grpId="0" spid="58"/>
      <p:bldP advAuto="4294967295" animBg="1" grpId="1" spid="58"/>
      <p:bldP advAuto="4294967295" animBg="1" grpId="0" spid="60"/>
      <p:bldP advAuto="4294967295" animBg="1" grpId="1" spid="60"/>
      <p:bldP advAuto="4294967295" animBg="1" grpId="0" spid="61"/>
      <p:bldP advAuto="4294967295" animBg="1" grpId="1" spid="61"/>
      <p:bldP advAuto="4294967295" animBg="1" grpId="0" spid="63"/>
      <p:bldP advAuto="4294967295" animBg="1" grpId="1" spid="63"/>
      <p:bldP advAuto="4294967295" animBg="1" grpId="0" spid="5"/>
      <p:bldP advAuto="4294967295" animBg="1" grpId="1" spid="5"/>
      <p:bldP advAuto="4294967295" animBg="1" grpId="0" spid="6"/>
      <p:bldP advAuto="4294967295" animBg="1" grpId="1" spid="6"/>
      <p:bldP advAuto="4294967295" animBg="1" grpId="0" spid="7"/>
      <p:bldP advAuto="4294967295" animBg="1" grpId="1" spid="7"/>
      <p:bldP advAuto="4294967295" animBg="1" grpId="0" spid="8"/>
      <p:bldP advAuto="4294967295" animBg="1" grpId="1" spid="8"/>
      <p:bldP advAuto="4294967295" animBg="1" grpId="0" spid="12"/>
      <p:bldP advAuto="4294967295" animBg="1" grpId="1" spid="12"/>
      <p:bldP advAuto="4294967295" animBg="1" grpId="0" spid="13"/>
      <p:bldP advAuto="4294967295" animBg="1" grpId="1" spid="13"/>
      <p:bldP advAuto="4294967295" animBg="1" grpId="0" spid="14"/>
      <p:bldP advAuto="4294967295" animBg="1" grpId="1" spid="14"/>
      <p:bldP advAuto="4294967295" animBg="1" grpId="0" spid="15"/>
      <p:bldP advAuto="4294967295" animBg="1" grpId="1" spid="15"/>
      <p:bldP advAuto="4294967295" animBg="1" grpId="0" spid="18"/>
      <p:bldP advAuto="4294967295" animBg="1" grpId="1" spid="18"/>
      <p:bldP advAuto="4294967295" animBg="1" grpId="0" spid="19"/>
      <p:bldP advAuto="4294967295" animBg="1" grpId="1" spid="19"/>
      <p:bldP advAuto="4294967295" animBg="1" grpId="0" spid="20"/>
      <p:bldP advAuto="4294967295" animBg="1" grpId="1" spid="20"/>
      <p:bldP advAuto="4294967295" animBg="1" grpId="0" spid="21"/>
      <p:bldP advAuto="4294967295" animBg="1" grpId="1" spid="21"/>
    </p:bldLst>
  </p:timing>
</p:sld>
</file>

<file path=ppt/slides/slide7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087438" y="257175"/>
            <a:ext cx="5494337" cy="322263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29029" lIns="58057" rIns="58057" tIns="29029">
            <a:spAutoFit/>
          </a:bodyPr>
          <a:lstStyle/>
          <a:p>
            <a:pPr algn="r" defTabSz="580598" eaLnBrk="1" hangingPunct="1" rtl="1">
              <a:defRPr>
                <a:uFillTx/>
              </a:defRPr>
            </a:pPr>
            <a:r>
              <a:rPr altLang="ar-SA" dirty="0" lang="ar-SA" sz="698">
                <a:solidFill>
                  <a:srgbClr val="000000"/>
                </a:solidFill>
                <a:uFillTx/>
                <a:ea charset="0" panose="020F0502020204030204" pitchFamily="34" typeface="Calibri"/>
              </a:rPr>
              <a:t> </a:t>
            </a:r>
            <a:endParaRPr altLang="ar-SA" dirty="0" lang="en-US" sz="698">
              <a:solidFill>
                <a:srgbClr val="000000"/>
              </a:solidFill>
              <a:uFillTx/>
              <a:latin panose="020F0502020204030204" typeface="Calibri"/>
            </a:endParaRPr>
          </a:p>
          <a:p>
            <a:pPr algn="r" defTabSz="580598" eaLnBrk="1" hangingPunct="1" rtl="1">
              <a:defRPr>
                <a:uFillTx/>
              </a:defRPr>
            </a:pPr>
            <a:r>
              <a:rPr altLang="ar-SA" dirty="0" lang="ar-SA" sz="1016">
                <a:solidFill>
                  <a:srgbClr val="000000"/>
                </a:solidFill>
                <a:uFillTx/>
                <a:ea charset="0" panose="020F0502020204030204" pitchFamily="34" typeface="Calibri"/>
              </a:rPr>
              <a:t> </a:t>
            </a:r>
            <a:r>
              <a:rPr altLang="ar-SA" b="1" dirty="0" lang="ar-SA" sz="1016">
                <a:solidFill>
                  <a:srgbClr val="000000"/>
                </a:solidFill>
                <a:uFillTx/>
                <a:ea charset="0" panose="020F0502020204030204" pitchFamily="34" typeface="Calibri"/>
              </a:rPr>
              <a:t>                                                 مجموعة (                                      )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94600" y="1719263"/>
            <a:ext cx="184150" cy="150812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r" defTabSz="580598" eaLnBrk="1" hangingPunct="1" rtl="1">
              <a:defRPr>
                <a:uFillTx/>
              </a:defRPr>
            </a:pPr>
            <a:endParaRPr dirty="0" lang="ar-SA" sz="381">
              <a:solidFill>
                <a:srgbClr val="FF0000"/>
              </a:solidFill>
              <a:uFillTx/>
              <a:latin panose="020F0502020204030204" typeface="Calibri"/>
            </a:endParaRP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جدول 16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841375" y="2370137"/>
          <a:ext cx="7510463" cy="4071817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rtl="1"/>
              <a:tblGrid>
                <a:gridCol w="3299778"/>
                <a:gridCol w="1897380"/>
                <a:gridCol w="2313305"/>
              </a:tblGrid>
              <a:tr h="688060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1" baseline="0" cap="none" dirty="0" i="0" kumimoji="0" lang="ar-SA" normalizeH="0" strike="noStrike" sz="1400" u="none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1" baseline="0" cap="none" dirty="0" i="0" kumimoji="0" lang="ar-SA" normalizeH="0" strike="noStrike" sz="1400" u="none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الطالبة التي تطرح السؤال</a:t>
                      </a:r>
                      <a:endParaRPr altLang="ar-SA" b="1" baseline="0" cap="none" dirty="0" i="0" kumimoji="0" lang="en-US" normalizeH="0" strike="noStrike" sz="1400" u="none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1" baseline="0" cap="none" dirty="0" i="0" kumimoji="0" lang="ar-SA" normalizeH="0" strike="noStrike" sz="1400" u="none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( مقدمة السؤال )</a:t>
                      </a:r>
                      <a:endParaRPr altLang="ar-SA" b="1" baseline="0" cap="none" dirty="0" i="0" kumimoji="0" lang="en-US" normalizeH="0" strike="noStrike" sz="1400" u="none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1" baseline="0" cap="none" dirty="0" i="0" kumimoji="0" lang="ar-SA" normalizeH="0" strike="noStrike" sz="1400" u="none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1" baseline="0" cap="none" dirty="0" i="0" kumimoji="0" lang="ar-SA" normalizeH="0" strike="noStrike" sz="1400" u="none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الطالبة التي تجيب عن السؤال</a:t>
                      </a:r>
                      <a:endParaRPr altLang="ar-SA" b="1" baseline="0" cap="none" dirty="0" i="0" kumimoji="0" lang="en-US" normalizeH="0" strike="noStrike" sz="1400" u="none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1" baseline="0" cap="none" dirty="0" i="0" kumimoji="0" lang="ar-SA" normalizeH="0" strike="noStrike" sz="1400" u="none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( مجيبة السؤال )</a:t>
                      </a:r>
                      <a:endParaRPr altLang="ar-SA" b="1" baseline="0" cap="none" dirty="0" i="0" kumimoji="0" lang="en-US" normalizeH="0" strike="noStrike" sz="1400" u="none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1" baseline="0" cap="none" dirty="0" i="0" kumimoji="0" lang="ar-SA" normalizeH="0" strike="noStrike" sz="1400" u="none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1" baseline="0" cap="none" dirty="0" i="0" kumimoji="0" lang="ar-SA" normalizeH="0" strike="noStrike" sz="1400" u="none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الطالبة التي تكتب الأفكار</a:t>
                      </a:r>
                      <a:endParaRPr altLang="ar-SA" b="1" baseline="0" cap="none" dirty="0" i="0" kumimoji="0" lang="en-US" normalizeH="0" strike="noStrike" sz="1400" u="none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1" baseline="0" cap="none" dirty="0" i="0" kumimoji="0" lang="ar-SA" normalizeH="0" strike="noStrike" sz="1400" u="none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( المسجلة )</a:t>
                      </a:r>
                      <a:endParaRPr altLang="ar-SA" b="1" baseline="0" cap="none" dirty="0" i="0" kumimoji="0" lang="en-US" normalizeH="0" strike="noStrike" sz="1400" u="none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74901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altLang="ar-SA" b="0" baseline="0" cap="none" dirty="0" i="0" kumimoji="0" lang="ar-SA" normalizeH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 </a:t>
                      </a:r>
                      <a:endParaRPr altLang="ar-SA" b="1" baseline="0" cap="none" dirty="0" i="0" kumimoji="0" lang="ar-SA" normalizeH="0" strike="noStrike" sz="20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altLang="ar-SA" b="1" baseline="0" cap="none" dirty="0" i="0" kumimoji="0" lang="ar-SA" normalizeH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   - أقرأ  الكلمة التالية </a:t>
                      </a:r>
                      <a:r>
                        <a:rPr altLang="ar-SA" b="1" baseline="0" cap="none" dirty="0" i="0" kumimoji="0" lang="ar-SA" normalizeH="0" strike="noStrike" sz="24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(</a:t>
                      </a:r>
                      <a:r>
                        <a:rPr altLang="ar-SA" b="1" baseline="0" cap="none" dirty="0" i="0" kumimoji="0" lang="en-US" normalizeH="0" strike="noStrike" sz="24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 </a:t>
                      </a:r>
                      <a:r>
                        <a:rPr altLang="ar-SA" b="1" baseline="0" cap="none" dirty="0" i="0" kumimoji="0" lang="ar-SA" normalizeH="0" strike="noStrike" sz="24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مِظَلَّة)</a:t>
                      </a:r>
                      <a:endParaRPr altLang="ar-SA" b="1" baseline="0" cap="none" dirty="0" i="0" kumimoji="0" lang="ar-SA" normalizeH="0" strike="noStrike" sz="2000" u="none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0" baseline="0" cap="none" dirty="0" i="0" kumimoji="0" lang="ar-SA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0" baseline="0" cap="none" dirty="0" i="0" kumimoji="0" lang="ar-SA" normalizeH="0" strike="noStrike" sz="4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 </a:t>
                      </a: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0" baseline="0" cap="none" dirty="0" i="0" kumimoji="0" lang="ar-SA" normalizeH="0" strike="noStrike" sz="9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 </a:t>
                      </a:r>
                      <a:r>
                        <a:rPr altLang="ar-SA" b="0" baseline="0" cap="none" dirty="0" i="0" kumimoji="0" lang="en-US" normalizeH="0" strike="noStrike" sz="7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 </a:t>
                      </a:r>
                      <a:r>
                        <a:rPr altLang="ar-SA" b="0" baseline="0" cap="none" dirty="0" i="0" kumimoji="0" lang="ar-SA" normalizeH="0" strike="noStrike" sz="4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                  </a:t>
                      </a: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0" baseline="0" cap="none" dirty="0" i="0" kumimoji="0" lang="ar-SA" normalizeH="0" strike="noStrike" sz="4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                       </a:t>
                      </a: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0" baseline="0" cap="none" dirty="0" i="0" kumimoji="0" lang="ar-SA" normalizeH="0" strike="noStrike" sz="4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                       ... .....................................................................................................................</a:t>
                      </a: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2390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endParaRPr altLang="ar-SA" b="0" baseline="0" cap="none" dirty="0" i="0" kumimoji="0" lang="ar-SA" normalizeH="0" strike="noStrike" sz="9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altLang="ar-SA" b="0" baseline="0" cap="none" dirty="0" i="0" kumimoji="0" lang="ar-SA" normalizeH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  -</a:t>
                      </a:r>
                      <a:r>
                        <a:rPr altLang="ar-SA" b="1" baseline="0" cap="none" dirty="0" i="0" kumimoji="0" lang="ar-SA" normalizeH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 أقرأ الكلمة التالية </a:t>
                      </a:r>
                      <a:r>
                        <a:rPr altLang="ar-SA" b="1" baseline="0" cap="none" dirty="0" i="0" kumimoji="0" lang="ar-SA" normalizeH="0" strike="noStrike" sz="24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( ظَلام</a:t>
                      </a:r>
                      <a:r>
                        <a:rPr altLang="ar-SA" b="1" baseline="0" cap="none" dirty="0" i="0" kumimoji="0" lang="ar-SA" normalizeH="0" strike="noStrike" sz="28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 </a:t>
                      </a:r>
                      <a:r>
                        <a:rPr altLang="ar-SA" b="1" baseline="0" cap="none" dirty="0" i="0" kumimoji="0" lang="ar-SA" normalizeH="0" strike="noStrike" sz="24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 )</a:t>
                      </a:r>
                      <a:endParaRPr altLang="ar-SA" b="1" baseline="0" cap="none" dirty="0" i="0" kumimoji="0" lang="ar-SA" normalizeH="0" strike="noStrike" sz="2000" u="none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0" baseline="0" cap="none" dirty="0" i="0" kumimoji="0" lang="ar-SA" normalizeH="0" strike="noStrike" sz="12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 </a:t>
                      </a: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0" baseline="0" cap="none" dirty="0" i="0" kumimoji="0" lang="ar-SA" normalizeH="0" strike="noStrike" sz="4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0" baseline="0" cap="none" dirty="0" i="0" kumimoji="0" lang="ar-SA" normalizeH="0" strike="noStrike" sz="4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0" baseline="0" cap="none" dirty="0" i="0" kumimoji="0" lang="ar-SA" normalizeH="0" strike="noStrike" sz="4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0" baseline="0" cap="none" dirty="0" i="0" kumimoji="0" lang="ar-SA" normalizeH="0" strike="noStrike" sz="4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ea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0" baseline="0" cap="none" dirty="0" i="0" kumimoji="0" lang="ar-SA" normalizeH="0" strike="noStrike" sz="4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..........................................................................................................................</a:t>
                      </a: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4245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altLang="ar-SA" b="1" baseline="0" cap="none" dirty="0" i="0" kumimoji="0" lang="ar-SA" normalizeH="0" strike="noStrike" sz="20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  </a:t>
                      </a: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altLang="ar-SA" b="1" baseline="0" cap="none" dirty="0" i="0" kumimoji="0" lang="ar-SA" normalizeH="0" strike="noStrike" sz="24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- أقرأ الكلمة التالية :  </a:t>
                      </a:r>
                      <a:r>
                        <a:rPr altLang="ar-SA" b="1" baseline="0" cap="none" dirty="0" i="0" kern="1200" kumimoji="0" lang="ar-SA" normalizeH="0" strike="noStrike" sz="2400" u="none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FillTx/>
                          <a:latin charset="0" panose="020F0502020204030204" pitchFamily="34" typeface="Calibri"/>
                          <a:ea typeface="+mn-ea"/>
                          <a:cs charset="0" panose="020B0604020202020204" pitchFamily="34" typeface="Arial"/>
                        </a:rPr>
                        <a:t>( مَنْظَر )</a:t>
                      </a: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0" baseline="0" cap="none" dirty="0" i="0" kumimoji="0" lang="ar-SA" normalizeH="0" strike="noStrike" sz="12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 </a:t>
                      </a: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8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1pPr>
                      <a:lvl2pPr algn="r" indent="-285750" marL="74295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4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2pPr>
                      <a:lvl3pPr algn="r" indent="-228600" marL="1143000" rtl="1">
                        <a:spcBef>
                          <a:spcPct val="20000"/>
                        </a:spcBef>
                        <a:buFont charset="0" panose="020B0604020202020204" pitchFamily="34" typeface="Arial"/>
                        <a:defRPr sz="2000"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3pPr>
                      <a:lvl4pPr algn="r" indent="-228600" marL="16002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4pPr>
                      <a:lvl5pPr algn="r" indent="-228600" marL="2057400" rtl="1">
                        <a:spcBef>
                          <a:spcPct val="20000"/>
                        </a:spcBef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5pPr>
                      <a:lvl6pPr eaLnBrk="0" fontAlgn="base" hangingPunct="0" indent="-228600" marL="25146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6pPr>
                      <a:lvl7pPr eaLnBrk="0" fontAlgn="base" hangingPunct="0" indent="-228600" marL="29718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7pPr>
                      <a:lvl8pPr eaLnBrk="0" fontAlgn="base" hangingPunct="0" indent="-228600" marL="34290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8pPr>
                      <a:lvl9pPr eaLnBrk="0" fontAlgn="base" hangingPunct="0" indent="-228600" marL="3886200">
                        <a:spcBef>
                          <a:spcPct val="20000"/>
                        </a:spcBef>
                        <a:spcAft>
                          <a:spcPct val="0"/>
                        </a:spcAft>
                        <a:buFont charset="0" panose="020B0604020202020204" pitchFamily="34" typeface="Arial"/>
                        <a:defRPr>
                          <a:solidFill>
                            <a:schemeClr val="tx1"/>
                          </a:solidFill>
                          <a:uFillTx/>
                          <a:latin charset="0" panose="020F0502020204030204" pitchFamily="34" typeface="Calibri"/>
                          <a:cs charset="0" panose="020B0604020202020204" pitchFamily="34" typeface="Arial"/>
                        </a:defRPr>
                      </a:lvl9pPr>
                    </a:lstStyle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FontTx/>
                        <a:buNone/>
                      </a:pP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0" baseline="0" cap="none" dirty="0" i="0" kumimoji="0" lang="ar-SA" normalizeH="0" strike="noStrike" sz="4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ea charset="0" panose="020F0502020204030204" pitchFamily="34" typeface="Calibri"/>
                          <a:cs typeface="+mn-cs"/>
                        </a:rPr>
                        <a:t> </a:t>
                      </a: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altLang="ar-SA" b="0" baseline="0" cap="none" dirty="0" i="0" kumimoji="0" lang="ar-SA" normalizeH="0" strike="noStrike" sz="4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0" panose="020F0502020204030204" pitchFamily="34" typeface="Calibri"/>
                          <a:cs typeface="+mn-cs"/>
                        </a:rPr>
                        <a:t>..........................................................................................................................</a:t>
                      </a:r>
                      <a:endParaRPr altLang="ar-SA" b="0" baseline="0" cap="none" dirty="0" i="0" kumimoji="0" lang="en-US" normalizeH="0" strike="noStrike" sz="700" u="non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charset="0" panose="020F0502020204030204" pitchFamily="34" typeface="Calibri"/>
                        <a:cs typeface="+mn-cs"/>
                      </a:endParaRPr>
                    </a:p>
                  </a:txBody>
                  <a:tcPr horzOverflow="overflow" marB="0" marL="38249" marR="38249" marT="0">
                    <a:lnL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dbl" w="5715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.jpg" id="70682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b="17509" r="27837" t="44601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60097" y="3429000"/>
            <a:ext cx="1239837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.jpg" id="70683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b="17509" r="27837" t="44601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22663" y="4730750"/>
            <a:ext cx="1239837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.jpg" id="70684" name="صورة 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b="17509" r="27837" t="44601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60096" y="5726906"/>
            <a:ext cx="1239837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0685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80063" y="2592871"/>
            <a:ext cx="357187" cy="439738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90576" y="645319"/>
            <a:ext cx="7561262" cy="160813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 هـ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الظاء                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:أٌلاحظ الصور وأقرأ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تدريس الأقران           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3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 قراءة الكلمة قراءة صحيحة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</a:t>
            </a:r>
            <a:r>
              <a:rPr b="1" dirty="0" lang="ar-SA" sz="1400">
                <a:uFillTx/>
              </a:rPr>
              <a:t>: ثلاثي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0688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33813" y="762000"/>
            <a:ext cx="928687" cy="1554163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70690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5287" y="0"/>
            <a:ext cx="8375374" cy="654119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76635" y="-24665"/>
            <a:ext cx="2939650" cy="6907329"/>
            <a:chOff x="5122044" y="0"/>
            <a:chExt cx="2939650" cy="690732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2"/>
            <a:srcRect b="23888" l="34091" r="37121" t="8741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122044" y="0"/>
              <a:ext cx="2939650" cy="6654019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489837" y="2899098"/>
              <a:ext cx="2377681" cy="1358674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555367" y="1486186"/>
              <a:ext cx="2132424" cy="1497233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495946" y="359329"/>
              <a:ext cx="2191845" cy="1263421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343337" y="4180117"/>
              <a:ext cx="2524181" cy="1376825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612465" y="5410096"/>
              <a:ext cx="2132424" cy="1497233"/>
            </a:xfrm>
            <a:prstGeom prst="rect">
              <a:avLst/>
            </a:prstGeom>
          </p:spPr>
        </p:pic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جموعة 1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76730">
              <a:off x="4062951" y="2320628"/>
              <a:ext cx="1621367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نَظَافَتِهَا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8440103">
              <a:off x="2745582" y="2983190"/>
              <a:ext cx="160836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يُحَافِظُ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0980894">
              <a:off x="3910507" y="4696138"/>
              <a:ext cx="1238153" cy="1323439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 ظَرْف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5058208">
              <a:off x="2814212" y="4277529"/>
              <a:ext cx="119803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نَظِيف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ربع نص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مِظَلَّة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ربع نص 1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7329281">
              <a:off x="4997156" y="4489711"/>
              <a:ext cx="1586216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مَنْظَرُهَا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سهم للأسف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b="1" dirty="0" lang="ar-SA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r="5400000" dist="43180">
                  <a:srgbClr val="000000">
                    <a:alpha val="65000"/>
                  </a:srgbClr>
                </a:innerShdw>
              </a:effectLst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83092" y="594521"/>
            <a:ext cx="1495634" cy="115268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mph" presetID="8" presetSubtype="0" repeatCount="4294967295">
                                  <p:stCondLst>
                                    <p:cond delay="0"/>
                                  </p:stCondLst>
                                  <p:endCondLst>
                                    <p:cond delay="0"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dur="2000" fill="hold" id="6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جموعة 1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3665030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76730">
              <a:off x="4064291" y="2315669"/>
              <a:ext cx="1495694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نَظَافَتِهَا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8440103">
              <a:off x="2745582" y="2983190"/>
              <a:ext cx="160836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يُحَافِظُ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0980894">
              <a:off x="3910507" y="5003914"/>
              <a:ext cx="1238153" cy="70788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ظَرْف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5058208">
              <a:off x="2814212" y="4277529"/>
              <a:ext cx="119803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نَظِيف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ربع نص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مِظَلَّة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ربع نص 1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7329281">
              <a:off x="4997156" y="4489710"/>
              <a:ext cx="1586216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مَنْظَرُهَا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سهم للأسف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b="1" dirty="0" lang="ar-SA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r="5400000" dist="43180">
                  <a:srgbClr val="000000">
                    <a:alpha val="65000"/>
                  </a:srgbClr>
                </a:innerShdw>
              </a:effectLst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83092" y="594521"/>
            <a:ext cx="1495634" cy="115268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mph" presetID="8" presetSubtype="0" repeatCount="4294967295">
                                  <p:stCondLst>
                                    <p:cond delay="0"/>
                                  </p:stCondLst>
                                  <p:endCondLst>
                                    <p:cond delay="0"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dur="2000" fill="hold" id="6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جموعة 1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7086058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76730">
              <a:off x="4104078" y="2344673"/>
              <a:ext cx="1372237" cy="584775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200">
                  <a:uFillTx/>
                  <a:cs charset="-78" panose="02010400000000000000" pitchFamily="2" typeface="PT Bold Heading"/>
                </a:rPr>
                <a:t>نَظَافَتِهَا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8440103">
              <a:off x="2745581" y="2983191"/>
              <a:ext cx="160836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يُحَافِظُ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0980894">
              <a:off x="3910507" y="5003914"/>
              <a:ext cx="1238153" cy="70788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ثَعْلَب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5058208">
              <a:off x="2814213" y="4277529"/>
              <a:ext cx="119803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نَظِيف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ربع نص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مِظَلَّة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ربع نص 1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7329281">
              <a:off x="4997155" y="4489711"/>
              <a:ext cx="1586216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مَنْظَرُهَا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سهم للأسف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b="1" dirty="0" lang="ar-SA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r="5400000" dist="43180">
                  <a:srgbClr val="000000">
                    <a:alpha val="65000"/>
                  </a:srgbClr>
                </a:innerShdw>
              </a:effectLst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83092" y="594521"/>
            <a:ext cx="1495634" cy="115268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mph" presetID="8" presetSubtype="0" repeatCount="4294967295">
                                  <p:stCondLst>
                                    <p:cond delay="0"/>
                                  </p:stCondLst>
                                  <p:endCondLst>
                                    <p:cond delay="0"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dur="2000" fill="hold" id="6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جموعة 1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0563424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76730">
              <a:off x="4056991" y="2342778"/>
              <a:ext cx="1419398" cy="584775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200">
                  <a:uFillTx/>
                  <a:cs charset="-78" panose="02010400000000000000" pitchFamily="2" typeface="PT Bold Heading"/>
                </a:rPr>
                <a:t>نَظَافَتِهَا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8440103">
              <a:off x="2745582" y="2983191"/>
              <a:ext cx="160836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يُحَافِظُ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0980894">
              <a:off x="3910507" y="5003914"/>
              <a:ext cx="1238153" cy="70788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ظَرْف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5058208">
              <a:off x="2814212" y="4277529"/>
              <a:ext cx="119803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نَظِيف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ربع نص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مِظَلَّة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ربع نص 1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7329281">
              <a:off x="4997156" y="4489711"/>
              <a:ext cx="1586216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مَنْظَرُهَا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سهم للأسف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b="1" dirty="0" lang="ar-SA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r="5400000" dist="43180">
                  <a:srgbClr val="000000">
                    <a:alpha val="65000"/>
                  </a:srgbClr>
                </a:innerShdw>
              </a:effectLst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83092" y="594521"/>
            <a:ext cx="1495634" cy="115268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mph" presetID="8" presetSubtype="0" repeatCount="4294967295">
                                  <p:stCondLst>
                                    <p:cond delay="0"/>
                                  </p:stCondLst>
                                  <p:endCondLst>
                                    <p:cond delay="0"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dur="2000" fill="hold" id="6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جموعة 1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4109975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76730">
              <a:off x="4002406" y="2346167"/>
              <a:ext cx="1503009" cy="584775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200">
                  <a:uFillTx/>
                  <a:cs charset="-78" panose="02010400000000000000" pitchFamily="2" typeface="PT Bold Heading"/>
                </a:rPr>
                <a:t>نَظَافَتِهَا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8440103">
              <a:off x="2745582" y="2983190"/>
              <a:ext cx="160836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يُحَافِظُ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0980894">
              <a:off x="3910507" y="5003914"/>
              <a:ext cx="1238153" cy="70788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ظَرْف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5058208">
              <a:off x="2814212" y="4277529"/>
              <a:ext cx="119803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نَظِيف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ربع نص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مِظَلَّة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ربع نص 1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7329281">
              <a:off x="4997156" y="4489711"/>
              <a:ext cx="1586216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مَنْظَرُهَا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سهم للأسف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b="1" dirty="0" lang="ar-SA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r="5400000" dist="43180">
                  <a:srgbClr val="000000">
                    <a:alpha val="65000"/>
                  </a:srgbClr>
                </a:innerShdw>
              </a:effectLst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83092" y="594521"/>
            <a:ext cx="1495634" cy="115268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mph" presetID="8" presetSubtype="0" repeatCount="4294967295">
                                  <p:stCondLst>
                                    <p:cond delay="0"/>
                                  </p:stCondLst>
                                  <p:endCondLst>
                                    <p:cond delay="0"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dur="2000" fill="hold" id="6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جموعة 1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7898984">
            <a:off x="2199938" y="1588779"/>
            <a:ext cx="4930652" cy="4828050"/>
            <a:chOff x="2199938" y="1588779"/>
            <a:chExt cx="4930652" cy="482805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197131">
              <a:off x="2199938" y="1588779"/>
              <a:ext cx="4930652" cy="4828050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76730">
              <a:off x="4067595" y="2343205"/>
              <a:ext cx="1408776" cy="584775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200">
                  <a:uFillTx/>
                  <a:cs charset="-78" panose="02010400000000000000" pitchFamily="2" typeface="PT Bold Heading"/>
                </a:rPr>
                <a:t>نَظَافَتِهَا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6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8440103">
              <a:off x="2745582" y="2983190"/>
              <a:ext cx="160836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يُحَافِظُ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0980894">
              <a:off x="3910507" y="5003914"/>
              <a:ext cx="1238153" cy="707886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ظَرْف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15058208">
              <a:off x="2814212" y="4277529"/>
              <a:ext cx="1198030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نَظِيف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ربع نص 9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3997131">
              <a:off x="5193426" y="3066190"/>
              <a:ext cx="1405358" cy="734417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4000">
                  <a:uFillTx/>
                  <a:cs charset="-78" panose="02010400000000000000" pitchFamily="2" typeface="PT Bold Heading"/>
                </a:rPr>
                <a:t>مِظَلَّة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ربع نص 1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7329281">
              <a:off x="4997157" y="4489710"/>
              <a:ext cx="1586216" cy="64633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pPr algn="ctr"/>
              <a:r>
                <a:rPr dirty="0" lang="ar-SA" sz="3600">
                  <a:uFillTx/>
                  <a:cs charset="-78" panose="02010400000000000000" pitchFamily="2" typeface="PT Bold Heading"/>
                </a:rPr>
                <a:t>مَنْظَرُهَا</a:t>
              </a:r>
              <a:endParaRPr dirty="0" lang="ar-SA" sz="4000">
                <a:uFillTx/>
                <a:cs charset="-78" panose="02010400000000000000" pitchFamily="2" typeface="PT Bold Heading"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سهم للأسف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29584" y="116632"/>
            <a:ext cx="330448" cy="1656184"/>
          </a:xfrm>
          <a:prstGeom prst="downArrow">
            <a:avLst/>
          </a:prstGeom>
          <a:solidFill>
            <a:srgbClr val="FF00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b="1" dirty="0" lang="ar-SA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r="5400000" dist="43180">
                  <a:srgbClr val="000000">
                    <a:alpha val="65000"/>
                  </a:srgbClr>
                </a:innerShdw>
              </a:effectLst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ساعة حائط, علامة  تم إنشاء الوصف تلقائياً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83092" y="594521"/>
            <a:ext cx="1495634" cy="115268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mph" presetID="8" presetSubtype="0" repeatCount="4294967295">
                                  <p:stCondLst>
                                    <p:cond delay="0"/>
                                  </p:stCondLst>
                                  <p:endCondLst>
                                    <p:cond delay="0"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dur="2000" fill="hold" id="6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385" y="977629"/>
            <a:ext cx="8942853" cy="441344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49066" y="999657"/>
            <a:ext cx="2675167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19900">
                <a:solidFill>
                  <a:srgbClr val="FF0000"/>
                </a:solidFill>
                <a:uFillTx/>
              </a:rPr>
              <a:t>مَنْـ</a:t>
            </a:r>
            <a:endParaRPr b="1" dirty="0" lang="ar-SA" sz="96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79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33461" y="1017385"/>
            <a:ext cx="2233848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19900">
                <a:solidFill>
                  <a:srgbClr val="0070C0"/>
                </a:solidFill>
                <a:uFillTx/>
              </a:rPr>
              <a:t>ـظَ</a:t>
            </a:r>
            <a:endParaRPr b="1" dirty="0" lang="ar-SA" sz="96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79557" y="1012909"/>
            <a:ext cx="2016224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19900">
                <a:solidFill>
                  <a:srgbClr val="00B050"/>
                </a:solidFill>
                <a:uFillTx/>
              </a:rPr>
              <a:t>ـرُ</a:t>
            </a:r>
            <a:endParaRPr b="1" dirty="0" lang="ar-SA" sz="9600">
              <a:solidFill>
                <a:srgbClr val="00B05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ربع نص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49893" y="1003065"/>
            <a:ext cx="2016224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19900">
                <a:solidFill>
                  <a:srgbClr val="7030A0"/>
                </a:solidFill>
                <a:uFillTx/>
              </a:rPr>
              <a:t>هَا</a:t>
            </a:r>
            <a:endParaRPr b="1" dirty="0" lang="ar-SA" sz="9600">
              <a:solidFill>
                <a:srgbClr val="7030A0"/>
              </a:solidFill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08845" y="5029590"/>
            <a:ext cx="2591931" cy="2090358"/>
            <a:chOff x="5492339" y="1593265"/>
            <a:chExt cx="2792210" cy="225188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492339" y="1993525"/>
              <a:ext cx="2792210" cy="1609483"/>
            </a:xfrm>
            <a:prstGeom prst="rect">
              <a:avLst/>
            </a:prstGeom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نجمة: 5 نقاط 1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650352" y="1593265"/>
              <a:ext cx="2476184" cy="2251880"/>
            </a:xfrm>
            <a:prstGeom prst="star5">
              <a:avLst>
                <a:gd fmla="val 35544" name="adj"/>
                <a:gd fmla="val 105146" name="hf"/>
                <a:gd fmla="val 110557" name="vf"/>
              </a:avLst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Rounded Rectangle 4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233" y="971189"/>
            <a:ext cx="2125980" cy="155676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400">
                <a:solidFill>
                  <a:schemeClr val="bg1"/>
                </a:solidFill>
                <a:uFillTx/>
              </a:rPr>
              <a:t> الصُّورُ</a:t>
            </a:r>
            <a:endParaRPr b="1" dirty="0" lang="en-US" sz="138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Rounded Rectangle 4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471" y="948690"/>
            <a:ext cx="2125980" cy="155676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أَجْمَلُ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Rounded Rectangle 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42" y="948690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أَجْمَعُ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Rounded Rectangle 4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الْفَرَاغُ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Rounded Rectangle 4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987" y="2573920"/>
            <a:ext cx="2125980" cy="1556766"/>
          </a:xfrm>
          <a:prstGeom prst="roundRect">
            <a:avLst/>
          </a:prstGeom>
          <a:solidFill>
            <a:srgbClr val="E581D7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chemeClr val="tx1"/>
                </a:solidFill>
                <a:uFillTx/>
              </a:rPr>
              <a:t>الشَّمْسُ</a:t>
            </a:r>
            <a:endParaRPr b="1" dirty="0" lang="en-US" sz="60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" name="Rounded Rectangle 5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2612240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صَغِيرًا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" name="Rounded Rectangle 5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39" y="264033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 </a:t>
            </a:r>
            <a:r>
              <a:rPr b="1" dirty="0" lang="ar-SA" sz="6600">
                <a:solidFill>
                  <a:schemeClr val="tx1"/>
                </a:solidFill>
                <a:uFillTx/>
              </a:rPr>
              <a:t>غَزَالُ</a:t>
            </a:r>
            <a:endParaRPr b="1" dirty="0" lang="en-US" sz="66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Rounded Rectangle 5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1874" y="2640330"/>
            <a:ext cx="2125980" cy="15567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rtl="1"/>
            <a:r>
              <a:rPr b="1" dirty="0" lang="ar-SA" sz="2800">
                <a:solidFill>
                  <a:schemeClr val="tx1"/>
                </a:solidFill>
                <a:uFillTx/>
                <a:cs charset="-78" pitchFamily="2" typeface="Traditional Arabic"/>
              </a:rPr>
              <a:t> </a:t>
            </a:r>
            <a:r>
              <a:rPr b="1" dirty="0" lang="ar-SA" sz="7200">
                <a:solidFill>
                  <a:schemeClr val="bg1"/>
                </a:solidFill>
                <a:uFillTx/>
                <a:cs charset="-78" pitchFamily="2" typeface="Traditional Arabic"/>
              </a:rPr>
              <a:t>الْغِرَاء</a:t>
            </a:r>
            <a:endParaRPr b="1" dirty="0" lang="en-US" sz="2800">
              <a:solidFill>
                <a:schemeClr val="bg1"/>
              </a:solidFill>
              <a:uFillTx/>
              <a:cs charset="-78" pitchFamily="2" typeface="Traditional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8" name="Rounded Rectangle 5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5" y="4331970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</a:t>
            </a:r>
            <a:r>
              <a:rPr b="1" dirty="0" lang="ar-SA" sz="6000">
                <a:solidFill>
                  <a:schemeClr val="tx1"/>
                </a:solidFill>
                <a:uFillTx/>
              </a:rPr>
              <a:t>حَازِم</a:t>
            </a:r>
            <a:endParaRPr b="1" dirty="0" lang="en-US" sz="32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0" name="Rounded Rectangle 5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66903" y="4331970"/>
            <a:ext cx="2125980" cy="15567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وَقْتُ</a:t>
            </a:r>
            <a:endParaRPr b="1" dirty="0" lang="en-US" sz="8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" name="Rounded Rectangle 6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96428" y="4366335"/>
            <a:ext cx="2125980" cy="1556766"/>
          </a:xfrm>
          <a:prstGeom prst="roundRect">
            <a:avLst/>
          </a:prstGeom>
          <a:solidFill>
            <a:srgbClr val="140611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غُرُوب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3" name="Rounded Rectangle 6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9126" y="4331970"/>
            <a:ext cx="2125980" cy="1556766"/>
          </a:xfrm>
          <a:prstGeom prst="roundRect">
            <a:avLst/>
          </a:prstGeom>
          <a:solidFill>
            <a:srgbClr val="C63AAB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مَنْظَرُ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26281" y="220489"/>
            <a:ext cx="6428716" cy="5232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25603" y="6037538"/>
            <a:ext cx="7560840" cy="50405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أختار رقم وأقرأ الكلمة الظاهرة خلفه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7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8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5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7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8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9">
                            <p:stCondLst>
                              <p:cond delay="750"/>
                            </p:stCondLst>
                            <p:childTnLst>
                              <p:par>
                                <p:cTn fill="hold" grpId="0" id="2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2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3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4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25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8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9">
                            <p:stCondLst>
                              <p:cond delay="1250"/>
                            </p:stCondLst>
                            <p:childTnLst>
                              <p:par>
                                <p:cTn fill="hold" grpId="0" id="3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32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33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4">
                            <p:stCondLst>
                              <p:cond delay="1500"/>
                            </p:stCondLst>
                            <p:childTnLst>
                              <p:par>
                                <p:cTn fill="hold" grpId="0" id="35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37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38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9">
                            <p:stCondLst>
                              <p:cond delay="1750"/>
                            </p:stCondLst>
                            <p:childTnLst>
                              <p:par>
                                <p:cTn fill="hold" grpId="0" id="4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42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43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4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45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47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48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9">
                            <p:stCondLst>
                              <p:cond delay="2250"/>
                            </p:stCondLst>
                            <p:childTnLst>
                              <p:par>
                                <p:cTn fill="hold" grpId="0" id="5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52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53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4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55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57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58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9">
                            <p:stCondLst>
                              <p:cond delay="2750"/>
                            </p:stCondLst>
                            <p:childTnLst>
                              <p:par>
                                <p:cTn fill="hold" grpId="0" id="6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62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63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64" nodeType="interactiveSeq" restart="whenNotActive">
                <p:stCondLst>
                  <p:cond delay="0" evt="onClick">
                    <p:tgtEl>
                      <p:spTgt spid="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65">
                      <p:stCondLst>
                        <p:cond delay="0"/>
                      </p:stCondLst>
                      <p:childTnLst>
                        <p:par>
                          <p:cTn fill="hold" id="6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6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8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69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"/>
                  </p:tgtEl>
                </p:cond>
              </p:nextCondLst>
            </p:seq>
            <p:seq concurrent="1" nextAc="seek">
              <p:cTn evtFilter="cancelBubble" fill="hold" id="71" nodeType="interactiveSeq" restart="whenNotActive">
                <p:stCondLst>
                  <p:cond delay="0" evt="onClick">
                    <p:tgtEl>
                      <p:spTgt spid="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72">
                      <p:stCondLst>
                        <p:cond delay="0"/>
                      </p:stCondLst>
                      <p:childTnLst>
                        <p:par>
                          <p:cTn fill="hold" id="73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74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75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6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77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"/>
                  </p:tgtEl>
                </p:cond>
              </p:nextCondLst>
            </p:seq>
            <p:seq concurrent="1" nextAc="seek">
              <p:cTn evtFilter="cancelBubble" fill="hold" id="78" nodeType="interactiveSeq" restart="whenNotActive">
                <p:stCondLst>
                  <p:cond delay="0" evt="onClick">
                    <p:tgtEl>
                      <p:spTgt spid="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79">
                      <p:stCondLst>
                        <p:cond delay="0"/>
                      </p:stCondLst>
                      <p:childTnLst>
                        <p:par>
                          <p:cTn fill="hold" id="8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8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82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83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"/>
                  </p:tgtEl>
                </p:cond>
              </p:nextCondLst>
            </p:seq>
            <p:seq concurrent="1" nextAc="seek">
              <p:cTn evtFilter="cancelBubble" fill="hold" id="85" nodeType="interactiveSeq" restart="whenNotActive">
                <p:stCondLst>
                  <p:cond delay="0" evt="onClick">
                    <p:tgtEl>
                      <p:spTgt spid="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86">
                      <p:stCondLst>
                        <p:cond delay="0"/>
                      </p:stCondLst>
                      <p:childTnLst>
                        <p:par>
                          <p:cTn fill="hold" id="87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88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89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9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9"/>
                  </p:tgtEl>
                </p:cond>
              </p:nextCondLst>
            </p:seq>
            <p:seq concurrent="1" nextAc="seek">
              <p:cTn evtFilter="cancelBubble" fill="hold" id="92" nodeType="interactiveSeq" restart="whenNotActive">
                <p:stCondLst>
                  <p:cond delay="0" evt="onClick">
                    <p:tgtEl>
                      <p:spTgt spid="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3">
                      <p:stCondLst>
                        <p:cond delay="0"/>
                      </p:stCondLst>
                      <p:childTnLst>
                        <p:par>
                          <p:cTn fill="hold" id="9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9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96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97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0"/>
                  </p:tgtEl>
                </p:cond>
              </p:nextCondLst>
            </p:seq>
            <p:seq concurrent="1" nextAc="seek">
              <p:cTn evtFilter="cancelBubble" fill="hold" id="99" nodeType="interactiveSeq" restart="whenNotActive">
                <p:stCondLst>
                  <p:cond delay="0" evt="onClick">
                    <p:tgtEl>
                      <p:spTgt spid="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00">
                      <p:stCondLst>
                        <p:cond delay="0"/>
                      </p:stCondLst>
                      <p:childTnLst>
                        <p:par>
                          <p:cTn fill="hold" id="101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02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03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04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05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3"/>
                  </p:tgtEl>
                </p:cond>
              </p:nextCondLst>
            </p:seq>
            <p:seq concurrent="1" nextAc="seek">
              <p:cTn evtFilter="cancelBubble" fill="hold" id="106" nodeType="interactiveSeq" restart="whenNotActive">
                <p:stCondLst>
                  <p:cond delay="0" evt="onClick">
                    <p:tgtEl>
                      <p:spTgt spid="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07">
                      <p:stCondLst>
                        <p:cond delay="0"/>
                      </p:stCondLst>
                      <p:childTnLst>
                        <p:par>
                          <p:cTn fill="hold" id="10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0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1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11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"/>
                  </p:tgtEl>
                </p:cond>
              </p:nextCondLst>
            </p:seq>
            <p:seq concurrent="1" nextAc="seek">
              <p:cTn evtFilter="cancelBubble" fill="hold" id="113" nodeType="interactiveSeq" restart="whenNotActive">
                <p:stCondLst>
                  <p:cond delay="0" evt="onClick">
                    <p:tgtEl>
                      <p:spTgt spid="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14">
                      <p:stCondLst>
                        <p:cond delay="0"/>
                      </p:stCondLst>
                      <p:childTnLst>
                        <p:par>
                          <p:cTn fill="hold" id="115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16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17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18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9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"/>
                  </p:tgtEl>
                </p:cond>
              </p:nextCondLst>
            </p:seq>
            <p:seq concurrent="1" nextAc="seek">
              <p:cTn evtFilter="cancelBubble" fill="hold" id="120" nodeType="interactiveSeq" restart="whenNotActive">
                <p:stCondLst>
                  <p:cond delay="0" evt="onClick">
                    <p:tgtEl>
                      <p:spTgt spid="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21">
                      <p:stCondLst>
                        <p:cond delay="0"/>
                      </p:stCondLst>
                      <p:childTnLst>
                        <p:par>
                          <p:cTn fill="hold" id="12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2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24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25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2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8"/>
                  </p:tgtEl>
                </p:cond>
              </p:nextCondLst>
            </p:seq>
            <p:seq concurrent="1" nextAc="seek">
              <p:cTn evtFilter="cancelBubble" fill="hold" id="127" nodeType="interactiveSeq" restart="whenNotActive">
                <p:stCondLst>
                  <p:cond delay="0" evt="onClick">
                    <p:tgtEl>
                      <p:spTgt spid="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28">
                      <p:stCondLst>
                        <p:cond delay="0"/>
                      </p:stCondLst>
                      <p:childTnLst>
                        <p:par>
                          <p:cTn fill="hold" id="129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30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31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32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33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"/>
                  </p:tgtEl>
                </p:cond>
              </p:nextCondLst>
            </p:seq>
            <p:seq concurrent="1" nextAc="seek">
              <p:cTn evtFilter="cancelBubble" fill="hold" id="134" nodeType="interactiveSeq" restart="whenNotActive">
                <p:stCondLst>
                  <p:cond delay="0" evt="onClick">
                    <p:tgtEl>
                      <p:spTgt spid="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35">
                      <p:stCondLst>
                        <p:cond delay="0"/>
                      </p:stCondLst>
                      <p:childTnLst>
                        <p:par>
                          <p:cTn fill="hold" id="13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3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38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39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1"/>
                  </p:tgtEl>
                </p:cond>
              </p:nextCondLst>
            </p:seq>
            <p:seq concurrent="1" nextAc="seek">
              <p:cTn evtFilter="cancelBubble" fill="hold" id="141" nodeType="interactiveSeq" restart="whenNotActive">
                <p:stCondLst>
                  <p:cond delay="0" evt="onClick">
                    <p:tgtEl>
                      <p:spTgt spid="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42">
                      <p:stCondLst>
                        <p:cond delay="0"/>
                      </p:stCondLst>
                      <p:childTnLst>
                        <p:par>
                          <p:cTn fill="hold" id="143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44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45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46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47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advAuto="4294967295" animBg="1" grpId="0" spid="44"/>
      <p:bldP advAuto="4294967295" animBg="1" grpId="1" spid="44"/>
      <p:bldP advAuto="4294967295" animBg="1" grpId="0" spid="46"/>
      <p:bldP advAuto="4294967295" animBg="1" grpId="1" spid="46"/>
      <p:bldP advAuto="4294967295" animBg="1" grpId="0" spid="47"/>
      <p:bldP advAuto="4294967295" animBg="1" grpId="1" spid="47"/>
      <p:bldP advAuto="4294967295" animBg="1" grpId="0" spid="49"/>
      <p:bldP advAuto="4294967295" animBg="1" grpId="1" spid="49"/>
      <p:bldP advAuto="4294967295" animBg="1" grpId="0" spid="50"/>
      <p:bldP advAuto="4294967295" animBg="1" grpId="1" spid="50"/>
      <p:bldP advAuto="4294967295" animBg="1" grpId="0" spid="53"/>
      <p:bldP advAuto="4294967295" animBg="1" grpId="1" spid="53"/>
      <p:bldP advAuto="4294967295" animBg="1" grpId="0" spid="54"/>
      <p:bldP advAuto="4294967295" animBg="1" grpId="1" spid="54"/>
      <p:bldP advAuto="4294967295" animBg="1" grpId="0" spid="56"/>
      <p:bldP advAuto="4294967295" animBg="1" grpId="1" spid="56"/>
      <p:bldP advAuto="4294967295" animBg="1" grpId="0" spid="58"/>
      <p:bldP advAuto="4294967295" animBg="1" grpId="1" spid="58"/>
      <p:bldP advAuto="4294967295" animBg="1" grpId="0" spid="60"/>
      <p:bldP advAuto="4294967295" animBg="1" grpId="1" spid="60"/>
      <p:bldP advAuto="4294967295" animBg="1" grpId="0" spid="61"/>
      <p:bldP advAuto="4294967295" animBg="1" grpId="1" spid="61"/>
      <p:bldP advAuto="4294967295" animBg="1" grpId="0" spid="63"/>
      <p:bldP advAuto="4294967295" animBg="1" grpId="1" spid="63"/>
    </p:bldLst>
  </p:timing>
</p:sld>
</file>

<file path=ppt/slides/slide8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385" y="977629"/>
            <a:ext cx="8942853" cy="441344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63774" y="990881"/>
            <a:ext cx="2016224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19900">
                <a:solidFill>
                  <a:srgbClr val="FF0000"/>
                </a:solidFill>
                <a:uFillTx/>
              </a:rPr>
              <a:t>يُـ</a:t>
            </a:r>
            <a:endParaRPr b="1" dirty="0" lang="ar-SA" sz="96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80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29036" y="1003065"/>
            <a:ext cx="3536231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19900">
                <a:solidFill>
                  <a:srgbClr val="0070C0"/>
                </a:solidFill>
                <a:uFillTx/>
              </a:rPr>
              <a:t>ـ</a:t>
            </a:r>
            <a:r>
              <a:rPr b="1" dirty="0" err="1" lang="ar-SA" sz="19900">
                <a:solidFill>
                  <a:srgbClr val="0070C0"/>
                </a:solidFill>
                <a:uFillTx/>
              </a:rPr>
              <a:t>حَا</a:t>
            </a:r>
            <a:endParaRPr b="1" dirty="0" lang="ar-SA" sz="96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78733" y="1035709"/>
            <a:ext cx="2016224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19900">
                <a:solidFill>
                  <a:srgbClr val="00B050"/>
                </a:solidFill>
                <a:uFillTx/>
              </a:rPr>
              <a:t>فِـ</a:t>
            </a:r>
            <a:endParaRPr b="1" dirty="0" lang="ar-SA" sz="9600">
              <a:solidFill>
                <a:srgbClr val="00B050"/>
              </a:solidFill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جموعة 1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71758" y="4955923"/>
            <a:ext cx="2614570" cy="2090359"/>
            <a:chOff x="813975" y="1387390"/>
            <a:chExt cx="2816596" cy="225188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13975" y="1959455"/>
              <a:ext cx="2816596" cy="1609483"/>
            </a:xfrm>
            <a:prstGeom prst="rect">
              <a:avLst/>
            </a:prstGeom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نجمة: 5 نقاط 1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59451" y="1387390"/>
              <a:ext cx="2725645" cy="2251880"/>
            </a:xfrm>
            <a:prstGeom prst="star5">
              <a:avLst>
                <a:gd fmla="val 35544" name="adj"/>
                <a:gd fmla="val 105146" name="hf"/>
                <a:gd fmla="val 110557" name="vf"/>
              </a:avLst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ربع نص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7762" y="1038254"/>
            <a:ext cx="2675878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19900">
                <a:solidFill>
                  <a:srgbClr val="7030A0"/>
                </a:solidFill>
                <a:uFillTx/>
              </a:rPr>
              <a:t>ـظُ</a:t>
            </a:r>
            <a:endParaRPr b="1" dirty="0" lang="ar-SA" sz="9600">
              <a:solidFill>
                <a:srgbClr val="7030A0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385" y="977629"/>
            <a:ext cx="8942853" cy="441344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86605" y="1314628"/>
            <a:ext cx="1756285" cy="2646878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16600">
                <a:solidFill>
                  <a:srgbClr val="FF0000"/>
                </a:solidFill>
                <a:uFillTx/>
              </a:rPr>
              <a:t>نَـ</a:t>
            </a:r>
            <a:endParaRPr b="1" dirty="0" lang="ar-SA" sz="88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81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5480" y="1327880"/>
            <a:ext cx="2304693" cy="2646878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16600">
                <a:solidFill>
                  <a:srgbClr val="0070C0"/>
                </a:solidFill>
                <a:uFillTx/>
              </a:rPr>
              <a:t>ـ</a:t>
            </a:r>
            <a:r>
              <a:rPr b="1" dirty="0" err="1" lang="ar-SA" sz="16600">
                <a:solidFill>
                  <a:srgbClr val="0070C0"/>
                </a:solidFill>
                <a:uFillTx/>
              </a:rPr>
              <a:t>ظَا</a:t>
            </a:r>
            <a:endParaRPr b="1" dirty="0" lang="ar-SA" sz="88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12148" y="1341132"/>
            <a:ext cx="1883332" cy="2646878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16600">
                <a:solidFill>
                  <a:srgbClr val="00B050"/>
                </a:solidFill>
                <a:uFillTx/>
              </a:rPr>
              <a:t>فَـ</a:t>
            </a:r>
            <a:endParaRPr b="1" dirty="0" lang="ar-SA" sz="8800">
              <a:solidFill>
                <a:srgbClr val="00B050"/>
              </a:solidFill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72378" y="5042428"/>
            <a:ext cx="2495007" cy="1904097"/>
            <a:chOff x="952436" y="3675533"/>
            <a:chExt cx="2950720" cy="225188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952436" y="4119992"/>
              <a:ext cx="2950720" cy="1609483"/>
            </a:xfrm>
            <a:prstGeom prst="rect">
              <a:avLst/>
            </a:prstGeom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نجمة: 5 نقاط 1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148773" y="3675533"/>
              <a:ext cx="2725645" cy="2251880"/>
            </a:xfrm>
            <a:prstGeom prst="star5">
              <a:avLst>
                <a:gd fmla="val 35544" name="adj"/>
                <a:gd fmla="val 105146" name="hf"/>
                <a:gd fmla="val 110557" name="vf"/>
              </a:avLst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ربع نص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82734" y="1341132"/>
            <a:ext cx="1883332" cy="2646878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16600">
                <a:solidFill>
                  <a:srgbClr val="7030A0"/>
                </a:solidFill>
                <a:uFillTx/>
              </a:rPr>
              <a:t>ـتِـ</a:t>
            </a:r>
            <a:endParaRPr b="1" dirty="0" lang="ar-SA" sz="8800">
              <a:solidFill>
                <a:srgbClr val="7030A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ربع نص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0574" y="1340469"/>
            <a:ext cx="2436365" cy="2646878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1660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ـهَا</a:t>
            </a:r>
            <a:endParaRPr b="1" dirty="0" lang="ar-SA" sz="8800">
              <a:solidFill>
                <a:schemeClr val="tx1">
                  <a:lumMod val="85000"/>
                  <a:lumOff val="15000"/>
                </a:schemeClr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>
                      <p:stCondLst>
                        <p:cond delay="indefinite"/>
                      </p:stCondLst>
                      <p:childTnLst>
                        <p:par>
                          <p:cTn fill="hold" id="39">
                            <p:stCondLst>
                              <p:cond delay="0"/>
                            </p:stCondLst>
                            <p:childTnLst>
                              <p:par>
                                <p:cTn fill="hold" id="4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0573" y="1222276"/>
            <a:ext cx="8942853" cy="441344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680867" y="1244810"/>
            <a:ext cx="2016224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19900">
                <a:solidFill>
                  <a:srgbClr val="FF0000"/>
                </a:solidFill>
                <a:uFillTx/>
              </a:rPr>
              <a:t>مِـ</a:t>
            </a:r>
            <a:endParaRPr b="1" dirty="0" lang="ar-SA" sz="96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82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28730" y="1258062"/>
            <a:ext cx="3849537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b="1" dirty="0" lang="ar-SA" sz="19900">
                <a:solidFill>
                  <a:srgbClr val="0070C0"/>
                </a:solidFill>
                <a:uFillTx/>
              </a:rPr>
              <a:t>ـظَـلَّـ</a:t>
            </a:r>
            <a:endParaRPr b="1" dirty="0" lang="ar-SA" sz="9600">
              <a:solidFill>
                <a:srgbClr val="0070C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4090" y="1254853"/>
            <a:ext cx="2016224" cy="315471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b="1" dirty="0" lang="ar-SA" sz="19900">
                <a:solidFill>
                  <a:srgbClr val="00B050"/>
                </a:solidFill>
                <a:uFillTx/>
              </a:rPr>
              <a:t>ـة</a:t>
            </a:r>
            <a:endParaRPr b="1" dirty="0" lang="ar-SA" sz="9600">
              <a:solidFill>
                <a:srgbClr val="00B050"/>
              </a:solidFill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75776" y="4955923"/>
            <a:ext cx="2530141" cy="2090358"/>
            <a:chOff x="5492339" y="3817596"/>
            <a:chExt cx="2725645" cy="225188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742296" y="4459993"/>
              <a:ext cx="2292295" cy="1609483"/>
            </a:xfrm>
            <a:prstGeom prst="rect">
              <a:avLst/>
            </a:prstGeom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نجمة: 5 نقاط 1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492339" y="3817596"/>
              <a:ext cx="2725645" cy="2251880"/>
            </a:xfrm>
            <a:prstGeom prst="star5">
              <a:avLst>
                <a:gd fmla="val 35544" name="adj"/>
                <a:gd fmla="val 105146" name="hf"/>
                <a:gd fmla="val 110557" name="vf"/>
              </a:avLst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جدول 1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4714118" y="2629111"/>
          <a:ext cx="4099170" cy="1599601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953004"/>
                <a:gridCol w="1048722"/>
                <a:gridCol w="1048722"/>
                <a:gridCol w="1048722"/>
              </a:tblGrid>
              <a:tr h="978000">
                <a:tc gridSpan="4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</a:tr>
              <a:tr h="621601"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</a:t>
                      </a:r>
                    </a:p>
                  </a:txBody>
                  <a:tcPr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.............................</a:t>
                      </a:r>
                    </a:p>
                  </a:txBody>
                  <a:tcPr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.............................</a:t>
                      </a:r>
                    </a:p>
                  </a:txBody>
                  <a:tcPr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.............................</a:t>
                      </a:r>
                    </a:p>
                  </a:txBody>
                  <a:tcPr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88987" y="457001"/>
            <a:ext cx="7882183" cy="160813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هـ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الخامسة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حرف الغين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 ألاحظ الصور وأقرأ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خريطة معرفية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3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الهدف : </a:t>
            </a:r>
            <a:r>
              <a:rPr b="1" dirty="0" lang="ar-SA" sz="1400">
                <a:uFillTx/>
              </a:rPr>
              <a:t>تحليل الكلمة إلى مقاطع صوتية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</a:t>
            </a:r>
            <a:r>
              <a:rPr b="1" dirty="0" lang="ar-SA" sz="1400">
                <a:uFillTx/>
              </a:rPr>
              <a:t>: جماعي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41573" y="684772"/>
            <a:ext cx="799962" cy="1152594"/>
            <a:chOff x="3997325" y="715963"/>
            <a:chExt cx="928688" cy="153929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4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صورة 2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: زوايا مستديرة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32446" y="547914"/>
            <a:ext cx="1856068" cy="1294200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/>
            <a:endParaRPr b="1" dirty="0" lang="ar-SA">
              <a:solidFill>
                <a:srgbClr val="FF0000"/>
              </a:solidFill>
              <a:uFillTx/>
            </a:endParaRPr>
          </a:p>
          <a:p>
            <a:pPr algn="ctr"/>
            <a:endParaRPr dirty="0" lang="ar-SA" sz="11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ستطيل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0482" y="2154583"/>
            <a:ext cx="2005677" cy="40011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r>
              <a:rPr b="1" dirty="0" lang="ar-SA" sz="2000">
                <a:solidFill>
                  <a:srgbClr val="00B050"/>
                </a:solidFill>
                <a:uFillTx/>
                <a:latin charset="0" panose="020F0502020204030204" pitchFamily="34" typeface="Calibri"/>
                <a:ea charset="0" panose="020F0502020204030204" pitchFamily="34" typeface="Calibri"/>
              </a:rPr>
              <a:t> أحلل الكلمات التالية :</a:t>
            </a:r>
            <a:endParaRPr b="1" dirty="0" lang="ar-SA" sz="2000">
              <a:solidFill>
                <a:srgbClr val="00B050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0482" y="2779862"/>
            <a:ext cx="1695436" cy="96882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صورة 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19356" y="4607525"/>
            <a:ext cx="1847315" cy="106482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35459" y="2779862"/>
            <a:ext cx="1936606" cy="1056330"/>
          </a:xfrm>
          <a:prstGeom prst="rect">
            <a:avLst/>
          </a:prstGeom>
        </p:spPr>
      </p:pic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جدول 28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4571953" y="4607525"/>
          <a:ext cx="4099170" cy="1608137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837804"/>
                <a:gridCol w="1087122"/>
                <a:gridCol w="1087122"/>
                <a:gridCol w="1087122"/>
              </a:tblGrid>
              <a:tr h="946183">
                <a:tc gridSpan="4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</a:tr>
              <a:tr h="661954"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.............................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جدول 29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414630" y="2597804"/>
          <a:ext cx="4099171" cy="1662213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773237"/>
                <a:gridCol w="773237"/>
                <a:gridCol w="850899"/>
                <a:gridCol w="850899"/>
                <a:gridCol w="850899"/>
              </a:tblGrid>
              <a:tr h="978000">
                <a:tc gridSpan="5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</a:tr>
              <a:tr h="684213"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جدول 30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065605" y="4486551"/>
          <a:ext cx="2782957" cy="1608137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1504103"/>
                <a:gridCol w="1278854"/>
              </a:tblGrid>
              <a:tr h="946183">
                <a:tc gridSpan="2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661954"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........................................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endParaRPr dirty="0" lang="ar-SA" sz="800">
                        <a:uFillTx/>
                      </a:endParaRPr>
                    </a:p>
                    <a:p>
                      <a:pPr rtl="1"/>
                      <a:r>
                        <a:rPr dirty="0" lang="ar-SA" sz="800">
                          <a:uFillTx/>
                        </a:rPr>
                        <a:t>   ............................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صورة 3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12775" y="4500225"/>
            <a:ext cx="1591168" cy="106482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randomBar dir="vert"/>
  </p:transition>
</p:sld>
</file>

<file path=ppt/slides/slide8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144635" y="1539456"/>
            <a:ext cx="3322159" cy="1134413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r" eaLnBrk="1" hangingPunct="1" indent="-435449" marL="435449" rtl="1">
              <a:defRPr>
                <a:uFillTx/>
              </a:defRPr>
            </a:pPr>
            <a:r>
              <a:rPr b="1" dirty="0" lang="ar-SA" sz="3386">
                <a:uFillTx/>
              </a:rPr>
              <a:t>ماذا تعلمنا في درسنا </a:t>
            </a:r>
          </a:p>
          <a:p>
            <a:pPr algn="r" eaLnBrk="1" hangingPunct="1" indent="-435449" marL="435449" rtl="1">
              <a:defRPr>
                <a:uFillTx/>
              </a:defRPr>
            </a:pPr>
            <a:r>
              <a:rPr b="1" dirty="0" lang="ar-SA" sz="3386">
                <a:uFillTx/>
              </a:rPr>
              <a:t>هذا اليوم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6565" name="WordArt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ShapeType="1" noTextEdi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879435">
            <a:off x="3897313" y="3609975"/>
            <a:ext cx="3478212" cy="90170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fromWordArt="1" wrap="none">
            <a:prstTxWarp prst="textPlain">
              <a:avLst>
                <a:gd fmla="val 50000" name="adj"/>
              </a:avLst>
            </a:prstTxWarp>
          </a:bodyPr>
          <a:lstStyle/>
          <a:p>
            <a:pPr algn="ctr" rtl="1"/>
            <a:r>
              <a:rPr b="1" dirty="0" kern="10" lang="ar-SA" sz="3386">
                <a:ln w="12700">
                  <a:solidFill>
                    <a:srgbClr val="FFCC00"/>
                  </a:solidFill>
                  <a:round/>
                </a:ln>
                <a:solidFill>
                  <a:srgbClr val="FF0000"/>
                </a:solidFill>
                <a:effectLst>
                  <a:outerShdw algn="bl" dir="2700000" dist="35921" kx="2115830" rotWithShape="0" sy="50000">
                    <a:srgbClr val="C0C0C0">
                      <a:alpha val="79999"/>
                    </a:srgbClr>
                  </a:outerShdw>
                </a:effectLst>
                <a:uFillTx/>
              </a:rPr>
              <a:t>تعلمنا اليوم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ماذا تعلمت بدون عنوان.png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97328" y="868715"/>
            <a:ext cx="2300993" cy="4267141"/>
          </a:xfrm>
          <a:prstGeom prst="rect">
            <a:avLst/>
          </a:prstGeom>
          <a:ln cap="sq" cmpd="thickThin" w="88900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>
                                        <p:cTn dur="20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49794" y="1480221"/>
            <a:ext cx="4883643" cy="5078313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اليوم: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التاريخ:     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الـخامسة </a:t>
            </a:r>
            <a:endParaRPr b="1" dirty="0" lang="ar-SA" sz="36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ألعابي وهواياتي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 :</a:t>
            </a:r>
          </a:p>
          <a:p>
            <a:pPr algn="r" defTabSz="457200" lvl="0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defTabSz="457200" lvl="0">
              <a:defRPr>
                <a:uFillTx/>
              </a:defRPr>
            </a:pPr>
            <a:endParaRPr b="1" dirty="0" lang="ar-SA" sz="36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endParaRPr b="1" dirty="0" lang="ar-SA" sz="36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التحدث والقراءة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88912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رقم الشريح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85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t="419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294" y="1585515"/>
            <a:ext cx="3572374" cy="3541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1999" y="4354826"/>
            <a:ext cx="3639058" cy="66684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05626" y="5126588"/>
            <a:ext cx="4571803" cy="71647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975" y="304690"/>
            <a:ext cx="8462478" cy="113768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03743" y="5198998"/>
            <a:ext cx="1668135" cy="124554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1152" y="5528148"/>
            <a:ext cx="1133633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67744" y="404664"/>
            <a:ext cx="3688831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none">
            <a:spAutoFit/>
          </a:bodyPr>
          <a:lstStyle/>
          <a:p>
            <a:pPr algn="ctr"/>
            <a:r>
              <a:rPr b="1" dirty="0" lang="ar-SA" sz="5400">
                <a:ln w="1905">
                  <a:solidFill>
                    <a:srgbClr val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جدول التعلم </a:t>
            </a: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جدول 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214414" y="1928802"/>
          <a:ext cx="6858048" cy="326136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{775DCB02-9BB8-47FD-8907-85C794F793BA}</a:tableStyleId>
              </a:tblPr>
              <a:tblGrid>
                <a:gridCol w="2117445"/>
                <a:gridCol w="2454587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</a:t>
                      </a:r>
                      <a:r>
                        <a:rPr baseline="0" dirty="0" lang="ar-SA" sz="2800">
                          <a:uFillTx/>
                        </a:rPr>
                        <a:t> أعرف 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 أريد أن أتعلم؟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 تعلمت 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4"/>
    </p:bldLst>
  </p:timing>
</p:sld>
</file>

<file path=ppt/slides/slide8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ربع نص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31840" y="2468354"/>
            <a:ext cx="4835525" cy="2800767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الآن نقرأ ونـجرد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حرف الظاء بالأصوات 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لنحفظ أشكال الـحـرف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44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ومواقعه في الكلمات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7828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537154" y="5527676"/>
            <a:ext cx="213042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5357" y="2914021"/>
            <a:ext cx="2540071" cy="2671997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رقم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87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21425" y="1019476"/>
            <a:ext cx="3639058" cy="66684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22055" y="730126"/>
            <a:ext cx="1668135" cy="124554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23"/>
    </p:bldLst>
  </p:timing>
</p:sld>
</file>

<file path=ppt/slides/slide8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53296" y="2360808"/>
            <a:ext cx="6486138" cy="3539430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defTabSz="457200" lvl="0"/>
            <a:r>
              <a:rPr b="1" dirty="0" lang="ar-SA" sz="2800" u="sng">
                <a:solidFill>
                  <a:srgbClr val="FF0066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يتوقع من التلميذ - ة تحقيق الأهداف التالية :</a:t>
            </a:r>
            <a:endParaRPr b="1" dirty="0" lang="ar-SA" sz="2800">
              <a:solidFill>
                <a:schemeClr val="tx1"/>
              </a:solidFill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 defTabSz="457200" lvl="0"/>
            <a:endParaRPr b="1" dirty="0" lang="ar-SA" sz="2800" u="sng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 defTabSz="457200" lvl="0"/>
            <a:endParaRPr b="1" dirty="0" lang="ar-SA" sz="2800" u="sng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 defTabSz="457200" lvl="0"/>
            <a:r>
              <a:rPr dirty="0" lang="ar-SA" sz="2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قراءة الكلمات التي تحوي الحرف ( ظ) بأوضاعه.</a:t>
            </a:r>
          </a:p>
          <a:p>
            <a:pPr algn="r" defTabSz="457200" lvl="0"/>
            <a:endParaRPr dirty="0" lang="ar-SA" sz="28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 defTabSz="457200" lvl="0"/>
            <a:r>
              <a:rPr dirty="0" lang="ar-SA" sz="2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نطق الحرف (  ظ ) بحركاته القصيرة .</a:t>
            </a:r>
          </a:p>
          <a:p>
            <a:pPr algn="r" defTabSz="457200" lvl="0"/>
            <a:endParaRPr dirty="0" lang="ar-SA" sz="28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  <a:p>
            <a:pPr algn="r" defTabSz="457200" lvl="0"/>
            <a:r>
              <a:rPr dirty="0" lang="ar-SA" sz="28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0" panose="020F0502020204030204" pitchFamily="34" typeface="Calibri"/>
                <a:ea charset="0" panose="020F0502020204030204" pitchFamily="34" typeface="Calibri"/>
                <a:cs charset="-78" pitchFamily="2" typeface="Mudir MT"/>
              </a:rPr>
              <a:t>معرفة الحركات القصيرة وتسميها .</a:t>
            </a:r>
            <a:endParaRPr dirty="0" lang="ar-SA" sz="2800">
              <a:solidFill>
                <a:srgbClr val="FF0066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0" panose="020F0502020204030204" pitchFamily="34" typeface="Calibri"/>
              <a:ea charset="0" panose="020F0502020204030204" pitchFamily="34" typeface="Calibri"/>
              <a:cs charset="-78" pitchFamily="2" typeface="Mudir M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84168" y="1302174"/>
            <a:ext cx="1933543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none">
            <a:spAutoFit/>
          </a:bodyPr>
          <a:lstStyle/>
          <a:p>
            <a:r>
              <a:rPr dirty="0" lang="ar-SA" sz="5400">
                <a:solidFill>
                  <a:srgbClr val="C0000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الأهداف: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ÙØªØ­Ø© ÙÙØ³Ø±Ø© ÙØ¶ÙØ©" id="7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70475" y="5271334"/>
            <a:ext cx="2554377" cy="150495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206633"/>
            <a:ext cx="8715375" cy="6594475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88</a:t>
            </a:fld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76292" y="512639"/>
            <a:ext cx="3639058" cy="66684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5357" y="2914021"/>
            <a:ext cx="2540071" cy="267199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91360" y="478214"/>
            <a:ext cx="1668135" cy="124554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5665" y="1792718"/>
            <a:ext cx="1133633" cy="96215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id="18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3"/>
      <p:bldP advAuto="4294967295" grpId="0" spid="2"/>
    </p:bldLst>
  </p:timing>
</p:sld>
</file>

<file path=ppt/slides/slide8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75632" y="324909"/>
            <a:ext cx="4060727" cy="1323439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non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pc="50" sz="800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latin charset="0" panose="03050502040202030202" pitchFamily="66" typeface="Kristen ITC"/>
              </a:rPr>
              <a:t>بريد</a:t>
            </a:r>
            <a:r>
              <a:rPr b="1" dirty="0" lang="ar-SA" sz="8000">
                <a:ln w="12700">
                  <a:solidFill>
                    <a:schemeClr val="tx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algn="bl" dir="2640000" dist="38100" rotWithShape="0">
                    <a:schemeClr val="tx2">
                      <a:lumMod val="75000"/>
                    </a:schemeClr>
                  </a:outerShdw>
                </a:effectLst>
                <a:uFillTx/>
                <a:latin charset="0" panose="03050502040202030202" pitchFamily="66" typeface="Kristen ITC"/>
              </a:rPr>
              <a:t> </a:t>
            </a:r>
            <a:r>
              <a:rPr b="1" dirty="0" lang="ar-SA" spc="50" sz="8000">
                <a:ln w="0">
                  <a:solidFill>
                    <a:schemeClr val="tx1"/>
                  </a:solidFill>
                </a:ln>
                <a:solidFill>
                  <a:schemeClr val="bg2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latin charset="0" panose="03050502040202030202" pitchFamily="66" typeface="Kristen ITC"/>
              </a:rPr>
              <a:t>لغــتي</a:t>
            </a:r>
            <a:r>
              <a:rPr b="1" dirty="0" lang="ar-SA" sz="8000">
                <a:ln w="12700">
                  <a:solidFill>
                    <a:schemeClr val="tx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algn="bl" dir="2640000" dist="38100" rotWithShape="0">
                    <a:schemeClr val="tx2">
                      <a:lumMod val="75000"/>
                    </a:schemeClr>
                  </a:outerShdw>
                </a:effectLst>
                <a:uFillTx/>
                <a:latin charset="0" panose="03050502040202030202" pitchFamily="66" typeface="Kristen ITC"/>
              </a:rPr>
              <a:t>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Picture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b="3754" l="3033" r="3304" t="267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55650" y="2260600"/>
            <a:ext cx="2463800" cy="18462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صندوق بريد كرتون" id="9220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92500" y="1916113"/>
            <a:ext cx="4760913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صور متحركة بوربوينت نجوم" id="9221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Crop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53988" y="0"/>
            <a:ext cx="8964612" cy="7821613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  <p:sndAc>
      <p:stSnd>
        <p:snd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lick.wav"/>
      </p:stSnd>
    </p:sndAc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fill="hold" id="9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 id="1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accel="50000" decel="50000" fill="hold" id="12" nodeType="withEffect" presetClass="path" presetID="35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59909 0.00463 " pathEditMode="relative" ptsTypes="AA" rAng="0">
                                      <p:cBhvr>
                                        <p:cTn dur="59000" fill="hold" id="13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لمحتوى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92905" y="1448779"/>
            <a:ext cx="3958188" cy="3960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88912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A4DBBA16-75F6-4742-898E-C7FFAFB7FF80}" type="slidenum">
              <a:rPr lang="ar-SA" smtClean="0">
                <a:uFillTx/>
              </a:rPr>
              <a:t>9</a:t>
            </a:fld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87063" y="931333"/>
            <a:ext cx="4815249" cy="608794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2370">
                <a:uFillTx/>
              </a:rPr>
              <a:t>ساعي البريد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245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329113" y="1782763"/>
            <a:ext cx="2930525" cy="205581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16050" y="4508500"/>
            <a:ext cx="6413500" cy="487363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>
                <a:uFillTx/>
              </a:rPr>
              <a:t>تطبع جمل الدرس السابق وتوضع كل جملة  في ظرف وتعطى كل مجموعة ظرف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84325" y="1712913"/>
            <a:ext cx="2195513" cy="2195512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1355">
                <a:uFillTx/>
              </a:rPr>
              <a:t> أنا ساعي بريد لغتي احمل رسائل بها كلمات وجمل من كتاب لغتي </a:t>
            </a:r>
          </a:p>
          <a:p>
            <a:pPr algn="ctr" eaLnBrk="1" hangingPunct="1" rtl="1">
              <a:defRPr>
                <a:uFillTx/>
              </a:defRPr>
            </a:pPr>
            <a:r>
              <a:rPr dirty="0" lang="ar-SA" sz="1355">
                <a:uFillTx/>
              </a:rPr>
              <a:t>وكما تعلمون يا صديقاتي أن القراءة سبيل المعرفة وأنا  ذكية أرسل كل مفيد وهذه جمل أريد منكن قراءتها بصوت واضح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advTm="0" spd="slow">
    <p:push dir="u"/>
  </p:transition>
</p:sld>
</file>

<file path=ppt/slides/slide9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3525" y="3862933"/>
            <a:ext cx="1744467" cy="156966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r>
              <a:rPr b="1" dirty="0" lang="ar-SA" sz="9600">
                <a:solidFill>
                  <a:schemeClr val="accent1">
                    <a:lumMod val="75000"/>
                  </a:schemeClr>
                </a:solidFill>
                <a:uFillTx/>
                <a:cs charset="-78" pitchFamily="2" typeface="ABO SLMAN Alomar النسخ4"/>
              </a:rPr>
              <a:t>ظـ</a:t>
            </a:r>
            <a:endParaRPr dirty="0" lang="ar-SA" sz="9600">
              <a:solidFill>
                <a:schemeClr val="accent1">
                  <a:lumMod val="75000"/>
                </a:schemeClr>
              </a:solidFill>
              <a:uFillTx/>
              <a:cs charset="-78" pitchFamily="2" typeface="ABO SLMAN Alomar النسخ4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01715" y="282714"/>
            <a:ext cx="4133423" cy="6585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3200">
                <a:solidFill>
                  <a:schemeClr val="tx1"/>
                </a:solidFill>
                <a:uFillTx/>
              </a:rPr>
              <a:t>أساعد ياسر ليصل إلى الظبي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مجموعة 45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32902" y="1672118"/>
            <a:ext cx="5268961" cy="3897574"/>
            <a:chOff x="2759050" y="1734624"/>
            <a:chExt cx="5268961" cy="3897574"/>
          </a:xfrm>
        </p:grpSpPr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رابط مستقيم 6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2759050" y="1772453"/>
              <a:ext cx="5268960" cy="0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رابط مستقيم 10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834929" y="2319104"/>
              <a:ext cx="1" cy="3313094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رابط مستقيم 12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V="1">
              <a:off x="5401144" y="3935796"/>
              <a:ext cx="2593607" cy="18914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رابط مستقيم 13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830359" y="2391449"/>
              <a:ext cx="0" cy="907871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رابط مستقيم 14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3830359" y="3300946"/>
              <a:ext cx="3320358" cy="0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رابط مستقيم 21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830359" y="3299320"/>
              <a:ext cx="0" cy="2315818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رابط مستقيم 25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2834929" y="5632198"/>
              <a:ext cx="4831000" cy="0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رابط مستقيم 26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684300" y="5047718"/>
              <a:ext cx="0" cy="567420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رابط مستقيم 28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4734947" y="4563111"/>
              <a:ext cx="2654169" cy="0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رابط مستقيم 30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028010" y="1734624"/>
              <a:ext cx="1" cy="3313094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رابط مستقيم 33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768214" y="4563111"/>
              <a:ext cx="0" cy="1052027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8" name="رابط مستقيم 37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5366238" y="2464386"/>
              <a:ext cx="2628513" cy="0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5" name="رابط مستقيم 44"/>
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Cxn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flipH="1">
              <a:off x="3802119" y="2444302"/>
              <a:ext cx="966095" cy="0"/>
            </a:xfrm>
            <a:prstGeom prst="line">
              <a:avLst/>
            </a:prstGeom>
            <a:ln w="762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رابط كسهم مستقيم 48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>
            <a:off x="7642424" y="5569692"/>
            <a:ext cx="1" cy="7429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5" name="مستطيل 5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2857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صورة 5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75574" y="282714"/>
            <a:ext cx="2834886" cy="59746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Ø¸Ø¨Ù ÙØ±ØªÙÙ" id="21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20483" y="1634731"/>
            <a:ext cx="1349129" cy="1569660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742899" y="4269275"/>
            <a:ext cx="714475" cy="151468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</p:sld>
</file>

<file path=ppt/slides/slide9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1951" y="1537205"/>
            <a:ext cx="2551122" cy="278230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3370" r="662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35292" y="1437111"/>
            <a:ext cx="4429743" cy="298249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r="744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51589" y="3643587"/>
            <a:ext cx="2440821" cy="240992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23712" y="438241"/>
            <a:ext cx="4052902" cy="76659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2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0258" y="3637624"/>
            <a:ext cx="2445522" cy="245428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r="671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65780" y="1190406"/>
            <a:ext cx="4550073" cy="289600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72203" y="3927954"/>
            <a:ext cx="2686391" cy="258437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357453"/>
            <a:ext cx="4052902" cy="76659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9570" y="2152333"/>
            <a:ext cx="2240665" cy="289674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23712" y="438241"/>
            <a:ext cx="4052902" cy="76659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86967" y="4152192"/>
            <a:ext cx="2126392" cy="179377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5"/>
          <a:srcRect b="672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44381" y="1741536"/>
            <a:ext cx="3439005" cy="211484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13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60807" y="1513622"/>
            <a:ext cx="4657643" cy="1915377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3600">
                <a:solidFill>
                  <a:schemeClr val="tx1"/>
                </a:solidFill>
                <a:uFillTx/>
                <a:cs charset="-78" pitchFamily="2" typeface="PT Bold Heading"/>
              </a:rPr>
              <a:t>كيف تحافظ الطالبة الـمهذبة على الـممتلكات الخاصة والعامة؟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75445" y="3857575"/>
            <a:ext cx="5028369" cy="2308324"/>
          </a:xfrm>
          <a:prstGeom prst="rect">
            <a:avLst/>
          </a:prstGeom>
          <a:solidFill>
            <a:schemeClr val="bg2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b="1" dirty="0" lang="ar-SA" sz="4800">
                <a:solidFill>
                  <a:srgbClr val="33CC33"/>
                </a:solidFill>
                <a:uFillTx/>
                <a:cs charset="-78" pitchFamily="2" typeface="PT Bold Heading"/>
              </a:rPr>
              <a:t> أنا طالبة  نظيفة أحافظ على النظافة في كل مكان</a:t>
            </a:r>
            <a:endParaRPr b="1" dirty="0" lang="ar-SA" sz="2400">
              <a:solidFill>
                <a:srgbClr val="33CC33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28124" y="485076"/>
            <a:ext cx="3749355" cy="830997"/>
          </a:xfrm>
          <a:prstGeom prst="rect">
            <a:avLst/>
          </a:prstGeom>
          <a:solidFill>
            <a:schemeClr val="bg1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b="1" dirty="0" lang="ar-SA" sz="4800">
                <a:solidFill>
                  <a:srgbClr val="33CC33"/>
                </a:solidFill>
                <a:uFillTx/>
                <a:cs charset="-78" pitchFamily="2" typeface="PT Bold Heading"/>
              </a:rPr>
              <a:t>أحبك يا وطني </a:t>
            </a:r>
            <a:endParaRPr b="1" dirty="0" lang="ar-SA" sz="2400">
              <a:solidFill>
                <a:srgbClr val="33CC33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7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2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3"/>
      <p:bldP advAuto="4294967295" animBg="1" grpId="0" spid="7"/>
    </p:bldLst>
  </p:timing>
</p:sld>
</file>

<file path=ppt/slides/slide9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81251" y="3557548"/>
            <a:ext cx="4343400" cy="72008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000">
                <a:solidFill>
                  <a:schemeClr val="tx1"/>
                </a:solidFill>
                <a:uFillTx/>
                <a:cs charset="-78" pitchFamily="2" typeface="PT Bold Heading"/>
              </a:rPr>
              <a:t> من هؤلاء ؟.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28800" y="4432945"/>
            <a:ext cx="54864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3600">
                <a:solidFill>
                  <a:schemeClr val="tx1"/>
                </a:solidFill>
                <a:uFillTx/>
                <a:cs charset="-78" pitchFamily="2" typeface="PT Bold Heading"/>
              </a:rPr>
              <a:t>ما واجبنا نحو جنودنا البواسل 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84699" y="410162"/>
            <a:ext cx="4536504" cy="301883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98950" y="5413731"/>
            <a:ext cx="4366528" cy="830997"/>
          </a:xfrm>
          <a:prstGeom prst="rect">
            <a:avLst/>
          </a:prstGeom>
          <a:solidFill>
            <a:schemeClr val="bg1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b="1" dirty="0" lang="ar-SA" sz="4800">
                <a:solidFill>
                  <a:srgbClr val="33CC33"/>
                </a:solidFill>
                <a:uFillTx/>
                <a:cs charset="-78" pitchFamily="2" typeface="PT Bold Heading"/>
              </a:rPr>
              <a:t>كلنا جنود للوطن </a:t>
            </a:r>
            <a:endParaRPr b="1" dirty="0" lang="ar-SA" sz="2400">
              <a:solidFill>
                <a:srgbClr val="33CC33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1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2"/>
      <p:bldP advAuto="4294967295" animBg="1" grpId="0" spid="13"/>
      <p:bldP advAuto="4294967295" animBg="1" grpId="0" spid="7"/>
    </p:bldLst>
  </p:timing>
</p:sld>
</file>

<file path=ppt/slides/slide9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80175"/>
          </a:xfrm>
          <a:prstGeom prst="rect">
            <a:avLst/>
          </a:prstGeom>
          <a:noFill/>
          <a:ln cmpd="tri" w="171450">
            <a:solidFill>
              <a:srgbClr val="92D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Group 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308850" y="836613"/>
            <a:ext cx="1231900" cy="1924050"/>
            <a:chOff x="7299578" y="437875"/>
            <a:chExt cx="1233235" cy="192318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555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7299578" y="836712"/>
              <a:ext cx="1233235" cy="15243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شريط جانبي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383975">
              <a:off x="7520480" y="437875"/>
              <a:ext cx="576886" cy="666450"/>
            </a:xfrm>
            <a:prstGeom prst="diagStripe">
              <a:avLst>
                <a:gd fmla="val 86131" name="adj"/>
              </a:avLst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 eaLnBrk="1" fontAlgn="auto" hangingPunct="1" rtl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dirty="0" lang="ar-SA">
                <a:solidFill>
                  <a:schemeClr val="tx1"/>
                </a:solidFill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Group 5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03800" y="981075"/>
            <a:ext cx="1495425" cy="1844675"/>
            <a:chOff x="5148263" y="692249"/>
            <a:chExt cx="1495425" cy="184467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5551" name="Picture 6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>
              <a:lum bright="-8000" contrast="12000"/>
            </a:blip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5148263" y="692249"/>
              <a:ext cx="1495425" cy="1657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شريط جانبي 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792240">
              <a:off x="6062663" y="2036862"/>
              <a:ext cx="477838" cy="500062"/>
            </a:xfrm>
            <a:prstGeom prst="diagStripe">
              <a:avLst>
                <a:gd fmla="val 85095" name="adj"/>
              </a:avLst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 eaLnBrk="1" fontAlgn="auto" hangingPunct="1" rtl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dirty="0" lang="ar-SA">
                <a:solidFill>
                  <a:schemeClr val="tx1"/>
                </a:solidFill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Group 8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71775" y="765175"/>
            <a:ext cx="1439863" cy="2016125"/>
            <a:chOff x="2772222" y="293787"/>
            <a:chExt cx="1511300" cy="2015232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5549" name="صورة 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772222" y="581819"/>
              <a:ext cx="1511300" cy="172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Rectangle 1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402720">
              <a:off x="3073816" y="293787"/>
              <a:ext cx="648175" cy="151063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 eaLnBrk="1" fontAlgn="auto" hangingPunct="1" rtl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r>
                <a:rPr dirty="0" lang="ar-SA" sz="11500">
                  <a:solidFill>
                    <a:srgbClr val="FF0000"/>
                  </a:solidFill>
                  <a:uFillTx/>
                  <a:latin typeface="Arial"/>
                </a:rPr>
                <a:t>ۥ</a:t>
              </a:r>
              <a:endParaRPr dirty="0" lang="ar-SA" sz="11500">
                <a:solidFill>
                  <a:srgbClr val="FF0000"/>
                </a:solidFill>
                <a:uFillTx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Group 1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5650" y="981075"/>
            <a:ext cx="1376363" cy="1601788"/>
            <a:chOff x="755650" y="782077"/>
            <a:chExt cx="1376363" cy="1602447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5547" name="Picture 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755650" y="836712"/>
              <a:ext cx="1376363" cy="15478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دائرة مجوفة 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827088" y="782077"/>
              <a:ext cx="173037" cy="169933"/>
            </a:xfrm>
            <a:prstGeom prst="donut">
              <a:avLst>
                <a:gd fmla="val 0" name="adj"/>
              </a:avLst>
            </a:prstGeom>
            <a:ln w="38100">
              <a:solidFill>
                <a:srgbClr val="FF0000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 eaLnBrk="1" fontAlgn="auto" hangingPunct="1" rtl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endParaRPr b="1" dirty="0" lang="ar-SA">
                <a:ln cmpd="sng" w="38100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uFillTx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81863" y="4076700"/>
            <a:ext cx="1008062" cy="157003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9600">
                <a:solidFill>
                  <a:srgbClr val="3333FF"/>
                </a:solidFill>
                <a:uFillTx/>
                <a:latin charset="0" pitchFamily="34" typeface="Segoe UI"/>
                <a:cs charset="-78" pitchFamily="2" typeface="Akhbar MT"/>
              </a:rPr>
              <a:t>ظَ</a:t>
            </a:r>
            <a:endParaRPr dirty="0" lang="ar-SA" sz="9600">
              <a:solidFill>
                <a:srgbClr val="3333FF"/>
              </a:solidFill>
              <a:uFillTx/>
              <a:cs charset="-78" pitchFamily="2" typeface="Akhbar M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87675" y="4149725"/>
            <a:ext cx="1008063" cy="156845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9600">
                <a:solidFill>
                  <a:srgbClr val="3333FF"/>
                </a:solidFill>
                <a:uFillTx/>
                <a:latin charset="0" pitchFamily="34" typeface="Segoe UI"/>
                <a:cs charset="-78" pitchFamily="2" typeface="Akhbar MT"/>
              </a:rPr>
              <a:t>ظُ</a:t>
            </a:r>
            <a:endParaRPr dirty="0" lang="ar-SA" sz="9600">
              <a:solidFill>
                <a:srgbClr val="3333FF"/>
              </a:solidFill>
              <a:uFillTx/>
              <a:cs charset="-78" pitchFamily="2" typeface="Akhbar M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76825" y="4076700"/>
            <a:ext cx="1008063" cy="157003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9600">
                <a:solidFill>
                  <a:srgbClr val="3333FF"/>
                </a:solidFill>
                <a:uFillTx/>
                <a:latin charset="0" pitchFamily="34" typeface="Segoe UI"/>
                <a:cs charset="-78" pitchFamily="2" typeface="Akhbar MT"/>
              </a:rPr>
              <a:t>ظِ</a:t>
            </a:r>
            <a:endParaRPr dirty="0" lang="ar-SA" sz="9600">
              <a:solidFill>
                <a:srgbClr val="3333FF"/>
              </a:solidFill>
              <a:uFillTx/>
              <a:cs charset="-78" pitchFamily="2" typeface="Akhbar M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9750" y="4076700"/>
            <a:ext cx="1385888" cy="157003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9600">
                <a:solidFill>
                  <a:srgbClr val="3333FF"/>
                </a:solidFill>
                <a:uFillTx/>
                <a:latin charset="0" pitchFamily="34" typeface="Segoe UI"/>
                <a:cs charset="-78" pitchFamily="2" typeface="Akhbar MT"/>
              </a:rPr>
              <a:t>يَظْ</a:t>
            </a:r>
            <a:endParaRPr dirty="0" lang="ar-SA" sz="9600">
              <a:solidFill>
                <a:srgbClr val="3333FF"/>
              </a:solidFill>
              <a:uFillTx/>
              <a:cs charset="-78" pitchFamily="2" typeface="Akhbar MT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push dir="u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3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ecel="100000" dur="8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ecel="100000" dur="8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9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11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12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</p:stCondLst>
                      <p:childTnLst>
                        <p:par>
                          <p:cTn fill="hold" id="1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3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ecel="100000" dur="800" id="23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ecel="100000" dur="800" fill="hold" id="24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25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26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27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28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 nodeType="clickPar">
                      <p:stCondLst>
                        <p:cond delay="indefinite"/>
                      </p:stCondLst>
                      <p:childTnLst>
                        <p:par>
                          <p:cTn fill="hold" id="3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3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4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3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ecel="100000" dur="800" id="39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ecel="100000" dur="800" fill="hold" id="4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4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42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43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44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" nodeType="clickPar">
                      <p:stCondLst>
                        <p:cond delay="indefinite"/>
                      </p:stCondLst>
                      <p:childTnLst>
                        <p:par>
                          <p:cTn fill="hold" id="4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9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1" nodeType="clickPar">
                      <p:stCondLst>
                        <p:cond delay="indefinite"/>
                      </p:stCondLst>
                      <p:childTnLst>
                        <p:par>
                          <p:cTn fill="hold" id="5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3" nodeType="clickEffect" presetClass="entr" presetID="3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ecel="100000" dur="800" id="55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ecel="100000" dur="800" fill="hold" id="56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57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800" fill="hold" id="5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59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200" fill="hold" id="60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1" nodeType="clickPar">
                      <p:stCondLst>
                        <p:cond delay="indefinite"/>
                      </p:stCondLst>
                      <p:childTnLst>
                        <p:par>
                          <p:cTn fill="hold" id="6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65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66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5"/>
      <p:bldP advAuto="4294967295" animBg="1" grpId="0" spid="16"/>
      <p:bldP advAuto="4294967295" animBg="1" grpId="0" spid="17"/>
      <p:bldP advAuto="4294967295" animBg="1" grpId="0" spid="18"/>
    </p:bldLst>
  </p:timing>
</p:sld>
</file>

<file path=ppt/slides/slide9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87286" y="177620"/>
            <a:ext cx="7169427" cy="650275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84035" y="3812758"/>
            <a:ext cx="2981738" cy="1192697"/>
          </a:xfrm>
          <a:prstGeom prst="rect">
            <a:avLst/>
          </a:prstGeom>
          <a:solidFill>
            <a:srgbClr val="DDFED8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600">
                <a:solidFill>
                  <a:schemeClr val="tx1"/>
                </a:solidFill>
                <a:uFillTx/>
                <a:latin charset="-78" pitchFamily="66" typeface="Arabic Typesetting"/>
                <a:cs charset="-78" pitchFamily="66" typeface="Arabic Typesetting"/>
              </a:rPr>
              <a:t>الانتقال إلى صندوق المفاجآت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05947" y="3812758"/>
            <a:ext cx="2981738" cy="11926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3200">
                <a:solidFill>
                  <a:schemeClr val="tx1"/>
                </a:solidFill>
                <a:uFillTx/>
                <a:latin charset="-78" pitchFamily="66" typeface="Arabic Typesetting"/>
                <a:cs charset="-78" pitchFamily="66" typeface="Arabic Typesetting"/>
              </a:rPr>
              <a:t>إعطاء أمثلة على الحرف من قبل </a:t>
            </a:r>
            <a:r>
              <a:rPr dirty="0" lang="ar-SA" sz="3600">
                <a:solidFill>
                  <a:schemeClr val="tx1"/>
                </a:solidFill>
                <a:uFillTx/>
                <a:latin charset="-78" pitchFamily="66" typeface="Arabic Typesetting"/>
                <a:cs charset="-78" pitchFamily="66" typeface="Arabic Typesetting"/>
              </a:rPr>
              <a:t>التلميذات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900" fill="hold" id="9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100" fill="hold" id="1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3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5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100000" dur="900" fill="hold" id="1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accel="100000" dur="100" fill="hold" id="18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1" nodeType="clickEffect" presetClass="exit" presetID="9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dissolve" transition="out">
                                      <p:cBhvr>
                                        <p:cTn dur="500" id="2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3"/>
      <p:bldP advAuto="4294967295" animBg="1" grpId="0" spid="4"/>
      <p:bldP advAuto="4294967295" animBg="1" grpId="1" spid="4"/>
    </p:bldLst>
  </p:timing>
</p:sld>
</file>

<file path=ppt/slides/slide9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80175"/>
          </a:xfrm>
          <a:prstGeom prst="rect">
            <a:avLst/>
          </a:prstGeom>
          <a:noFill/>
          <a:ln cmpd="tri" w="171450">
            <a:solidFill>
              <a:srgbClr val="92D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Group 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4213" y="260350"/>
            <a:ext cx="1262062" cy="2160588"/>
            <a:chOff x="611560" y="188640"/>
            <a:chExt cx="1262864" cy="216024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:\Users\HIND\وسائل لغتي وشرحها\صور ووسائل التدريس\صوت الحرف\تنوين بالفتح.JPG" id="68623" name="Picture 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611560" y="1268760"/>
              <a:ext cx="1262864" cy="1080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ectangle 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971600" y="188640"/>
              <a:ext cx="526106" cy="1323439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wrap="none">
              <a:spAutoFit/>
              <a:scene3d>
                <a:camera prst="orthographicFront"/>
                <a:lightRig dir="tl" rig="flat">
                  <a:rot lat="0" lon="0" rev="6600000"/>
                </a:lightRig>
              </a:scene3d>
              <a:sp3d contourW="8890" extrusionH="25400">
                <a:bevelT h="31750" w="3810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 rtl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r>
                <a:rPr dirty="0" lang="ar-SA" sz="80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uFillTx/>
                  <a:latin typeface="Arial"/>
                  <a:cs typeface="Arial"/>
                </a:rPr>
                <a:t>⸗</a:t>
              </a:r>
              <a:endParaRPr dirty="0" lang="en-US" sz="800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uFillTx/>
                <a:latin typeface="+mn-lt"/>
                <a:cs typeface="+mn-cs"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Group 5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08400" y="692150"/>
            <a:ext cx="1274763" cy="2044700"/>
            <a:chOff x="3635896" y="620688"/>
            <a:chExt cx="1275842" cy="204351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:\Users\HIND\وسائل لغتي وشرحها\صور ووسائل التدريس\صوت الحرف\تنوين بالكسر.JPG" id="68621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707904" y="620688"/>
              <a:ext cx="1203834" cy="12961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ectangle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635896" y="1340768"/>
              <a:ext cx="526106" cy="1323439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wrap="none">
              <a:spAutoFit/>
              <a:scene3d>
                <a:camera prst="orthographicFront"/>
                <a:lightRig dir="tl" rig="flat">
                  <a:rot lat="0" lon="0" rev="6600000"/>
                </a:lightRig>
              </a:scene3d>
              <a:sp3d contourW="8890" extrusionH="25400">
                <a:bevelT h="31750" w="3810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eaLnBrk="1" fontAlgn="auto" hangingPunct="1" rtl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r>
                <a:rPr dirty="0" lang="ar-SA" sz="800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uFillTx/>
                  <a:latin typeface="Arial"/>
                  <a:cs typeface="Arial"/>
                </a:rPr>
                <a:t>⸗</a:t>
              </a:r>
              <a:endParaRPr dirty="0" lang="en-US" sz="800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uFillTx/>
                <a:latin typeface="+mn-lt"/>
                <a:cs typeface="+mn-cs"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Group 8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92950" y="765175"/>
            <a:ext cx="1276350" cy="1439863"/>
            <a:chOff x="7236296" y="548680"/>
            <a:chExt cx="1277166" cy="144016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C:\Users\HIND\وسائل لغتي وشرحها\صور ووسائل التدريس\صوت الحرف\تنوين بالضم.JPG" id="68617" name="Picture 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7236296" y="836712"/>
              <a:ext cx="1277166" cy="11521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8618" name="Group 5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380312" y="548680"/>
              <a:ext cx="466725" cy="1152128"/>
              <a:chOff x="8879" y="1779"/>
              <a:chExt cx="736" cy="783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8619" name="WordArt 6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 noChangeArrowheads="1" noChangeShapeType="1" noTextEdit="1"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  <a:xfrm>
                <a:off x="9127" y="1779"/>
                <a:ext cx="488" cy="783"/>
              </a:xfrm>
              <a:prstGeom prst="rect">
                <a:avLst/>
              </a:prstGeom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fromWordArt="1" wrap="none">
                <a:prstTxWarp prst="textPlain">
                  <a:avLst>
                    <a:gd fmla="val 50000" name="adj"/>
                  </a:avLst>
                </a:prstTxWarp>
              </a:bodyPr>
              <a:lstStyle/>
              <a:p>
                <a:pPr algn="ctr"/>
                <a:r>
                  <a:rPr dirty="0" kern="10" lang="ar-SA" sz="6000">
                    <a:ln w="12700">
                      <a:solidFill>
                        <a:srgbClr val="FF0000"/>
                      </a:solidFill>
                      <a:round/>
                    </a:ln>
                    <a:gradFill rotWithShape="1">
                      <a:gsLst>
                        <a:gs pos="0">
                          <a:srgbClr val="FF0000"/>
                        </a:gs>
                        <a:gs pos="100000">
                          <a:srgbClr val="FF0000"/>
                        </a:gs>
                      </a:gsLst>
                      <a:lin ang="5400000" scaled="1"/>
                    </a:gradFill>
                    <a:effectLst>
                      <a:outerShdw algn="bl" dir="2700000" dist="35921" kx="2115830" rotWithShape="0" sy="50000">
                        <a:srgbClr val="C0C0C0">
                          <a:alpha val="79999"/>
                        </a:srgbClr>
                      </a:outerShdw>
                    </a:effectLst>
                    <a:uFillTx/>
                    <a:cs charset="-78" pitchFamily="2" typeface="Akhbar MT"/>
                  </a:rPr>
                  <a:t> ُُ</a:t>
                </a: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8620" name="WordArt 7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 noChangeArrowheads="1" noChangeShapeType="1" noTextEdit="1"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  <a:xfrm>
                <a:off x="8879" y="1779"/>
                <a:ext cx="488" cy="783"/>
              </a:xfrm>
              <a:prstGeom prst="rect">
                <a:avLst/>
              </a:prstGeom>
            </p:spPr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fromWordArt="1" wrap="none">
                <a:prstTxWarp prst="textPlain">
                  <a:avLst>
                    <a:gd fmla="val 50000" name="adj"/>
                  </a:avLst>
                </a:prstTxWarp>
              </a:bodyPr>
              <a:lstStyle/>
              <a:p>
                <a:pPr algn="ctr"/>
                <a:r>
                  <a:rPr dirty="0" kern="10" lang="ar-SA" sz="7200">
                    <a:ln w="12700">
                      <a:solidFill>
                        <a:srgbClr val="FF0000"/>
                      </a:solidFill>
                      <a:round/>
                    </a:ln>
                    <a:gradFill rotWithShape="1">
                      <a:gsLst>
                        <a:gs pos="0">
                          <a:srgbClr val="FF0000"/>
                        </a:gs>
                        <a:gs pos="100000">
                          <a:srgbClr val="FF0000"/>
                        </a:gs>
                      </a:gsLst>
                      <a:lin ang="5400000" scaled="1"/>
                    </a:gradFill>
                    <a:effectLst>
                      <a:outerShdw algn="bl" dir="2700000" dist="35921" kx="2115830" rotWithShape="0" sy="50000">
                        <a:srgbClr val="C0C0C0">
                          <a:alpha val="79999"/>
                        </a:srgbClr>
                      </a:outerShdw>
                    </a:effectLst>
                    <a:uFillTx/>
                    <a:cs charset="-78" pitchFamily="2" typeface="Akhbar MT"/>
                  </a:rPr>
                  <a:t> ُُ</a:t>
                </a:r>
              </a:p>
            </p:txBody>
          </p:sp>
        </p:grp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04025" y="3860800"/>
            <a:ext cx="1571625" cy="186213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8000">
                <a:solidFill>
                  <a:srgbClr val="3333FF"/>
                </a:solidFill>
                <a:uFillTx/>
                <a:latin charset="0" pitchFamily="34" typeface="Segoe UI"/>
                <a:cs charset="-78" pitchFamily="2" typeface="Akhbar MT"/>
              </a:rPr>
              <a:t> </a:t>
            </a:r>
            <a:r>
              <a:rPr dirty="0" lang="ar-SA" sz="11500">
                <a:solidFill>
                  <a:srgbClr val="3333FF"/>
                </a:solidFill>
                <a:uFillTx/>
                <a:latin charset="0" pitchFamily="34" typeface="Segoe UI"/>
                <a:cs charset="-78" pitchFamily="2" typeface="Akhbar MT"/>
              </a:rPr>
              <a:t>ظٌ</a:t>
            </a:r>
            <a:endParaRPr dirty="0" lang="ar-SA" sz="11500">
              <a:solidFill>
                <a:srgbClr val="3333FF"/>
              </a:solidFill>
              <a:uFillTx/>
              <a:cs charset="-78" pitchFamily="2" typeface="Akhbar M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8313" y="3716338"/>
            <a:ext cx="1439862" cy="186213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8000">
                <a:solidFill>
                  <a:srgbClr val="3333FF"/>
                </a:solidFill>
                <a:uFillTx/>
                <a:latin charset="0" pitchFamily="34" typeface="Segoe UI"/>
                <a:cs charset="-78" pitchFamily="2" typeface="Akhbar MT"/>
              </a:rPr>
              <a:t> </a:t>
            </a:r>
            <a:r>
              <a:rPr dirty="0" lang="ar-SA" sz="11500">
                <a:solidFill>
                  <a:srgbClr val="3333FF"/>
                </a:solidFill>
                <a:uFillTx/>
                <a:latin charset="0" pitchFamily="34" typeface="Segoe UI"/>
                <a:cs charset="-78" pitchFamily="2" typeface="Akhbar MT"/>
              </a:rPr>
              <a:t>ظًا</a:t>
            </a:r>
            <a:endParaRPr dirty="0" lang="ar-SA" sz="11500">
              <a:solidFill>
                <a:srgbClr val="3333FF"/>
              </a:solidFill>
              <a:uFillTx/>
              <a:cs charset="-78" pitchFamily="2" typeface="Akhbar MT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08400" y="3860800"/>
            <a:ext cx="1643063" cy="186213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11500">
                <a:solidFill>
                  <a:srgbClr val="3333FF"/>
                </a:solidFill>
                <a:uFillTx/>
                <a:latin charset="0" pitchFamily="34" typeface="Segoe UI"/>
                <a:cs charset="-78" pitchFamily="2" typeface="Akhbar MT"/>
              </a:rPr>
              <a:t>ظٍ</a:t>
            </a:r>
            <a:endParaRPr dirty="0" lang="ar-SA" sz="11500">
              <a:solidFill>
                <a:srgbClr val="3333FF"/>
              </a:solidFill>
              <a:uFillTx/>
              <a:cs charset="-78" pitchFamily="2" typeface="Akhbar MT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3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9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5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 nodeType="clickPar">
                      <p:stCondLst>
                        <p:cond delay="indefinite"/>
                      </p:stCondLst>
                      <p:childTnLst>
                        <p:par>
                          <p:cTn fill="hold" id="17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8" nodeType="clickEffect" presetClass="entr" presetID="53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2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 nodeType="clickPar">
                      <p:stCondLst>
                        <p:cond delay="indefinite"/>
                      </p:stCondLst>
                      <p:childTnLst>
                        <p:par>
                          <p:cTn fill="hold" id="2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7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8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 nodeType="clickPar">
                      <p:stCondLst>
                        <p:cond delay="indefinite"/>
                      </p:stCondLst>
                      <p:childTnLst>
                        <p:par>
                          <p:cTn fill="hold" id="3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53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4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35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 nodeType="clickPar">
                      <p:stCondLst>
                        <p:cond delay="indefinite"/>
                      </p:stCondLst>
                      <p:childTnLst>
                        <p:par>
                          <p:cTn fill="hold" id="37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8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4"/>
      <p:bldP advAuto="4294967295" animBg="1" grpId="0" spid="15"/>
      <p:bldP advAuto="4294967295" animBg="1" grpId="0" spid="16"/>
    </p:bldLst>
  </p:timing>
</p:sld>
</file>

<file path=ppt/theme/theme1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نسق Office">
  <a:themeElements>
    <a:clrScheme name="نسق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panose="020F0302020204030204"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panose="020F0502020204030204"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نسق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panose="020F0302020204030204"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panose="020F0502020204030204"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3156</Words>
  <Application>Microsoft Office PowerPoint</Application>
  <PresentationFormat>عرض على الشاشة (4:3)</PresentationFormat>
  <Paragraphs>1127</Paragraphs>
  <Slides>177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177</vt:i4>
      </vt:variant>
    </vt:vector>
  </HeadingPairs>
  <TitlesOfParts>
    <vt:vector size="193" baseType="lpstr">
      <vt:lpstr>Adobe Arabic</vt:lpstr>
      <vt:lpstr>Adobe نسخ Medium</vt:lpstr>
      <vt:lpstr>AL-Mohanad Bold</vt:lpstr>
      <vt:lpstr>Andalus</vt:lpstr>
      <vt:lpstr>Arabic Typesetting</vt:lpstr>
      <vt:lpstr>Arial</vt:lpstr>
      <vt:lpstr>Calibri</vt:lpstr>
      <vt:lpstr>Calibri Light</vt:lpstr>
      <vt:lpstr>Courier New</vt:lpstr>
      <vt:lpstr>Kristen ITC</vt:lpstr>
      <vt:lpstr>M-Saber</vt:lpstr>
      <vt:lpstr>Sakkal Majalla</vt:lpstr>
      <vt:lpstr>Segoe UI</vt:lpstr>
      <vt:lpstr>Times New Roman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أدوات الاستفهام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 عبدالمحسن</dc:creator>
  <cp:lastModifiedBy>آلاء</cp:lastModifiedBy>
  <cp:revision>1</cp:revision>
  <cp:lastPrinted>2019-01-29T14:32:14Z</cp:lastPrinted>
  <dcterms:created xsi:type="dcterms:W3CDTF">2019-01-29T12:45:39Z</dcterms:created>
  <dcterms:modified xsi:type="dcterms:W3CDTF">2020-02-24T15:49:09Z</dcterms:modified>
</cp:coreProperties>
</file>