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23"/>
  </p:notesMasterIdLst>
  <p:sldIdLst>
    <p:sldId id="1251" r:id="rId2"/>
    <p:sldId id="1253" r:id="rId3"/>
    <p:sldId id="1209" r:id="rId4"/>
    <p:sldId id="855" r:id="rId5"/>
    <p:sldId id="1326" r:id="rId6"/>
    <p:sldId id="651" r:id="rId7"/>
    <p:sldId id="670" r:id="rId8"/>
    <p:sldId id="1263" r:id="rId9"/>
    <p:sldId id="1264" r:id="rId10"/>
    <p:sldId id="260" r:id="rId11"/>
    <p:sldId id="709" r:id="rId12"/>
    <p:sldId id="1073" r:id="rId13"/>
    <p:sldId id="559" r:id="rId14"/>
    <p:sldId id="353" r:id="rId15"/>
    <p:sldId id="1350" r:id="rId16"/>
    <p:sldId id="354" r:id="rId17"/>
    <p:sldId id="328" r:id="rId18"/>
    <p:sldId id="316" r:id="rId19"/>
    <p:sldId id="377" r:id="rId20"/>
    <p:sldId id="885" r:id="rId21"/>
    <p:sldId id="1344" r:id="rId22"/>
    <p:sldId id="1345" r:id="rId23"/>
    <p:sldId id="1346" r:id="rId24"/>
    <p:sldId id="1347" r:id="rId25"/>
    <p:sldId id="378" r:id="rId26"/>
    <p:sldId id="301" r:id="rId27"/>
    <p:sldId id="258" r:id="rId28"/>
    <p:sldId id="339" r:id="rId29"/>
    <p:sldId id="340" r:id="rId30"/>
    <p:sldId id="341" r:id="rId31"/>
    <p:sldId id="484" r:id="rId32"/>
    <p:sldId id="350" r:id="rId33"/>
    <p:sldId id="351" r:id="rId34"/>
    <p:sldId id="700" r:id="rId35"/>
    <p:sldId id="394" r:id="rId36"/>
    <p:sldId id="396" r:id="rId37"/>
    <p:sldId id="395" r:id="rId38"/>
    <p:sldId id="1327" r:id="rId39"/>
    <p:sldId id="806" r:id="rId40"/>
    <p:sldId id="438" r:id="rId41"/>
    <p:sldId id="277" r:id="rId42"/>
    <p:sldId id="276" r:id="rId43"/>
    <p:sldId id="275" r:id="rId44"/>
    <p:sldId id="278" r:id="rId45"/>
    <p:sldId id="279" r:id="rId46"/>
    <p:sldId id="542" r:id="rId47"/>
    <p:sldId id="711" r:id="rId48"/>
    <p:sldId id="273" r:id="rId49"/>
    <p:sldId id="650" r:id="rId50"/>
    <p:sldId id="495" r:id="rId51"/>
    <p:sldId id="554" r:id="rId52"/>
    <p:sldId id="348" r:id="rId53"/>
    <p:sldId id="361" r:id="rId54"/>
    <p:sldId id="335" r:id="rId55"/>
    <p:sldId id="362" r:id="rId56"/>
    <p:sldId id="297" r:id="rId57"/>
    <p:sldId id="1348" r:id="rId58"/>
    <p:sldId id="485" r:id="rId59"/>
    <p:sldId id="889" r:id="rId60"/>
    <p:sldId id="852" r:id="rId61"/>
    <p:sldId id="856" r:id="rId62"/>
    <p:sldId id="1331" r:id="rId63"/>
    <p:sldId id="1332" r:id="rId64"/>
    <p:sldId id="1349" r:id="rId65"/>
    <p:sldId id="859" r:id="rId66"/>
    <p:sldId id="363" r:id="rId67"/>
    <p:sldId id="1333" r:id="rId68"/>
    <p:sldId id="890" r:id="rId69"/>
    <p:sldId id="337" r:id="rId70"/>
    <p:sldId id="1075" r:id="rId71"/>
    <p:sldId id="1334" r:id="rId72"/>
    <p:sldId id="391" r:id="rId73"/>
    <p:sldId id="390" r:id="rId74"/>
    <p:sldId id="302" r:id="rId75"/>
    <p:sldId id="364" r:id="rId76"/>
    <p:sldId id="701" r:id="rId77"/>
    <p:sldId id="380" r:id="rId78"/>
    <p:sldId id="392" r:id="rId79"/>
    <p:sldId id="486" r:id="rId80"/>
    <p:sldId id="263" r:id="rId81"/>
    <p:sldId id="708" r:id="rId82"/>
    <p:sldId id="281" r:id="rId83"/>
    <p:sldId id="280" r:id="rId84"/>
    <p:sldId id="282" r:id="rId85"/>
    <p:sldId id="283" r:id="rId86"/>
    <p:sldId id="383" r:id="rId87"/>
    <p:sldId id="270" r:id="rId88"/>
    <p:sldId id="707" r:id="rId89"/>
    <p:sldId id="381" r:id="rId90"/>
    <p:sldId id="286" r:id="rId91"/>
    <p:sldId id="290" r:id="rId92"/>
    <p:sldId id="291" r:id="rId93"/>
    <p:sldId id="292" r:id="rId94"/>
    <p:sldId id="293" r:id="rId95"/>
    <p:sldId id="294" r:id="rId96"/>
    <p:sldId id="487" r:id="rId97"/>
    <p:sldId id="295" r:id="rId98"/>
    <p:sldId id="296" r:id="rId99"/>
    <p:sldId id="1335" r:id="rId100"/>
    <p:sldId id="740" r:id="rId101"/>
    <p:sldId id="743" r:id="rId102"/>
    <p:sldId id="382" r:id="rId103"/>
    <p:sldId id="712" r:id="rId104"/>
    <p:sldId id="372" r:id="rId105"/>
    <p:sldId id="373" r:id="rId106"/>
    <p:sldId id="371" r:id="rId107"/>
    <p:sldId id="269" r:id="rId108"/>
    <p:sldId id="267" r:id="rId109"/>
    <p:sldId id="272" r:id="rId110"/>
    <p:sldId id="374" r:id="rId111"/>
    <p:sldId id="1336" r:id="rId112"/>
    <p:sldId id="1337" r:id="rId113"/>
    <p:sldId id="1338" r:id="rId114"/>
    <p:sldId id="1339" r:id="rId115"/>
    <p:sldId id="1340" r:id="rId116"/>
    <p:sldId id="1341" r:id="rId117"/>
    <p:sldId id="1342" r:id="rId118"/>
    <p:sldId id="1343" r:id="rId119"/>
    <p:sldId id="264" r:id="rId120"/>
    <p:sldId id="386" r:id="rId121"/>
    <p:sldId id="1128" r:id="rId122"/>
  </p:sldIdLst>
  <p:sldSz cx="9144000" cy="6858000" type="screen4x3"/>
  <p:notesSz cx="6881813" cy="9661525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127C6"/>
    <a:srgbClr val="CCFFCC"/>
    <a:srgbClr val="FFEFEF"/>
    <a:srgbClr val="E7E9E9"/>
    <a:srgbClr val="33CCCC"/>
    <a:srgbClr val="FEF0FB"/>
    <a:srgbClr val="E8D1FF"/>
    <a:srgbClr val="FFF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96" autoAdjust="0"/>
    <p:restoredTop sz="94259" autoAdjust="0"/>
  </p:normalViewPr>
  <p:slideViewPr>
    <p:cSldViewPr>
      <p:cViewPr varScale="1">
        <p:scale>
          <a:sx n="72" d="100"/>
          <a:sy n="72" d="100"/>
        </p:scale>
        <p:origin x="4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574A37EA-E76F-4D51-9894-7B6F9CA605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900488" y="0"/>
            <a:ext cx="2981325" cy="484188"/>
          </a:xfrm>
          <a:prstGeom prst="rect">
            <a:avLst/>
          </a:prstGeom>
        </p:spPr>
        <p:txBody>
          <a:bodyPr vert="horz" lIns="94531" tIns="47265" rIns="94531" bIns="47265" rtlCol="1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1D38E34-F89F-488D-8A24-F032DC3BE8B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82912" cy="484188"/>
          </a:xfrm>
          <a:prstGeom prst="rect">
            <a:avLst/>
          </a:prstGeom>
        </p:spPr>
        <p:txBody>
          <a:bodyPr vert="horz" lIns="94531" tIns="47265" rIns="94531" bIns="47265" rtlCol="1"/>
          <a:lstStyle>
            <a:lvl1pPr algn="l">
              <a:defRPr sz="1200"/>
            </a:lvl1pPr>
          </a:lstStyle>
          <a:p>
            <a:pPr>
              <a:defRPr/>
            </a:pPr>
            <a:fld id="{4606E4A4-DF1B-401E-BCB8-EDED5C1BCFD9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4" name="عنصر نائب لصورة الشريحة 3">
            <a:extLst>
              <a:ext uri="{FF2B5EF4-FFF2-40B4-BE49-F238E27FC236}">
                <a16:creationId xmlns:a16="http://schemas.microsoft.com/office/drawing/2014/main" id="{C4B1F892-487C-43E8-B42D-558CD0896A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208088"/>
            <a:ext cx="4344987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>
            <a:extLst>
              <a:ext uri="{FF2B5EF4-FFF2-40B4-BE49-F238E27FC236}">
                <a16:creationId xmlns:a16="http://schemas.microsoft.com/office/drawing/2014/main" id="{AF643F1E-3F58-4121-91FB-497C776CB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975" y="4649788"/>
            <a:ext cx="5505450" cy="3803650"/>
          </a:xfrm>
          <a:prstGeom prst="rect">
            <a:avLst/>
          </a:prstGeom>
        </p:spPr>
        <p:txBody>
          <a:bodyPr vert="horz" lIns="94531" tIns="47265" rIns="94531" bIns="47265" rtlCol="1"/>
          <a:lstStyle/>
          <a:p>
            <a:pPr lvl="0"/>
            <a:r>
              <a:rPr lang="ar-SA" noProof="0"/>
              <a:t>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ECCC5C-B0BB-4FAC-A9D2-628C26DCB0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900488" y="9177338"/>
            <a:ext cx="2981325" cy="484187"/>
          </a:xfrm>
          <a:prstGeom prst="rect">
            <a:avLst/>
          </a:prstGeom>
        </p:spPr>
        <p:txBody>
          <a:bodyPr vert="horz" lIns="94531" tIns="47265" rIns="94531" bIns="47265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2C98925-BFAD-4B93-99C5-E926EF8B5C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9177338"/>
            <a:ext cx="2982912" cy="484187"/>
          </a:xfrm>
          <a:prstGeom prst="rect">
            <a:avLst/>
          </a:prstGeom>
        </p:spPr>
        <p:txBody>
          <a:bodyPr vert="horz" lIns="94531" tIns="47265" rIns="94531" bIns="47265" rtlCol="1" anchor="b"/>
          <a:lstStyle>
            <a:lvl1pPr algn="l">
              <a:defRPr sz="1200"/>
            </a:lvl1pPr>
          </a:lstStyle>
          <a:p>
            <a:pPr>
              <a:defRPr/>
            </a:pPr>
            <a:fld id="{2D935DDE-E9F0-47B6-A52F-96CBBAF6DCF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صر نائب لصورة الشريحة 1">
            <a:extLst>
              <a:ext uri="{FF2B5EF4-FFF2-40B4-BE49-F238E27FC236}">
                <a16:creationId xmlns:a16="http://schemas.microsoft.com/office/drawing/2014/main" id="{751B8E90-BCD3-4109-AE2A-745B040F06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عنصر نائب للملاحظات 2">
            <a:extLst>
              <a:ext uri="{FF2B5EF4-FFF2-40B4-BE49-F238E27FC236}">
                <a16:creationId xmlns:a16="http://schemas.microsoft.com/office/drawing/2014/main" id="{2BC88FDD-F8D8-448A-9137-88E9023A13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19460" name="عنصر نائب لرقم الشريحة 3">
            <a:extLst>
              <a:ext uri="{FF2B5EF4-FFF2-40B4-BE49-F238E27FC236}">
                <a16:creationId xmlns:a16="http://schemas.microsoft.com/office/drawing/2014/main" id="{D20DA914-538C-4BEF-A80F-D95E86524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6763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175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41F01B-7F39-4D49-8E9D-B4663F04A844}" type="slidenum">
              <a:rPr lang="ar-EG" altLang="ar-SA" smtClean="0">
                <a:latin typeface="Calibri" panose="020F0502020204030204" pitchFamily="34" charset="0"/>
              </a:rPr>
              <a:pPr eaLnBrk="1" hangingPunct="1"/>
              <a:t>17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23C16F6F-8B98-4147-B6D0-AD047A17A3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1B05C6A-EDF6-4E5F-B5DB-E33AD28C4AAF}" type="slidenum">
              <a:rPr lang="ar-SA" altLang="ar-SA" smtClean="0">
                <a:solidFill>
                  <a:srgbClr val="000000"/>
                </a:solidFill>
              </a:rPr>
              <a:pPr algn="l">
                <a:spcBef>
                  <a:spcPct val="0"/>
                </a:spcBef>
              </a:pPr>
              <a:t>86</a:t>
            </a:fld>
            <a:endParaRPr lang="en-US" altLang="ar-SA">
              <a:solidFill>
                <a:srgbClr val="000000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6C86BE64-0C1F-4BB4-A737-2AE3FED280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CD1CD7DD-6C36-4006-B2E9-68381CC9E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ar-S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EEAA6CFC-2244-4E45-BB59-37CA67191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2566F622-A02D-462F-8DB9-871499297920}" type="slidenum">
              <a:rPr lang="ar-SA" altLang="ar-SA" smtClean="0">
                <a:solidFill>
                  <a:srgbClr val="000000"/>
                </a:solidFill>
              </a:rPr>
              <a:pPr algn="l">
                <a:spcBef>
                  <a:spcPct val="0"/>
                </a:spcBef>
              </a:pPr>
              <a:t>89</a:t>
            </a:fld>
            <a:endParaRPr lang="en-US" altLang="ar-SA">
              <a:solidFill>
                <a:srgbClr val="000000"/>
              </a:solidFill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6B741850-50DB-4715-BB4D-2D72A357D6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34C95303-04C9-476B-B44E-F9B5795C5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ar-S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E8D65BA6-22E0-4F70-8EA2-E756BC676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05C22753-9596-4A13-B8E5-787377D1872C}" type="slidenum">
              <a:rPr lang="ar-SA" altLang="ar-SA" smtClean="0">
                <a:solidFill>
                  <a:srgbClr val="000000"/>
                </a:solidFill>
              </a:rPr>
              <a:pPr algn="l">
                <a:spcBef>
                  <a:spcPct val="0"/>
                </a:spcBef>
              </a:pPr>
              <a:t>102</a:t>
            </a:fld>
            <a:endParaRPr lang="en-US" altLang="ar-SA">
              <a:solidFill>
                <a:srgbClr val="000000"/>
              </a:solidFill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E16F626F-F3EB-4826-AA7C-FEAD6E4A48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D687B539-F1D7-4CAB-91EC-164F68D08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ar-S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عنصر نائب لصورة الشريحة 1">
            <a:extLst>
              <a:ext uri="{FF2B5EF4-FFF2-40B4-BE49-F238E27FC236}">
                <a16:creationId xmlns:a16="http://schemas.microsoft.com/office/drawing/2014/main" id="{45BC974A-C3C0-417A-8422-B4A4BD495E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عنصر نائب للملاحظات 2">
            <a:extLst>
              <a:ext uri="{FF2B5EF4-FFF2-40B4-BE49-F238E27FC236}">
                <a16:creationId xmlns:a16="http://schemas.microsoft.com/office/drawing/2014/main" id="{246D4874-BCE1-4969-8970-347A5C5AD9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98308" name="عنصر نائب لرقم الشريحة 3">
            <a:extLst>
              <a:ext uri="{FF2B5EF4-FFF2-40B4-BE49-F238E27FC236}">
                <a16:creationId xmlns:a16="http://schemas.microsoft.com/office/drawing/2014/main" id="{A1D42555-BBD8-4926-A529-16DAA668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61DA8E-51AC-44A9-9BAA-57DF1B3F2172}" type="slidenum">
              <a:rPr lang="ar-SA" altLang="ar-SA" smtClean="0"/>
              <a:pPr/>
              <a:t>106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عنصر نائب لصورة الشريحة 1">
            <a:extLst>
              <a:ext uri="{FF2B5EF4-FFF2-40B4-BE49-F238E27FC236}">
                <a16:creationId xmlns:a16="http://schemas.microsoft.com/office/drawing/2014/main" id="{14A8DAF2-8B32-4A9F-A9D1-7A95F04AE2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عنصر نائب للملاحظات 2">
            <a:extLst>
              <a:ext uri="{FF2B5EF4-FFF2-40B4-BE49-F238E27FC236}">
                <a16:creationId xmlns:a16="http://schemas.microsoft.com/office/drawing/2014/main" id="{DFC75E2E-876B-4FC4-80C5-8263F86D8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03428" name="عنصر نائب لرقم الشريحة 3">
            <a:extLst>
              <a:ext uri="{FF2B5EF4-FFF2-40B4-BE49-F238E27FC236}">
                <a16:creationId xmlns:a16="http://schemas.microsoft.com/office/drawing/2014/main" id="{12CB0E46-C40A-403B-9691-971B8C44A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F68178-443D-4B36-AB4F-8624E0EB4F7A}" type="slidenum">
              <a:rPr lang="ar-SA" altLang="ar-SA" smtClean="0"/>
              <a:pPr/>
              <a:t>109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hape 1084">
            <a:extLst>
              <a:ext uri="{FF2B5EF4-FFF2-40B4-BE49-F238E27FC236}">
                <a16:creationId xmlns:a16="http://schemas.microsoft.com/office/drawing/2014/main" id="{35E21723-43E5-420E-8CE2-9EED0BD58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15" tIns="94515" rIns="94515" bIns="94515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13667" name="Shape 1085">
            <a:extLst>
              <a:ext uri="{FF2B5EF4-FFF2-40B4-BE49-F238E27FC236}">
                <a16:creationId xmlns:a16="http://schemas.microsoft.com/office/drawing/2014/main" id="{115178B7-CA14-483B-9B7C-2911669CB23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عنصر نائب لصورة الشريحة 1">
            <a:extLst>
              <a:ext uri="{FF2B5EF4-FFF2-40B4-BE49-F238E27FC236}">
                <a16:creationId xmlns:a16="http://schemas.microsoft.com/office/drawing/2014/main" id="{4479305A-4F03-41BF-A8D1-6456BB8E9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عنصر نائب للملاحظات 2">
            <a:extLst>
              <a:ext uri="{FF2B5EF4-FFF2-40B4-BE49-F238E27FC236}">
                <a16:creationId xmlns:a16="http://schemas.microsoft.com/office/drawing/2014/main" id="{42F92F4F-47E7-47ED-BD1B-08B4B068D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43012" name="عنصر نائب لرقم الشريحة 3">
            <a:extLst>
              <a:ext uri="{FF2B5EF4-FFF2-40B4-BE49-F238E27FC236}">
                <a16:creationId xmlns:a16="http://schemas.microsoft.com/office/drawing/2014/main" id="{51EE07F4-D883-4247-A9DF-DC4B3C04D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375877-CFFD-41D1-BA56-2FB4E94C3550}" type="slidenum">
              <a:rPr lang="ar-SA" altLang="ar-SA" smtClean="0"/>
              <a:pPr/>
              <a:t>37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عنصر نائب لصورة الشريحة 1">
            <a:extLst>
              <a:ext uri="{FF2B5EF4-FFF2-40B4-BE49-F238E27FC236}">
                <a16:creationId xmlns:a16="http://schemas.microsoft.com/office/drawing/2014/main" id="{593AC612-4136-4099-97ED-4B9C050C4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عنصر نائب للملاحظات 2">
            <a:extLst>
              <a:ext uri="{FF2B5EF4-FFF2-40B4-BE49-F238E27FC236}">
                <a16:creationId xmlns:a16="http://schemas.microsoft.com/office/drawing/2014/main" id="{49FA11B6-6EC7-4703-9C6B-141D789BF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2228" name="عنصر نائب لرقم الشريحة 3">
            <a:extLst>
              <a:ext uri="{FF2B5EF4-FFF2-40B4-BE49-F238E27FC236}">
                <a16:creationId xmlns:a16="http://schemas.microsoft.com/office/drawing/2014/main" id="{F93AA833-ADA1-46D0-85B2-EC70AD51F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C7EF22-AE0F-4986-83B2-EC62C8733F21}" type="slidenum">
              <a:rPr lang="ar-SA" altLang="ar-SA" smtClean="0"/>
              <a:pPr/>
              <a:t>49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51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215239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عنصر نائب لصورة الشريحة 1">
            <a:extLst>
              <a:ext uri="{FF2B5EF4-FFF2-40B4-BE49-F238E27FC236}">
                <a16:creationId xmlns:a16="http://schemas.microsoft.com/office/drawing/2014/main" id="{33C4F6A7-52F7-41EB-9B3F-6250E8A5FF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عنصر نائب للملاحظات 2">
            <a:extLst>
              <a:ext uri="{FF2B5EF4-FFF2-40B4-BE49-F238E27FC236}">
                <a16:creationId xmlns:a16="http://schemas.microsoft.com/office/drawing/2014/main" id="{F2C2D271-AA64-4BB7-94C4-89B86E9DA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5300" name="عنصر نائب لرقم الشريحة 3">
            <a:extLst>
              <a:ext uri="{FF2B5EF4-FFF2-40B4-BE49-F238E27FC236}">
                <a16:creationId xmlns:a16="http://schemas.microsoft.com/office/drawing/2014/main" id="{E2B12DC6-523A-4BAE-9D9A-DDE80137E6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881E72-6B04-4D32-B728-A86DC7AB5983}" type="slidenum">
              <a:rPr lang="ar-SA" altLang="ar-SA" smtClean="0"/>
              <a:pPr/>
              <a:t>52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عنصر نائب لصورة الشريحة 1">
            <a:extLst>
              <a:ext uri="{FF2B5EF4-FFF2-40B4-BE49-F238E27FC236}">
                <a16:creationId xmlns:a16="http://schemas.microsoft.com/office/drawing/2014/main" id="{A8DEBE97-05B9-4E6B-A2B4-4109DDB63A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عنصر نائب للملاحظات 2">
            <a:extLst>
              <a:ext uri="{FF2B5EF4-FFF2-40B4-BE49-F238E27FC236}">
                <a16:creationId xmlns:a16="http://schemas.microsoft.com/office/drawing/2014/main" id="{381E6CD4-9D06-4652-A53C-43D837EE50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7348" name="عنصر نائب لرقم الشريحة 3">
            <a:extLst>
              <a:ext uri="{FF2B5EF4-FFF2-40B4-BE49-F238E27FC236}">
                <a16:creationId xmlns:a16="http://schemas.microsoft.com/office/drawing/2014/main" id="{0ACC110C-E9F7-40CC-972E-21920F828C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6763" indent="-29527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81100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54175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25663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828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400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72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544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</a:pPr>
            <a:fld id="{BDCF8CA9-41FB-4CC1-B1D0-A1749A1DA91B}" type="slidenum">
              <a:rPr lang="ar-EG" altLang="ar-SA" smtClean="0"/>
              <a:pPr algn="l" rtl="0" eaLnBrk="1" hangingPunct="1">
                <a:spcBef>
                  <a:spcPct val="0"/>
                </a:spcBef>
              </a:pPr>
              <a:t>53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عنصر نائب لصورة الشريحة 1">
            <a:extLst>
              <a:ext uri="{FF2B5EF4-FFF2-40B4-BE49-F238E27FC236}">
                <a16:creationId xmlns:a16="http://schemas.microsoft.com/office/drawing/2014/main" id="{EEC96378-34D3-48BC-8D3C-18963D5115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عنصر نائب للملاحظات 2">
            <a:extLst>
              <a:ext uri="{FF2B5EF4-FFF2-40B4-BE49-F238E27FC236}">
                <a16:creationId xmlns:a16="http://schemas.microsoft.com/office/drawing/2014/main" id="{43728E77-7059-4367-A6F1-A478C46985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63492" name="عنصر نائب لرقم الشريحة 3">
            <a:extLst>
              <a:ext uri="{FF2B5EF4-FFF2-40B4-BE49-F238E27FC236}">
                <a16:creationId xmlns:a16="http://schemas.microsoft.com/office/drawing/2014/main" id="{E7A141C2-F8D1-4710-9F6B-8E452173A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6763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175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4D702-80CD-45E1-9A18-8369BD194E83}" type="slidenum">
              <a:rPr lang="ar-EG" altLang="ar-SA" smtClean="0">
                <a:latin typeface="Calibri" panose="020F0502020204030204" pitchFamily="34" charset="0"/>
              </a:rPr>
              <a:pPr eaLnBrk="1" hangingPunct="1"/>
              <a:t>69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عنصر نائب لصورة الشريحة 1">
            <a:extLst>
              <a:ext uri="{FF2B5EF4-FFF2-40B4-BE49-F238E27FC236}">
                <a16:creationId xmlns:a16="http://schemas.microsoft.com/office/drawing/2014/main" id="{BA5D76CA-D56F-4541-B04A-0A341DE041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عنصر نائب للملاحظات 2">
            <a:extLst>
              <a:ext uri="{FF2B5EF4-FFF2-40B4-BE49-F238E27FC236}">
                <a16:creationId xmlns:a16="http://schemas.microsoft.com/office/drawing/2014/main" id="{593B83DB-CD27-47E9-95BE-6EFEDD13C0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69636" name="عنصر نائب لرقم الشريحة 3">
            <a:extLst>
              <a:ext uri="{FF2B5EF4-FFF2-40B4-BE49-F238E27FC236}">
                <a16:creationId xmlns:a16="http://schemas.microsoft.com/office/drawing/2014/main" id="{75D886D4-E583-4AF1-B5D5-15129BC96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6763" indent="-29527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81100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54175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25663" indent="-2349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828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400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72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544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</a:pPr>
            <a:fld id="{C7EA9B64-9AB6-4695-8F6A-94EC1651EA7B}" type="slidenum">
              <a:rPr lang="ar-EG" altLang="ar-SA" smtClean="0"/>
              <a:pPr algn="l" rtl="0" eaLnBrk="1" hangingPunct="1">
                <a:spcBef>
                  <a:spcPct val="0"/>
                </a:spcBef>
              </a:pPr>
              <a:t>75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2141DC01-76E5-40B3-A49F-7F431329E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C949C24-E813-4732-A20E-27E0BFED5FA7}" type="slidenum">
              <a:rPr lang="ar-SA" altLang="ar-SA" smtClean="0">
                <a:solidFill>
                  <a:srgbClr val="000000"/>
                </a:solidFill>
              </a:rPr>
              <a:pPr algn="l">
                <a:spcBef>
                  <a:spcPct val="0"/>
                </a:spcBef>
              </a:pPr>
              <a:t>77</a:t>
            </a:fld>
            <a:endParaRPr lang="en-US" altLang="ar-SA">
              <a:solidFill>
                <a:srgbClr val="000000"/>
              </a:solidFill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070502D1-3FA9-4E0B-A7D8-A9EB6365B9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3CF41987-256D-4BDF-845E-7EAD88C62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2FA52-C172-4004-99BC-7BB3AB455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5B49F-68B3-4710-95D4-A846BEEFA76D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40149-4BD5-47CC-A4C3-CF164992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DE632-B13E-4359-8356-3340BA53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9B9F8-153F-425D-85B6-57221744A309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92941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F63E9-1B34-432F-8DB8-3BEED98B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9D842-A7B0-4FDC-B1F4-E0E53DD1CC3A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12608-FB49-4C1C-8EC0-261823E7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33631-5A25-47BF-B5AB-E4B894A7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4F3DC-9983-4344-9A69-524BA9CC593A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1860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490AF-FE36-4AAF-9BAF-1EDB0F724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8DB13-22AA-47BE-879E-F200CB872D67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A6803-D926-4CCA-B0E5-3D8D9B69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25704-E829-4426-B6F3-B9ECAFF7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77F1-DDF2-46E1-AE58-9BCF240726DA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140287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4ECEDD8-19B7-45BA-BBFF-20C4E08A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7782E7D-202C-44A4-812B-0DCD746D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64C357E-A478-4CAB-8BEA-D80EDA32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2B62-4BD4-4D10-92A1-6E59C6FF8DC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1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8EF2D-A988-453D-8F44-B4E673F1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8B04A-788B-4B80-8B29-7DF388F441B0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9DDD9-D7A6-4B2D-B199-7A7EDA51D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FCDE8-5753-42E1-85B3-C8BB0428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1FA78-D9B3-4552-9C3D-19E7467C5118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48502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D3726-A241-4D11-9417-4AA1BA1D9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B134-69FB-42DD-B1C0-B81AAD819309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2A0DB-A94A-45D2-A812-50AEB436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78A5-4A3B-4DAA-BD98-4AE563B0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8BD1-8370-4C9A-A226-318C1D00E5F7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23072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ED993C-89A2-4EB7-92EE-F9D1A88F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4FB93-5DD0-4D5D-A7D9-391CE6159469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CE0E82-23BD-4751-8E2F-3EF0F018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222B9C-284A-433A-B76C-939BDB58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DC55B-D83D-4D92-BCC1-D20AB1C4B16F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42493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DF562F-F200-41D3-BEAD-91961464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7897-5272-4CE8-897A-E8C8D7A7F627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1094F12-7652-4CB8-A10F-F6811348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A25515-258F-485C-B90D-BFD6B700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D42A3-4B2E-41F1-B491-BA17DD289A16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12741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1202A1-3E20-47B1-A709-D053A206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7186C-0DF1-4842-BAF0-C5C205380000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A99FD4D-1EC0-4D1C-928D-4752B22D3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41CA77-9EDE-4DD8-BB85-02C3ED5A5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5FB6C-769E-4A6B-BAB3-50A457D45C5A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674164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D3F297-09A2-428C-8259-0C6396F6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6AAEC-9E66-4522-9202-E52B58A6A59A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776F6C-C571-43FD-9536-870EC481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66A16E-D1B3-4C75-B0AD-8D8CDF77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887D6-2330-4B1B-A3EB-9538CB0A3B87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89590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F76E90-566D-46FB-95B7-E87F543D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46EF0-504C-469E-AAA5-43409769A811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3DF283-E69D-4C28-B431-E454047D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579D6D-0E37-421C-BB81-E3DECAB2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5C8F-9156-4C14-AAC4-812C33EDFEB5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03927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A03009-1367-49ED-8415-F95B902F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C3ED5-410E-447C-BBF6-5F4C8BCB3CF9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0ACBCC-10DC-4864-8186-7E72847F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52412C-4C8B-4AA0-BFBD-66B5E23A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207DE-69AC-46E0-BBAD-A9A443E07D4D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18270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1A53F0A-5412-4F08-8AC2-8560BB34DEE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EF8DEB8-91AC-4EC4-BB4C-9A63826B24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text styles</a:t>
            </a:r>
          </a:p>
          <a:p>
            <a:pPr lvl="1"/>
            <a:r>
              <a:rPr lang="en-US" altLang="ar-SA"/>
              <a:t>Second level</a:t>
            </a:r>
          </a:p>
          <a:p>
            <a:pPr lvl="2"/>
            <a:r>
              <a:rPr lang="en-US" altLang="ar-SA"/>
              <a:t>Third level</a:t>
            </a:r>
          </a:p>
          <a:p>
            <a:pPr lvl="3"/>
            <a:r>
              <a:rPr lang="en-US" altLang="ar-SA"/>
              <a:t>Fourth level</a:t>
            </a:r>
          </a:p>
          <a:p>
            <a:pPr lvl="4"/>
            <a:r>
              <a:rPr lang="en-US" altLang="ar-S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2D114-D236-439F-BCAD-183E78DC5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2BDD1E-5BDF-4110-95A0-9DE2C2297672}" type="datetimeFigureOut">
              <a:rPr lang="ar-SA"/>
              <a:pPr>
                <a:defRPr/>
              </a:pPr>
              <a:t>08/07/41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C7AB7-BA13-47AC-A2AD-11C287618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223AC-8C86-469D-9A9A-5C9FF5BB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B0B053-62B9-4FA7-875B-F8302CCD6A4F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mp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tmp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tmp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tmp"/><Relationship Id="rId2" Type="http://schemas.openxmlformats.org/officeDocument/2006/relationships/image" Target="../media/image16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tmp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tmp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1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tmp"/><Relationship Id="rId4" Type="http://schemas.openxmlformats.org/officeDocument/2006/relationships/image" Target="../media/image17.tmp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tmp"/><Relationship Id="rId2" Type="http://schemas.openxmlformats.org/officeDocument/2006/relationships/image" Target="../media/image171.tmp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tmp"/><Relationship Id="rId2" Type="http://schemas.openxmlformats.org/officeDocument/2006/relationships/image" Target="../media/image17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tm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tmp"/><Relationship Id="rId2" Type="http://schemas.openxmlformats.org/officeDocument/2006/relationships/image" Target="../media/image17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tmp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tmp"/><Relationship Id="rId2" Type="http://schemas.openxmlformats.org/officeDocument/2006/relationships/image" Target="../media/image179.tmp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tmp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jpeg"/><Relationship Id="rId9" Type="http://schemas.openxmlformats.org/officeDocument/2006/relationships/image" Target="../media/image80.pn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7.jpeg"/><Relationship Id="rId7" Type="http://schemas.openxmlformats.org/officeDocument/2006/relationships/image" Target="../media/image5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7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7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9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2.wav"/><Relationship Id="rId26" Type="http://schemas.openxmlformats.org/officeDocument/2006/relationships/image" Target="../media/image12.jpeg"/><Relationship Id="rId3" Type="http://schemas.microsoft.com/office/2007/relationships/media" Target="../media/media2.WAV"/><Relationship Id="rId21" Type="http://schemas.openxmlformats.org/officeDocument/2006/relationships/image" Target="../media/image7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1.jpe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6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0.jpe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9.jpeg"/><Relationship Id="rId28" Type="http://schemas.openxmlformats.org/officeDocument/2006/relationships/image" Target="../media/image14.png"/><Relationship Id="rId10" Type="http://schemas.openxmlformats.org/officeDocument/2006/relationships/audio" Target="../media/media5.WAV"/><Relationship Id="rId19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8.gif"/><Relationship Id="rId27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77.jpeg"/><Relationship Id="rId7" Type="http://schemas.openxmlformats.org/officeDocument/2006/relationships/image" Target="../media/image10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svg"/><Relationship Id="rId3" Type="http://schemas.openxmlformats.org/officeDocument/2006/relationships/image" Target="../media/image83.jpe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svg"/><Relationship Id="rId2" Type="http://schemas.openxmlformats.org/officeDocument/2006/relationships/audio" Target="../media/audio8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png"/><Relationship Id="rId15" Type="http://schemas.openxmlformats.org/officeDocument/2006/relationships/image" Target="../media/image111.svg"/><Relationship Id="rId10" Type="http://schemas.openxmlformats.org/officeDocument/2006/relationships/image" Target="../media/image106.png"/><Relationship Id="rId4" Type="http://schemas.openxmlformats.org/officeDocument/2006/relationships/image" Target="../media/image77.jpe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7.png"/><Relationship Id="rId7" Type="http://schemas.openxmlformats.org/officeDocument/2006/relationships/image" Target="../media/image10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8.png"/><Relationship Id="rId9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mp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mp"/><Relationship Id="rId2" Type="http://schemas.openxmlformats.org/officeDocument/2006/relationships/image" Target="../media/image11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mp"/><Relationship Id="rId4" Type="http://schemas.openxmlformats.org/officeDocument/2006/relationships/image" Target="../media/image18.tmp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audio" Target="../media/audio7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75.png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tm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m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tmp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77.jpe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tmp"/><Relationship Id="rId5" Type="http://schemas.openxmlformats.org/officeDocument/2006/relationships/image" Target="../media/image148.png"/><Relationship Id="rId10" Type="http://schemas.openxmlformats.org/officeDocument/2006/relationships/image" Target="../media/image153.tmp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image" Target="../media/image76.jpeg"/><Relationship Id="rId7" Type="http://schemas.openxmlformats.org/officeDocument/2006/relationships/image" Target="../media/image149.png"/><Relationship Id="rId12" Type="http://schemas.openxmlformats.org/officeDocument/2006/relationships/image" Target="../media/image154.tm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53.tmp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77.jpeg"/><Relationship Id="rId9" Type="http://schemas.openxmlformats.org/officeDocument/2006/relationships/image" Target="../media/image15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tmp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1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tmp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بات, زهرة, منضدة, جالس&#10;&#10;تم إنشاء الوصف تلقائياً">
            <a:extLst>
              <a:ext uri="{FF2B5EF4-FFF2-40B4-BE49-F238E27FC236}">
                <a16:creationId xmlns:a16="http://schemas.microsoft.com/office/drawing/2014/main" id="{F5CAC868-590B-4EBB-A45E-B104D5EFB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26" b="857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3D4C4D0-D75A-459D-B630-3DA0345E33D2}"/>
              </a:ext>
            </a:extLst>
          </p:cNvPr>
          <p:cNvSpPr/>
          <p:nvPr/>
        </p:nvSpPr>
        <p:spPr>
          <a:xfrm>
            <a:off x="556592" y="1560443"/>
            <a:ext cx="8282608" cy="373711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cs typeface="DecoType Naskh Swashes" panose="02010400000000000000" pitchFamily="2" charset="-78"/>
              </a:rPr>
              <a:t>" بسم الله الرحمن الرحيم  "</a:t>
            </a:r>
          </a:p>
        </p:txBody>
      </p:sp>
    </p:spTree>
    <p:extLst>
      <p:ext uri="{BB962C8B-B14F-4D97-AF65-F5344CB8AC3E}">
        <p14:creationId xmlns:p14="http://schemas.microsoft.com/office/powerpoint/2010/main" val="425491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348BB0-99FE-44A3-B2FC-218449512A2E}"/>
              </a:ext>
            </a:extLst>
          </p:cNvPr>
          <p:cNvSpPr/>
          <p:nvPr/>
        </p:nvSpPr>
        <p:spPr>
          <a:xfrm>
            <a:off x="140687" y="346696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322749-56F8-4DDD-AA56-F7EBF052BB0F}"/>
              </a:ext>
            </a:extLst>
          </p:cNvPr>
          <p:cNvSpPr/>
          <p:nvPr/>
        </p:nvSpPr>
        <p:spPr>
          <a:xfrm>
            <a:off x="2291431" y="340571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EBFEE9-12C0-44F0-917C-E981F876A474}"/>
              </a:ext>
            </a:extLst>
          </p:cNvPr>
          <p:cNvSpPr/>
          <p:nvPr/>
        </p:nvSpPr>
        <p:spPr>
          <a:xfrm>
            <a:off x="4609211" y="348103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7AD55A-1CA1-40F8-9A1F-03C71ECBA826}"/>
              </a:ext>
            </a:extLst>
          </p:cNvPr>
          <p:cNvSpPr/>
          <p:nvPr/>
        </p:nvSpPr>
        <p:spPr>
          <a:xfrm>
            <a:off x="6877333" y="349269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A10BE1D-3903-436A-A56B-5A5FA0651571}"/>
              </a:ext>
            </a:extLst>
          </p:cNvPr>
          <p:cNvSpPr/>
          <p:nvPr/>
        </p:nvSpPr>
        <p:spPr>
          <a:xfrm>
            <a:off x="40985" y="99825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D436F12-89D8-42AA-8245-B49D9116A52C}"/>
              </a:ext>
            </a:extLst>
          </p:cNvPr>
          <p:cNvSpPr/>
          <p:nvPr/>
        </p:nvSpPr>
        <p:spPr>
          <a:xfrm>
            <a:off x="2334222" y="92414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0340086-770B-4056-8AE3-EA48EB525186}"/>
              </a:ext>
            </a:extLst>
          </p:cNvPr>
          <p:cNvSpPr/>
          <p:nvPr/>
        </p:nvSpPr>
        <p:spPr>
          <a:xfrm>
            <a:off x="4627398" y="99013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E587448-1075-492F-8F57-83C94123A9B7}"/>
              </a:ext>
            </a:extLst>
          </p:cNvPr>
          <p:cNvSpPr/>
          <p:nvPr/>
        </p:nvSpPr>
        <p:spPr>
          <a:xfrm>
            <a:off x="6903782" y="100637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85E9C7D-DB18-4DB0-86BD-0416909AD0EE}"/>
              </a:ext>
            </a:extLst>
          </p:cNvPr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b="1" dirty="0">
                <a:solidFill>
                  <a:prstClr val="white"/>
                </a:solidFill>
              </a:rPr>
              <a:t> الْحَلِيب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2B42D6-914B-4B60-BCE5-F60512786354}"/>
              </a:ext>
            </a:extLst>
          </p:cNvPr>
          <p:cNvSpPr/>
          <p:nvPr/>
        </p:nvSpPr>
        <p:spPr>
          <a:xfrm>
            <a:off x="52054" y="973222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أَشْرَبُ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8E23024B-A643-49A6-B8B1-A7B0338F9766}"/>
              </a:ext>
            </a:extLst>
          </p:cNvPr>
          <p:cNvSpPr/>
          <p:nvPr/>
        </p:nvSpPr>
        <p:spPr>
          <a:xfrm>
            <a:off x="2322862" y="948690"/>
            <a:ext cx="2125980" cy="1556766"/>
          </a:xfrm>
          <a:prstGeom prst="roundRect">
            <a:avLst/>
          </a:prstGeom>
          <a:solidFill>
            <a:srgbClr val="F127C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bg1"/>
                </a:solidFill>
              </a:rPr>
              <a:t>أَقْـفِـزُ</a:t>
            </a:r>
            <a:r>
              <a:rPr lang="ar-SA" sz="6000" b="1" dirty="0">
                <a:solidFill>
                  <a:schemeClr val="tx1"/>
                </a:solidFill>
              </a:rPr>
              <a:t> 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E604DB7-8481-4977-BC60-D4F93AC89253}"/>
              </a:ext>
            </a:extLst>
          </p:cNvPr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prstClr val="white"/>
                </a:solidFill>
              </a:rPr>
              <a:t> أَلْعَـبُ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6517EEE-960D-49D4-8550-3372BB1E9927}"/>
              </a:ext>
            </a:extLst>
          </p:cNvPr>
          <p:cNvSpPr/>
          <p:nvPr/>
        </p:nvSpPr>
        <p:spPr>
          <a:xfrm>
            <a:off x="106640" y="343761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prstClr val="white"/>
                </a:solidFill>
              </a:rPr>
              <a:t> أَلْعَـبُ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ADBAE5D-C874-492C-820F-A3F527AEE0FE}"/>
              </a:ext>
            </a:extLst>
          </p:cNvPr>
          <p:cNvSpPr/>
          <p:nvPr/>
        </p:nvSpPr>
        <p:spPr>
          <a:xfrm>
            <a:off x="2320698" y="3407769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b="1" dirty="0">
                <a:solidFill>
                  <a:prstClr val="white"/>
                </a:solidFill>
              </a:rPr>
              <a:t>الْحَلِيب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0A0109A-6DF8-4D76-A70B-01212349C021}"/>
              </a:ext>
            </a:extLst>
          </p:cNvPr>
          <p:cNvSpPr/>
          <p:nvPr/>
        </p:nvSpPr>
        <p:spPr>
          <a:xfrm>
            <a:off x="4627398" y="3546369"/>
            <a:ext cx="2125980" cy="1556766"/>
          </a:xfrm>
          <a:prstGeom prst="roundRect">
            <a:avLst/>
          </a:prstGeom>
          <a:solidFill>
            <a:srgbClr val="F127C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b="1" dirty="0">
                <a:solidFill>
                  <a:prstClr val="white"/>
                </a:solidFill>
              </a:rPr>
              <a:t> </a:t>
            </a:r>
            <a:r>
              <a:rPr lang="ar-SA" sz="6600" b="1" dirty="0">
                <a:solidFill>
                  <a:prstClr val="white"/>
                </a:solidFill>
              </a:rPr>
              <a:t>أَقْـفِـزُ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7179F0E-F6F1-4647-B55C-B9748BB5507A}"/>
              </a:ext>
            </a:extLst>
          </p:cNvPr>
          <p:cNvSpPr/>
          <p:nvPr/>
        </p:nvSpPr>
        <p:spPr>
          <a:xfrm>
            <a:off x="6945178" y="351370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tx1"/>
                </a:solidFill>
                <a:latin typeface="Traditional Arabic" panose="02020603050405020304" pitchFamily="18" charset="-78"/>
              </a:rPr>
              <a:t>أَشْرَبُ</a:t>
            </a:r>
            <a:r>
              <a:rPr lang="ar-SA" sz="66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en-US" sz="2100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925513" y="6037263"/>
            <a:ext cx="7561262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16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لعبة الذاكرة  : تكشف المعلمة جميع المستطيلات ثم تخفيها وتحاول الطالبة تذكر الكلمات المتشابهة وأرقامها 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5575" y="220663"/>
            <a:ext cx="6429375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ACAC747-1AEA-4D95-B19C-BE6E4109CEEA}"/>
              </a:ext>
            </a:extLst>
          </p:cNvPr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5689A161-28D6-45E1-87B5-A4704A77B31E}"/>
              </a:ext>
            </a:extLst>
          </p:cNvPr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78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0227BAC-D213-42F5-A732-31ADB9AC9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/>
          <a:stretch/>
        </p:blipFill>
        <p:spPr>
          <a:xfrm>
            <a:off x="624736" y="1520022"/>
            <a:ext cx="8194779" cy="491989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C4D19B9-94D6-4B6A-A21B-69FD6C61F709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0DA662-B178-4ADD-91E9-C3BCAB840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21" y="548680"/>
            <a:ext cx="3762900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970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Freeform 3">
            <a:extLst>
              <a:ext uri="{FF2B5EF4-FFF2-40B4-BE49-F238E27FC236}">
                <a16:creationId xmlns:a16="http://schemas.microsoft.com/office/drawing/2014/main" id="{D842791D-E9BC-433B-84B8-3E9ADE52B9C5}"/>
              </a:ext>
            </a:extLst>
          </p:cNvPr>
          <p:cNvSpPr>
            <a:spLocks/>
          </p:cNvSpPr>
          <p:nvPr/>
        </p:nvSpPr>
        <p:spPr bwMode="auto">
          <a:xfrm rot="-8117706">
            <a:off x="8172450" y="-26988"/>
            <a:ext cx="971550" cy="576263"/>
          </a:xfrm>
          <a:custGeom>
            <a:avLst/>
            <a:gdLst>
              <a:gd name="T0" fmla="*/ 0 w 1089"/>
              <a:gd name="T1" fmla="*/ 2147483646 h 363"/>
              <a:gd name="T2" fmla="*/ 2147483646 w 1089"/>
              <a:gd name="T3" fmla="*/ 2147483646 h 363"/>
              <a:gd name="T4" fmla="*/ 2147483646 w 1089"/>
              <a:gd name="T5" fmla="*/ 0 h 363"/>
              <a:gd name="T6" fmla="*/ 0 60000 65536"/>
              <a:gd name="T7" fmla="*/ 0 60000 65536"/>
              <a:gd name="T8" fmla="*/ 0 60000 65536"/>
              <a:gd name="T9" fmla="*/ 0 w 1089"/>
              <a:gd name="T10" fmla="*/ 0 h 363"/>
              <a:gd name="T11" fmla="*/ 1089 w 1089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363">
                <a:moveTo>
                  <a:pt x="0" y="363"/>
                </a:moveTo>
                <a:cubicBezTo>
                  <a:pt x="272" y="325"/>
                  <a:pt x="544" y="288"/>
                  <a:pt x="726" y="227"/>
                </a:cubicBezTo>
                <a:cubicBezTo>
                  <a:pt x="908" y="166"/>
                  <a:pt x="998" y="83"/>
                  <a:pt x="108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93188" name="Freeform 4">
            <a:extLst>
              <a:ext uri="{FF2B5EF4-FFF2-40B4-BE49-F238E27FC236}">
                <a16:creationId xmlns:a16="http://schemas.microsoft.com/office/drawing/2014/main" id="{4240C611-3679-42AF-8D5D-868EA2B867C1}"/>
              </a:ext>
            </a:extLst>
          </p:cNvPr>
          <p:cNvSpPr>
            <a:spLocks/>
          </p:cNvSpPr>
          <p:nvPr/>
        </p:nvSpPr>
        <p:spPr bwMode="auto">
          <a:xfrm rot="1657284">
            <a:off x="8355013" y="-315913"/>
            <a:ext cx="971550" cy="576263"/>
          </a:xfrm>
          <a:custGeom>
            <a:avLst/>
            <a:gdLst>
              <a:gd name="T0" fmla="*/ 0 w 1089"/>
              <a:gd name="T1" fmla="*/ 2147483646 h 363"/>
              <a:gd name="T2" fmla="*/ 2147483646 w 1089"/>
              <a:gd name="T3" fmla="*/ 2147483646 h 363"/>
              <a:gd name="T4" fmla="*/ 2147483646 w 1089"/>
              <a:gd name="T5" fmla="*/ 0 h 363"/>
              <a:gd name="T6" fmla="*/ 0 60000 65536"/>
              <a:gd name="T7" fmla="*/ 0 60000 65536"/>
              <a:gd name="T8" fmla="*/ 0 60000 65536"/>
              <a:gd name="T9" fmla="*/ 0 w 1089"/>
              <a:gd name="T10" fmla="*/ 0 h 363"/>
              <a:gd name="T11" fmla="*/ 1089 w 1089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363">
                <a:moveTo>
                  <a:pt x="0" y="363"/>
                </a:moveTo>
                <a:cubicBezTo>
                  <a:pt x="272" y="325"/>
                  <a:pt x="544" y="288"/>
                  <a:pt x="726" y="227"/>
                </a:cubicBezTo>
                <a:cubicBezTo>
                  <a:pt x="908" y="166"/>
                  <a:pt x="998" y="83"/>
                  <a:pt x="108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93189" name="Group 5">
            <a:extLst>
              <a:ext uri="{FF2B5EF4-FFF2-40B4-BE49-F238E27FC236}">
                <a16:creationId xmlns:a16="http://schemas.microsoft.com/office/drawing/2014/main" id="{9B4ED019-A8A7-4C9F-BB4A-B3B63DD6BB58}"/>
              </a:ext>
            </a:extLst>
          </p:cNvPr>
          <p:cNvGrpSpPr>
            <a:grpSpLocks/>
          </p:cNvGrpSpPr>
          <p:nvPr/>
        </p:nvGrpSpPr>
        <p:grpSpPr bwMode="auto">
          <a:xfrm rot="464816">
            <a:off x="7535863" y="-26988"/>
            <a:ext cx="1212850" cy="798513"/>
            <a:chOff x="4694" y="346"/>
            <a:chExt cx="765" cy="503"/>
          </a:xfrm>
        </p:grpSpPr>
        <p:grpSp>
          <p:nvGrpSpPr>
            <p:cNvPr id="93278" name="Group 6">
              <a:extLst>
                <a:ext uri="{FF2B5EF4-FFF2-40B4-BE49-F238E27FC236}">
                  <a16:creationId xmlns:a16="http://schemas.microsoft.com/office/drawing/2014/main" id="{1E49B40A-120A-4452-BE5E-16153E051BBF}"/>
                </a:ext>
              </a:extLst>
            </p:cNvPr>
            <p:cNvGrpSpPr>
              <a:grpSpLocks/>
            </p:cNvGrpSpPr>
            <p:nvPr/>
          </p:nvGrpSpPr>
          <p:grpSpPr bwMode="auto">
            <a:xfrm rot="757049" flipV="1">
              <a:off x="4694" y="346"/>
              <a:ext cx="765" cy="503"/>
              <a:chOff x="2562" y="1344"/>
              <a:chExt cx="786" cy="568"/>
            </a:xfrm>
          </p:grpSpPr>
          <p:sp>
            <p:nvSpPr>
              <p:cNvPr id="93280" name="Oval 7">
                <a:extLst>
                  <a:ext uri="{FF2B5EF4-FFF2-40B4-BE49-F238E27FC236}">
                    <a16:creationId xmlns:a16="http://schemas.microsoft.com/office/drawing/2014/main" id="{C589B66D-510E-41E9-87E0-3FF79464C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rgbClr val="FE007F"/>
              </a:solidFill>
              <a:ln w="9525">
                <a:solidFill>
                  <a:srgbClr val="FE007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93281" name="Group 8">
                <a:extLst>
                  <a:ext uri="{FF2B5EF4-FFF2-40B4-BE49-F238E27FC236}">
                    <a16:creationId xmlns:a16="http://schemas.microsoft.com/office/drawing/2014/main" id="{CF9C5BD3-D967-4AD7-84E9-F127DB2F7F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93282" name="Freeform 9">
                  <a:extLst>
                    <a:ext uri="{FF2B5EF4-FFF2-40B4-BE49-F238E27FC236}">
                      <a16:creationId xmlns:a16="http://schemas.microsoft.com/office/drawing/2014/main" id="{59B958B4-8133-4323-B09D-3D3CAF62E0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83" name="Freeform 10">
                  <a:extLst>
                    <a:ext uri="{FF2B5EF4-FFF2-40B4-BE49-F238E27FC236}">
                      <a16:creationId xmlns:a16="http://schemas.microsoft.com/office/drawing/2014/main" id="{6DE7D634-E9CE-4C17-A471-B5D1091342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84" name="Freeform 11">
                  <a:extLst>
                    <a:ext uri="{FF2B5EF4-FFF2-40B4-BE49-F238E27FC236}">
                      <a16:creationId xmlns:a16="http://schemas.microsoft.com/office/drawing/2014/main" id="{077A6DF5-5F88-4946-9280-CD0FCB82D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85" name="Line 12">
                  <a:extLst>
                    <a:ext uri="{FF2B5EF4-FFF2-40B4-BE49-F238E27FC236}">
                      <a16:creationId xmlns:a16="http://schemas.microsoft.com/office/drawing/2014/main" id="{1EB005A4-1145-4521-8956-F1DD414B68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86" name="Line 13">
                  <a:extLst>
                    <a:ext uri="{FF2B5EF4-FFF2-40B4-BE49-F238E27FC236}">
                      <a16:creationId xmlns:a16="http://schemas.microsoft.com/office/drawing/2014/main" id="{A33AE213-0980-4790-90EA-CC19DBDE24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87" name="Freeform 14">
                  <a:extLst>
                    <a:ext uri="{FF2B5EF4-FFF2-40B4-BE49-F238E27FC236}">
                      <a16:creationId xmlns:a16="http://schemas.microsoft.com/office/drawing/2014/main" id="{FB29C695-353B-459B-B67F-DD1C435EB7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rgbClr val="FE007F"/>
                </a:solidFill>
                <a:ln w="76200">
                  <a:solidFill>
                    <a:srgbClr val="FE00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88" name="Freeform 15">
                  <a:extLst>
                    <a:ext uri="{FF2B5EF4-FFF2-40B4-BE49-F238E27FC236}">
                      <a16:creationId xmlns:a16="http://schemas.microsoft.com/office/drawing/2014/main" id="{6098FFDA-EEF1-473E-9CFE-8843A3B7AF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rgbClr val="FE007F"/>
                </a:solidFill>
                <a:ln w="76200">
                  <a:solidFill>
                    <a:srgbClr val="FE00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89" name="Line 16">
                  <a:extLst>
                    <a:ext uri="{FF2B5EF4-FFF2-40B4-BE49-F238E27FC236}">
                      <a16:creationId xmlns:a16="http://schemas.microsoft.com/office/drawing/2014/main" id="{8C1FB651-1210-40BA-876E-5816AC43AD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E00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sp>
          <p:nvSpPr>
            <p:cNvPr id="93279" name="Oval 17">
              <a:extLst>
                <a:ext uri="{FF2B5EF4-FFF2-40B4-BE49-F238E27FC236}">
                  <a16:creationId xmlns:a16="http://schemas.microsoft.com/office/drawing/2014/main" id="{38310CB2-0E8C-450F-AC67-5171CFED7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2" y="391"/>
              <a:ext cx="45" cy="91"/>
            </a:xfrm>
            <a:prstGeom prst="ellipse">
              <a:avLst/>
            </a:prstGeom>
            <a:solidFill>
              <a:srgbClr val="FE007F"/>
            </a:solidFill>
            <a:ln w="9525">
              <a:solidFill>
                <a:srgbClr val="FE007F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93190" name="Group 20">
            <a:extLst>
              <a:ext uri="{FF2B5EF4-FFF2-40B4-BE49-F238E27FC236}">
                <a16:creationId xmlns:a16="http://schemas.microsoft.com/office/drawing/2014/main" id="{374923BE-C8C8-4DF4-BA15-E0C2CC405BFD}"/>
              </a:ext>
            </a:extLst>
          </p:cNvPr>
          <p:cNvGrpSpPr>
            <a:grpSpLocks/>
          </p:cNvGrpSpPr>
          <p:nvPr/>
        </p:nvGrpSpPr>
        <p:grpSpPr bwMode="auto">
          <a:xfrm rot="-3586176">
            <a:off x="821532" y="1612106"/>
            <a:ext cx="717550" cy="649287"/>
            <a:chOff x="795" y="3058"/>
            <a:chExt cx="452" cy="409"/>
          </a:xfrm>
        </p:grpSpPr>
        <p:sp>
          <p:nvSpPr>
            <p:cNvPr id="93276" name="Freeform 21">
              <a:extLst>
                <a:ext uri="{FF2B5EF4-FFF2-40B4-BE49-F238E27FC236}">
                  <a16:creationId xmlns:a16="http://schemas.microsoft.com/office/drawing/2014/main" id="{FAF44695-9A5B-4C1A-8A43-49DE7092B119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93277" name="Freeform 22">
              <a:extLst>
                <a:ext uri="{FF2B5EF4-FFF2-40B4-BE49-F238E27FC236}">
                  <a16:creationId xmlns:a16="http://schemas.microsoft.com/office/drawing/2014/main" id="{F87D30B0-673E-48B7-A533-E7DB91BB5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93191" name="Group 23">
            <a:extLst>
              <a:ext uri="{FF2B5EF4-FFF2-40B4-BE49-F238E27FC236}">
                <a16:creationId xmlns:a16="http://schemas.microsoft.com/office/drawing/2014/main" id="{8F2C3DB5-BD34-4E93-AD0C-BE450F0884D2}"/>
              </a:ext>
            </a:extLst>
          </p:cNvPr>
          <p:cNvGrpSpPr>
            <a:grpSpLocks/>
          </p:cNvGrpSpPr>
          <p:nvPr/>
        </p:nvGrpSpPr>
        <p:grpSpPr bwMode="auto">
          <a:xfrm>
            <a:off x="8678863" y="1125538"/>
            <a:ext cx="717550" cy="649287"/>
            <a:chOff x="795" y="3058"/>
            <a:chExt cx="452" cy="409"/>
          </a:xfrm>
        </p:grpSpPr>
        <p:sp>
          <p:nvSpPr>
            <p:cNvPr id="93274" name="Freeform 24">
              <a:extLst>
                <a:ext uri="{FF2B5EF4-FFF2-40B4-BE49-F238E27FC236}">
                  <a16:creationId xmlns:a16="http://schemas.microsoft.com/office/drawing/2014/main" id="{7CF8AC33-FE77-43A3-BEF8-F3E5A81AD18D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93275" name="Freeform 25">
              <a:extLst>
                <a:ext uri="{FF2B5EF4-FFF2-40B4-BE49-F238E27FC236}">
                  <a16:creationId xmlns:a16="http://schemas.microsoft.com/office/drawing/2014/main" id="{0D72F144-979F-45F5-881B-84A4C5F78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93192" name="Group 26">
            <a:extLst>
              <a:ext uri="{FF2B5EF4-FFF2-40B4-BE49-F238E27FC236}">
                <a16:creationId xmlns:a16="http://schemas.microsoft.com/office/drawing/2014/main" id="{5735EF61-9C3B-474D-8E04-79F511567418}"/>
              </a:ext>
            </a:extLst>
          </p:cNvPr>
          <p:cNvGrpSpPr>
            <a:grpSpLocks/>
          </p:cNvGrpSpPr>
          <p:nvPr/>
        </p:nvGrpSpPr>
        <p:grpSpPr bwMode="auto">
          <a:xfrm rot="349373">
            <a:off x="8462963" y="5514975"/>
            <a:ext cx="431800" cy="506413"/>
            <a:chOff x="795" y="3058"/>
            <a:chExt cx="452" cy="409"/>
          </a:xfrm>
        </p:grpSpPr>
        <p:sp>
          <p:nvSpPr>
            <p:cNvPr id="93272" name="Freeform 27">
              <a:extLst>
                <a:ext uri="{FF2B5EF4-FFF2-40B4-BE49-F238E27FC236}">
                  <a16:creationId xmlns:a16="http://schemas.microsoft.com/office/drawing/2014/main" id="{0922B4B9-C41E-456A-B0DE-636482D3A114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93273" name="Freeform 28">
              <a:extLst>
                <a:ext uri="{FF2B5EF4-FFF2-40B4-BE49-F238E27FC236}">
                  <a16:creationId xmlns:a16="http://schemas.microsoft.com/office/drawing/2014/main" id="{392F95EF-5242-4DFE-B688-03E0CDFB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93193" name="Rectangle 29">
            <a:extLst>
              <a:ext uri="{FF2B5EF4-FFF2-40B4-BE49-F238E27FC236}">
                <a16:creationId xmlns:a16="http://schemas.microsoft.com/office/drawing/2014/main" id="{8CBFF18D-13E7-4F4C-99E5-9BEFFAE1C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1639888"/>
            <a:ext cx="6913562" cy="4824412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grpSp>
        <p:nvGrpSpPr>
          <p:cNvPr id="93194" name="Group 30">
            <a:extLst>
              <a:ext uri="{FF2B5EF4-FFF2-40B4-BE49-F238E27FC236}">
                <a16:creationId xmlns:a16="http://schemas.microsoft.com/office/drawing/2014/main" id="{2AAF8E2C-7DD6-4A64-9518-906DCCD8A73C}"/>
              </a:ext>
            </a:extLst>
          </p:cNvPr>
          <p:cNvGrpSpPr>
            <a:grpSpLocks/>
          </p:cNvGrpSpPr>
          <p:nvPr/>
        </p:nvGrpSpPr>
        <p:grpSpPr bwMode="auto">
          <a:xfrm rot="-2209246">
            <a:off x="6940550" y="-88900"/>
            <a:ext cx="2066925" cy="3357563"/>
            <a:chOff x="2200" y="981"/>
            <a:chExt cx="2256" cy="2129"/>
          </a:xfrm>
        </p:grpSpPr>
        <p:sp>
          <p:nvSpPr>
            <p:cNvPr id="93203" name="Oval 31">
              <a:extLst>
                <a:ext uri="{FF2B5EF4-FFF2-40B4-BE49-F238E27FC236}">
                  <a16:creationId xmlns:a16="http://schemas.microsoft.com/office/drawing/2014/main" id="{71F7F7EB-72CD-45F5-88AF-07284DC8B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069"/>
              <a:ext cx="362" cy="46"/>
            </a:xfrm>
            <a:prstGeom prst="ellipse">
              <a:avLst/>
            </a:prstGeom>
            <a:solidFill>
              <a:srgbClr val="FE007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0000"/>
                </a:solidFill>
              </a:endParaRPr>
            </a:p>
          </p:txBody>
        </p:sp>
        <p:grpSp>
          <p:nvGrpSpPr>
            <p:cNvPr id="93204" name="Group 32">
              <a:extLst>
                <a:ext uri="{FF2B5EF4-FFF2-40B4-BE49-F238E27FC236}">
                  <a16:creationId xmlns:a16="http://schemas.microsoft.com/office/drawing/2014/main" id="{DC335C64-C87C-418D-8F05-72C814771C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0" y="981"/>
              <a:ext cx="1678" cy="1179"/>
              <a:chOff x="2593" y="1184"/>
              <a:chExt cx="922" cy="795"/>
            </a:xfrm>
          </p:grpSpPr>
          <p:sp>
            <p:nvSpPr>
              <p:cNvPr id="93264" name="Freeform 33">
                <a:extLst>
                  <a:ext uri="{FF2B5EF4-FFF2-40B4-BE49-F238E27FC236}">
                    <a16:creationId xmlns:a16="http://schemas.microsoft.com/office/drawing/2014/main" id="{B455F3B1-DEDA-490B-BE39-B1EA10C3D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15"/>
                <a:ext cx="431" cy="764"/>
              </a:xfrm>
              <a:custGeom>
                <a:avLst/>
                <a:gdLst>
                  <a:gd name="T0" fmla="*/ 46 w 431"/>
                  <a:gd name="T1" fmla="*/ 491 h 764"/>
                  <a:gd name="T2" fmla="*/ 227 w 431"/>
                  <a:gd name="T3" fmla="*/ 83 h 764"/>
                  <a:gd name="T4" fmla="*/ 408 w 431"/>
                  <a:gd name="T5" fmla="*/ 38 h 764"/>
                  <a:gd name="T6" fmla="*/ 363 w 431"/>
                  <a:gd name="T7" fmla="*/ 310 h 764"/>
                  <a:gd name="T8" fmla="*/ 0 w 431"/>
                  <a:gd name="T9" fmla="*/ 764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33CCCC"/>
              </a:solidFill>
              <a:ln w="146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65" name="Freeform 34">
                <a:extLst>
                  <a:ext uri="{FF2B5EF4-FFF2-40B4-BE49-F238E27FC236}">
                    <a16:creationId xmlns:a16="http://schemas.microsoft.com/office/drawing/2014/main" id="{75904ECB-F8FA-4CA7-A655-B57176F5D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184"/>
                <a:ext cx="605" cy="749"/>
              </a:xfrm>
              <a:custGeom>
                <a:avLst/>
                <a:gdLst>
                  <a:gd name="T0" fmla="*/ 605 w 605"/>
                  <a:gd name="T1" fmla="*/ 522 h 749"/>
                  <a:gd name="T2" fmla="*/ 378 w 605"/>
                  <a:gd name="T3" fmla="*/ 114 h 749"/>
                  <a:gd name="T4" fmla="*/ 151 w 605"/>
                  <a:gd name="T5" fmla="*/ 23 h 749"/>
                  <a:gd name="T6" fmla="*/ 60 w 605"/>
                  <a:gd name="T7" fmla="*/ 250 h 749"/>
                  <a:gd name="T8" fmla="*/ 514 w 605"/>
                  <a:gd name="T9" fmla="*/ 749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33CCCC"/>
              </a:solidFill>
              <a:ln w="139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66" name="Freeform 35">
                <a:extLst>
                  <a:ext uri="{FF2B5EF4-FFF2-40B4-BE49-F238E27FC236}">
                    <a16:creationId xmlns:a16="http://schemas.microsoft.com/office/drawing/2014/main" id="{D824F87E-467E-4471-A7A4-C38E59EEA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1525"/>
                <a:ext cx="244" cy="227"/>
              </a:xfrm>
              <a:custGeom>
                <a:avLst/>
                <a:gdLst>
                  <a:gd name="T0" fmla="*/ 880 w 224"/>
                  <a:gd name="T1" fmla="*/ 0 h 153"/>
                  <a:gd name="T2" fmla="*/ 783 w 224"/>
                  <a:gd name="T3" fmla="*/ 8994 h 153"/>
                  <a:gd name="T4" fmla="*/ 741 w 224"/>
                  <a:gd name="T5" fmla="*/ 13344 h 153"/>
                  <a:gd name="T6" fmla="*/ 599 w 224"/>
                  <a:gd name="T7" fmla="*/ 35241 h 153"/>
                  <a:gd name="T8" fmla="*/ 533 w 224"/>
                  <a:gd name="T9" fmla="*/ 55039 h 153"/>
                  <a:gd name="T10" fmla="*/ 475 w 224"/>
                  <a:gd name="T11" fmla="*/ 44370 h 153"/>
                  <a:gd name="T12" fmla="*/ 376 w 224"/>
                  <a:gd name="T13" fmla="*/ 37620 h 153"/>
                  <a:gd name="T14" fmla="*/ 284 w 224"/>
                  <a:gd name="T15" fmla="*/ 28535 h 153"/>
                  <a:gd name="T16" fmla="*/ 174 w 224"/>
                  <a:gd name="T17" fmla="*/ 13344 h 153"/>
                  <a:gd name="T18" fmla="*/ 0 w 224"/>
                  <a:gd name="T19" fmla="*/ 33120 h 153"/>
                  <a:gd name="T20" fmla="*/ 4 w 224"/>
                  <a:gd name="T21" fmla="*/ 56958 h 153"/>
                  <a:gd name="T22" fmla="*/ 114 w 224"/>
                  <a:gd name="T23" fmla="*/ 63796 h 153"/>
                  <a:gd name="T24" fmla="*/ 395 w 224"/>
                  <a:gd name="T25" fmla="*/ 77370 h 153"/>
                  <a:gd name="T26" fmla="*/ 629 w 224"/>
                  <a:gd name="T27" fmla="*/ 81659 h 153"/>
                  <a:gd name="T28" fmla="*/ 719 w 224"/>
                  <a:gd name="T29" fmla="*/ 63796 h 153"/>
                  <a:gd name="T30" fmla="*/ 754 w 224"/>
                  <a:gd name="T31" fmla="*/ 56958 h 153"/>
                  <a:gd name="T32" fmla="*/ 805 w 224"/>
                  <a:gd name="T33" fmla="*/ 52777 h 153"/>
                  <a:gd name="T34" fmla="*/ 880 w 224"/>
                  <a:gd name="T35" fmla="*/ 0 h 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4"/>
                  <a:gd name="T55" fmla="*/ 0 h 153"/>
                  <a:gd name="T56" fmla="*/ 224 w 224"/>
                  <a:gd name="T57" fmla="*/ 153 h 1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4" h="153">
                    <a:moveTo>
                      <a:pt x="224" y="0"/>
                    </a:moveTo>
                    <a:cubicBezTo>
                      <a:pt x="216" y="5"/>
                      <a:pt x="208" y="11"/>
                      <a:pt x="200" y="16"/>
                    </a:cubicBezTo>
                    <a:cubicBezTo>
                      <a:pt x="196" y="19"/>
                      <a:pt x="188" y="24"/>
                      <a:pt x="188" y="24"/>
                    </a:cubicBezTo>
                    <a:cubicBezTo>
                      <a:pt x="178" y="39"/>
                      <a:pt x="168" y="59"/>
                      <a:pt x="152" y="64"/>
                    </a:cubicBezTo>
                    <a:cubicBezTo>
                      <a:pt x="142" y="93"/>
                      <a:pt x="149" y="81"/>
                      <a:pt x="136" y="100"/>
                    </a:cubicBezTo>
                    <a:cubicBezTo>
                      <a:pt x="102" y="77"/>
                      <a:pt x="142" y="108"/>
                      <a:pt x="120" y="80"/>
                    </a:cubicBezTo>
                    <a:cubicBezTo>
                      <a:pt x="111" y="69"/>
                      <a:pt x="106" y="74"/>
                      <a:pt x="96" y="68"/>
                    </a:cubicBezTo>
                    <a:cubicBezTo>
                      <a:pt x="88" y="63"/>
                      <a:pt x="72" y="52"/>
                      <a:pt x="72" y="52"/>
                    </a:cubicBezTo>
                    <a:cubicBezTo>
                      <a:pt x="67" y="36"/>
                      <a:pt x="60" y="29"/>
                      <a:pt x="44" y="24"/>
                    </a:cubicBezTo>
                    <a:cubicBezTo>
                      <a:pt x="19" y="29"/>
                      <a:pt x="8" y="35"/>
                      <a:pt x="0" y="60"/>
                    </a:cubicBezTo>
                    <a:cubicBezTo>
                      <a:pt x="1" y="75"/>
                      <a:pt x="0" y="90"/>
                      <a:pt x="4" y="104"/>
                    </a:cubicBezTo>
                    <a:cubicBezTo>
                      <a:pt x="6" y="110"/>
                      <a:pt x="23" y="114"/>
                      <a:pt x="28" y="116"/>
                    </a:cubicBezTo>
                    <a:cubicBezTo>
                      <a:pt x="52" y="126"/>
                      <a:pt x="74" y="135"/>
                      <a:pt x="100" y="140"/>
                    </a:cubicBezTo>
                    <a:cubicBezTo>
                      <a:pt x="126" y="153"/>
                      <a:pt x="128" y="152"/>
                      <a:pt x="160" y="148"/>
                    </a:cubicBezTo>
                    <a:cubicBezTo>
                      <a:pt x="169" y="134"/>
                      <a:pt x="170" y="126"/>
                      <a:pt x="184" y="116"/>
                    </a:cubicBezTo>
                    <a:cubicBezTo>
                      <a:pt x="187" y="112"/>
                      <a:pt x="189" y="107"/>
                      <a:pt x="192" y="104"/>
                    </a:cubicBezTo>
                    <a:cubicBezTo>
                      <a:pt x="195" y="101"/>
                      <a:pt x="201" y="100"/>
                      <a:pt x="204" y="96"/>
                    </a:cubicBezTo>
                    <a:cubicBezTo>
                      <a:pt x="218" y="79"/>
                      <a:pt x="222" y="19"/>
                      <a:pt x="224" y="0"/>
                    </a:cubicBezTo>
                    <a:close/>
                  </a:path>
                </a:pathLst>
              </a:cu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67" name="Line 36">
                <a:extLst>
                  <a:ext uri="{FF2B5EF4-FFF2-40B4-BE49-F238E27FC236}">
                    <a16:creationId xmlns:a16="http://schemas.microsoft.com/office/drawing/2014/main" id="{BD89BD3F-EDF3-491F-BF80-45A775B2B4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480"/>
                <a:ext cx="363" cy="408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68" name="Line 37">
                <a:extLst>
                  <a:ext uri="{FF2B5EF4-FFF2-40B4-BE49-F238E27FC236}">
                    <a16:creationId xmlns:a16="http://schemas.microsoft.com/office/drawing/2014/main" id="{73D4BF1D-E645-4448-BC02-DE017DD9E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2" y="1298"/>
                <a:ext cx="227" cy="408"/>
              </a:xfrm>
              <a:prstGeom prst="line">
                <a:avLst/>
              </a:prstGeom>
              <a:noFill/>
              <a:ln w="1206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69" name="Freeform 38">
                <a:extLst>
                  <a:ext uri="{FF2B5EF4-FFF2-40B4-BE49-F238E27FC236}">
                    <a16:creationId xmlns:a16="http://schemas.microsoft.com/office/drawing/2014/main" id="{5AF6C4BE-C1F7-4991-954C-F00FCD9FA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253"/>
                <a:ext cx="364" cy="635"/>
              </a:xfrm>
              <a:custGeom>
                <a:avLst/>
                <a:gdLst>
                  <a:gd name="T0" fmla="*/ 3 w 431"/>
                  <a:gd name="T1" fmla="*/ 25 h 764"/>
                  <a:gd name="T2" fmla="*/ 15 w 431"/>
                  <a:gd name="T3" fmla="*/ 4 h 764"/>
                  <a:gd name="T4" fmla="*/ 28 w 431"/>
                  <a:gd name="T5" fmla="*/ 2 h 764"/>
                  <a:gd name="T6" fmla="*/ 25 w 431"/>
                  <a:gd name="T7" fmla="*/ 16 h 764"/>
                  <a:gd name="T8" fmla="*/ 0 w 431"/>
                  <a:gd name="T9" fmla="*/ 4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70" name="Freeform 39">
                <a:extLst>
                  <a:ext uri="{FF2B5EF4-FFF2-40B4-BE49-F238E27FC236}">
                    <a16:creationId xmlns:a16="http://schemas.microsoft.com/office/drawing/2014/main" id="{D58257B7-FBAB-46DF-8A5A-683197686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1207"/>
                <a:ext cx="515" cy="681"/>
              </a:xfrm>
              <a:custGeom>
                <a:avLst/>
                <a:gdLst>
                  <a:gd name="T0" fmla="*/ 47 w 605"/>
                  <a:gd name="T1" fmla="*/ 114 h 749"/>
                  <a:gd name="T2" fmla="*/ 29 w 605"/>
                  <a:gd name="T3" fmla="*/ 25 h 749"/>
                  <a:gd name="T4" fmla="*/ 12 w 605"/>
                  <a:gd name="T5" fmla="*/ 5 h 749"/>
                  <a:gd name="T6" fmla="*/ 5 w 605"/>
                  <a:gd name="T7" fmla="*/ 54 h 749"/>
                  <a:gd name="T8" fmla="*/ 40 w 605"/>
                  <a:gd name="T9" fmla="*/ 164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71" name="Line 40">
                <a:extLst>
                  <a:ext uri="{FF2B5EF4-FFF2-40B4-BE49-F238E27FC236}">
                    <a16:creationId xmlns:a16="http://schemas.microsoft.com/office/drawing/2014/main" id="{A96F7C43-AB70-472B-BF6E-F5F9062994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1820"/>
                <a:ext cx="91" cy="91"/>
              </a:xfrm>
              <a:prstGeom prst="line">
                <a:avLst/>
              </a:prstGeom>
              <a:noFill/>
              <a:ln w="762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3205" name="Group 41">
              <a:extLst>
                <a:ext uri="{FF2B5EF4-FFF2-40B4-BE49-F238E27FC236}">
                  <a16:creationId xmlns:a16="http://schemas.microsoft.com/office/drawing/2014/main" id="{DFEEDC88-BAA6-4935-BB21-133EC9B7C5A0}"/>
                </a:ext>
              </a:extLst>
            </p:cNvPr>
            <p:cNvGrpSpPr>
              <a:grpSpLocks/>
            </p:cNvGrpSpPr>
            <p:nvPr/>
          </p:nvGrpSpPr>
          <p:grpSpPr bwMode="auto">
            <a:xfrm rot="21090733" flipV="1">
              <a:off x="2305" y="2067"/>
              <a:ext cx="1633" cy="1043"/>
              <a:chOff x="2593" y="1184"/>
              <a:chExt cx="922" cy="795"/>
            </a:xfrm>
          </p:grpSpPr>
          <p:sp>
            <p:nvSpPr>
              <p:cNvPr id="93256" name="Freeform 42">
                <a:extLst>
                  <a:ext uri="{FF2B5EF4-FFF2-40B4-BE49-F238E27FC236}">
                    <a16:creationId xmlns:a16="http://schemas.microsoft.com/office/drawing/2014/main" id="{E9794E6B-F1EE-4AF9-9770-C5C8CCE76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15"/>
                <a:ext cx="431" cy="764"/>
              </a:xfrm>
              <a:custGeom>
                <a:avLst/>
                <a:gdLst>
                  <a:gd name="T0" fmla="*/ 46 w 431"/>
                  <a:gd name="T1" fmla="*/ 491 h 764"/>
                  <a:gd name="T2" fmla="*/ 227 w 431"/>
                  <a:gd name="T3" fmla="*/ 83 h 764"/>
                  <a:gd name="T4" fmla="*/ 408 w 431"/>
                  <a:gd name="T5" fmla="*/ 38 h 764"/>
                  <a:gd name="T6" fmla="*/ 363 w 431"/>
                  <a:gd name="T7" fmla="*/ 310 h 764"/>
                  <a:gd name="T8" fmla="*/ 0 w 431"/>
                  <a:gd name="T9" fmla="*/ 764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33CCCC"/>
              </a:solidFill>
              <a:ln w="146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57" name="Freeform 43">
                <a:extLst>
                  <a:ext uri="{FF2B5EF4-FFF2-40B4-BE49-F238E27FC236}">
                    <a16:creationId xmlns:a16="http://schemas.microsoft.com/office/drawing/2014/main" id="{F09191E0-9ECC-4544-AC06-4B347E9EE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184"/>
                <a:ext cx="605" cy="749"/>
              </a:xfrm>
              <a:custGeom>
                <a:avLst/>
                <a:gdLst>
                  <a:gd name="T0" fmla="*/ 605 w 605"/>
                  <a:gd name="T1" fmla="*/ 522 h 749"/>
                  <a:gd name="T2" fmla="*/ 378 w 605"/>
                  <a:gd name="T3" fmla="*/ 114 h 749"/>
                  <a:gd name="T4" fmla="*/ 151 w 605"/>
                  <a:gd name="T5" fmla="*/ 23 h 749"/>
                  <a:gd name="T6" fmla="*/ 60 w 605"/>
                  <a:gd name="T7" fmla="*/ 250 h 749"/>
                  <a:gd name="T8" fmla="*/ 514 w 605"/>
                  <a:gd name="T9" fmla="*/ 749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33CCCC"/>
              </a:solidFill>
              <a:ln w="139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58" name="Freeform 44">
                <a:extLst>
                  <a:ext uri="{FF2B5EF4-FFF2-40B4-BE49-F238E27FC236}">
                    <a16:creationId xmlns:a16="http://schemas.microsoft.com/office/drawing/2014/main" id="{7998092F-EDBC-4642-A25C-7F61BF98E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1525"/>
                <a:ext cx="244" cy="227"/>
              </a:xfrm>
              <a:custGeom>
                <a:avLst/>
                <a:gdLst>
                  <a:gd name="T0" fmla="*/ 880 w 224"/>
                  <a:gd name="T1" fmla="*/ 0 h 153"/>
                  <a:gd name="T2" fmla="*/ 783 w 224"/>
                  <a:gd name="T3" fmla="*/ 8994 h 153"/>
                  <a:gd name="T4" fmla="*/ 741 w 224"/>
                  <a:gd name="T5" fmla="*/ 13344 h 153"/>
                  <a:gd name="T6" fmla="*/ 599 w 224"/>
                  <a:gd name="T7" fmla="*/ 35241 h 153"/>
                  <a:gd name="T8" fmla="*/ 533 w 224"/>
                  <a:gd name="T9" fmla="*/ 55039 h 153"/>
                  <a:gd name="T10" fmla="*/ 475 w 224"/>
                  <a:gd name="T11" fmla="*/ 44370 h 153"/>
                  <a:gd name="T12" fmla="*/ 376 w 224"/>
                  <a:gd name="T13" fmla="*/ 37620 h 153"/>
                  <a:gd name="T14" fmla="*/ 284 w 224"/>
                  <a:gd name="T15" fmla="*/ 28535 h 153"/>
                  <a:gd name="T16" fmla="*/ 174 w 224"/>
                  <a:gd name="T17" fmla="*/ 13344 h 153"/>
                  <a:gd name="T18" fmla="*/ 0 w 224"/>
                  <a:gd name="T19" fmla="*/ 33120 h 153"/>
                  <a:gd name="T20" fmla="*/ 4 w 224"/>
                  <a:gd name="T21" fmla="*/ 56958 h 153"/>
                  <a:gd name="T22" fmla="*/ 114 w 224"/>
                  <a:gd name="T23" fmla="*/ 63796 h 153"/>
                  <a:gd name="T24" fmla="*/ 395 w 224"/>
                  <a:gd name="T25" fmla="*/ 77370 h 153"/>
                  <a:gd name="T26" fmla="*/ 629 w 224"/>
                  <a:gd name="T27" fmla="*/ 81659 h 153"/>
                  <a:gd name="T28" fmla="*/ 719 w 224"/>
                  <a:gd name="T29" fmla="*/ 63796 h 153"/>
                  <a:gd name="T30" fmla="*/ 754 w 224"/>
                  <a:gd name="T31" fmla="*/ 56958 h 153"/>
                  <a:gd name="T32" fmla="*/ 805 w 224"/>
                  <a:gd name="T33" fmla="*/ 52777 h 153"/>
                  <a:gd name="T34" fmla="*/ 880 w 224"/>
                  <a:gd name="T35" fmla="*/ 0 h 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4"/>
                  <a:gd name="T55" fmla="*/ 0 h 153"/>
                  <a:gd name="T56" fmla="*/ 224 w 224"/>
                  <a:gd name="T57" fmla="*/ 153 h 1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4" h="153">
                    <a:moveTo>
                      <a:pt x="224" y="0"/>
                    </a:moveTo>
                    <a:cubicBezTo>
                      <a:pt x="216" y="5"/>
                      <a:pt x="208" y="11"/>
                      <a:pt x="200" y="16"/>
                    </a:cubicBezTo>
                    <a:cubicBezTo>
                      <a:pt x="196" y="19"/>
                      <a:pt x="188" y="24"/>
                      <a:pt x="188" y="24"/>
                    </a:cubicBezTo>
                    <a:cubicBezTo>
                      <a:pt x="178" y="39"/>
                      <a:pt x="168" y="59"/>
                      <a:pt x="152" y="64"/>
                    </a:cubicBezTo>
                    <a:cubicBezTo>
                      <a:pt x="142" y="93"/>
                      <a:pt x="149" y="81"/>
                      <a:pt x="136" y="100"/>
                    </a:cubicBezTo>
                    <a:cubicBezTo>
                      <a:pt x="102" y="77"/>
                      <a:pt x="142" y="108"/>
                      <a:pt x="120" y="80"/>
                    </a:cubicBezTo>
                    <a:cubicBezTo>
                      <a:pt x="111" y="69"/>
                      <a:pt x="106" y="74"/>
                      <a:pt x="96" y="68"/>
                    </a:cubicBezTo>
                    <a:cubicBezTo>
                      <a:pt x="88" y="63"/>
                      <a:pt x="72" y="52"/>
                      <a:pt x="72" y="52"/>
                    </a:cubicBezTo>
                    <a:cubicBezTo>
                      <a:pt x="67" y="36"/>
                      <a:pt x="60" y="29"/>
                      <a:pt x="44" y="24"/>
                    </a:cubicBezTo>
                    <a:cubicBezTo>
                      <a:pt x="19" y="29"/>
                      <a:pt x="8" y="35"/>
                      <a:pt x="0" y="60"/>
                    </a:cubicBezTo>
                    <a:cubicBezTo>
                      <a:pt x="1" y="75"/>
                      <a:pt x="0" y="90"/>
                      <a:pt x="4" y="104"/>
                    </a:cubicBezTo>
                    <a:cubicBezTo>
                      <a:pt x="6" y="110"/>
                      <a:pt x="23" y="114"/>
                      <a:pt x="28" y="116"/>
                    </a:cubicBezTo>
                    <a:cubicBezTo>
                      <a:pt x="52" y="126"/>
                      <a:pt x="74" y="135"/>
                      <a:pt x="100" y="140"/>
                    </a:cubicBezTo>
                    <a:cubicBezTo>
                      <a:pt x="126" y="153"/>
                      <a:pt x="128" y="152"/>
                      <a:pt x="160" y="148"/>
                    </a:cubicBezTo>
                    <a:cubicBezTo>
                      <a:pt x="169" y="134"/>
                      <a:pt x="170" y="126"/>
                      <a:pt x="184" y="116"/>
                    </a:cubicBezTo>
                    <a:cubicBezTo>
                      <a:pt x="187" y="112"/>
                      <a:pt x="189" y="107"/>
                      <a:pt x="192" y="104"/>
                    </a:cubicBezTo>
                    <a:cubicBezTo>
                      <a:pt x="195" y="101"/>
                      <a:pt x="201" y="100"/>
                      <a:pt x="204" y="96"/>
                    </a:cubicBezTo>
                    <a:cubicBezTo>
                      <a:pt x="218" y="79"/>
                      <a:pt x="222" y="19"/>
                      <a:pt x="224" y="0"/>
                    </a:cubicBezTo>
                    <a:close/>
                  </a:path>
                </a:pathLst>
              </a:cu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59" name="Line 45">
                <a:extLst>
                  <a:ext uri="{FF2B5EF4-FFF2-40B4-BE49-F238E27FC236}">
                    <a16:creationId xmlns:a16="http://schemas.microsoft.com/office/drawing/2014/main" id="{F5A8CE53-0367-4D6B-8BCE-3911AC505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480"/>
                <a:ext cx="363" cy="408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60" name="Line 46">
                <a:extLst>
                  <a:ext uri="{FF2B5EF4-FFF2-40B4-BE49-F238E27FC236}">
                    <a16:creationId xmlns:a16="http://schemas.microsoft.com/office/drawing/2014/main" id="{28E87DA3-58B7-4E57-A4E2-59AADD7793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2" y="1298"/>
                <a:ext cx="227" cy="408"/>
              </a:xfrm>
              <a:prstGeom prst="line">
                <a:avLst/>
              </a:prstGeom>
              <a:noFill/>
              <a:ln w="1206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61" name="Freeform 47">
                <a:extLst>
                  <a:ext uri="{FF2B5EF4-FFF2-40B4-BE49-F238E27FC236}">
                    <a16:creationId xmlns:a16="http://schemas.microsoft.com/office/drawing/2014/main" id="{4B7FCC2F-21F7-437C-9336-D14FD66DA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253"/>
                <a:ext cx="364" cy="635"/>
              </a:xfrm>
              <a:custGeom>
                <a:avLst/>
                <a:gdLst>
                  <a:gd name="T0" fmla="*/ 3 w 431"/>
                  <a:gd name="T1" fmla="*/ 25 h 764"/>
                  <a:gd name="T2" fmla="*/ 15 w 431"/>
                  <a:gd name="T3" fmla="*/ 4 h 764"/>
                  <a:gd name="T4" fmla="*/ 28 w 431"/>
                  <a:gd name="T5" fmla="*/ 2 h 764"/>
                  <a:gd name="T6" fmla="*/ 25 w 431"/>
                  <a:gd name="T7" fmla="*/ 16 h 764"/>
                  <a:gd name="T8" fmla="*/ 0 w 431"/>
                  <a:gd name="T9" fmla="*/ 4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62" name="Freeform 48">
                <a:extLst>
                  <a:ext uri="{FF2B5EF4-FFF2-40B4-BE49-F238E27FC236}">
                    <a16:creationId xmlns:a16="http://schemas.microsoft.com/office/drawing/2014/main" id="{DA35CA42-2A8E-40C5-8974-252957797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1207"/>
                <a:ext cx="515" cy="681"/>
              </a:xfrm>
              <a:custGeom>
                <a:avLst/>
                <a:gdLst>
                  <a:gd name="T0" fmla="*/ 47 w 605"/>
                  <a:gd name="T1" fmla="*/ 114 h 749"/>
                  <a:gd name="T2" fmla="*/ 29 w 605"/>
                  <a:gd name="T3" fmla="*/ 25 h 749"/>
                  <a:gd name="T4" fmla="*/ 12 w 605"/>
                  <a:gd name="T5" fmla="*/ 5 h 749"/>
                  <a:gd name="T6" fmla="*/ 5 w 605"/>
                  <a:gd name="T7" fmla="*/ 54 h 749"/>
                  <a:gd name="T8" fmla="*/ 40 w 605"/>
                  <a:gd name="T9" fmla="*/ 164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3263" name="Line 49">
                <a:extLst>
                  <a:ext uri="{FF2B5EF4-FFF2-40B4-BE49-F238E27FC236}">
                    <a16:creationId xmlns:a16="http://schemas.microsoft.com/office/drawing/2014/main" id="{40772248-8BDC-4305-AB5D-069E05823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1820"/>
                <a:ext cx="91" cy="91"/>
              </a:xfrm>
              <a:prstGeom prst="line">
                <a:avLst/>
              </a:prstGeom>
              <a:noFill/>
              <a:ln w="762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3206" name="Group 50">
              <a:extLst>
                <a:ext uri="{FF2B5EF4-FFF2-40B4-BE49-F238E27FC236}">
                  <a16:creationId xmlns:a16="http://schemas.microsoft.com/office/drawing/2014/main" id="{53D004B1-DC0C-42BF-9CB9-EDA6EA114B6B}"/>
                </a:ext>
              </a:extLst>
            </p:cNvPr>
            <p:cNvGrpSpPr>
              <a:grpSpLocks/>
            </p:cNvGrpSpPr>
            <p:nvPr/>
          </p:nvGrpSpPr>
          <p:grpSpPr bwMode="auto">
            <a:xfrm rot="21090733" flipV="1">
              <a:off x="2744" y="2160"/>
              <a:ext cx="765" cy="503"/>
              <a:chOff x="2562" y="1344"/>
              <a:chExt cx="786" cy="568"/>
            </a:xfrm>
          </p:grpSpPr>
          <p:sp>
            <p:nvSpPr>
              <p:cNvPr id="93246" name="Oval 51">
                <a:extLst>
                  <a:ext uri="{FF2B5EF4-FFF2-40B4-BE49-F238E27FC236}">
                    <a16:creationId xmlns:a16="http://schemas.microsoft.com/office/drawing/2014/main" id="{CB3A31A7-D354-4078-A7FC-DA1949350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93247" name="Group 52">
                <a:extLst>
                  <a:ext uri="{FF2B5EF4-FFF2-40B4-BE49-F238E27FC236}">
                    <a16:creationId xmlns:a16="http://schemas.microsoft.com/office/drawing/2014/main" id="{51F90FED-BCE7-47C2-88AD-D9B6A5FC83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93248" name="Freeform 53">
                  <a:extLst>
                    <a:ext uri="{FF2B5EF4-FFF2-40B4-BE49-F238E27FC236}">
                      <a16:creationId xmlns:a16="http://schemas.microsoft.com/office/drawing/2014/main" id="{7A6A038A-0072-44D5-BC16-75570B8180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49" name="Freeform 54">
                  <a:extLst>
                    <a:ext uri="{FF2B5EF4-FFF2-40B4-BE49-F238E27FC236}">
                      <a16:creationId xmlns:a16="http://schemas.microsoft.com/office/drawing/2014/main" id="{320DE6C8-5663-42A0-B06E-F71864A03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50" name="Freeform 55">
                  <a:extLst>
                    <a:ext uri="{FF2B5EF4-FFF2-40B4-BE49-F238E27FC236}">
                      <a16:creationId xmlns:a16="http://schemas.microsoft.com/office/drawing/2014/main" id="{37D19C45-DA15-4E95-8322-3877DA800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51" name="Line 56">
                  <a:extLst>
                    <a:ext uri="{FF2B5EF4-FFF2-40B4-BE49-F238E27FC236}">
                      <a16:creationId xmlns:a16="http://schemas.microsoft.com/office/drawing/2014/main" id="{5D0DB82B-1543-48E4-87FC-E29E9D7239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52" name="Line 57">
                  <a:extLst>
                    <a:ext uri="{FF2B5EF4-FFF2-40B4-BE49-F238E27FC236}">
                      <a16:creationId xmlns:a16="http://schemas.microsoft.com/office/drawing/2014/main" id="{32ADD30A-02E2-4A30-9EBA-528E0ABED0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53" name="Freeform 58">
                  <a:extLst>
                    <a:ext uri="{FF2B5EF4-FFF2-40B4-BE49-F238E27FC236}">
                      <a16:creationId xmlns:a16="http://schemas.microsoft.com/office/drawing/2014/main" id="{D4EC1418-AD93-4146-9FA9-3AE2145B0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54" name="Freeform 59">
                  <a:extLst>
                    <a:ext uri="{FF2B5EF4-FFF2-40B4-BE49-F238E27FC236}">
                      <a16:creationId xmlns:a16="http://schemas.microsoft.com/office/drawing/2014/main" id="{D5774F6E-4786-4B92-B875-8597E21384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55" name="Line 60">
                  <a:extLst>
                    <a:ext uri="{FF2B5EF4-FFF2-40B4-BE49-F238E27FC236}">
                      <a16:creationId xmlns:a16="http://schemas.microsoft.com/office/drawing/2014/main" id="{8848A6C5-E5E6-4A83-8A6F-2DBA973106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FB5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sp>
          <p:nvSpPr>
            <p:cNvPr id="93207" name="Freeform 61">
              <a:extLst>
                <a:ext uri="{FF2B5EF4-FFF2-40B4-BE49-F238E27FC236}">
                  <a16:creationId xmlns:a16="http://schemas.microsoft.com/office/drawing/2014/main" id="{94BA1749-F839-435A-8029-5184F2F03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1706"/>
              <a:ext cx="1089" cy="363"/>
            </a:xfrm>
            <a:custGeom>
              <a:avLst/>
              <a:gdLst>
                <a:gd name="T0" fmla="*/ 0 w 1089"/>
                <a:gd name="T1" fmla="*/ 363 h 363"/>
                <a:gd name="T2" fmla="*/ 726 w 1089"/>
                <a:gd name="T3" fmla="*/ 227 h 363"/>
                <a:gd name="T4" fmla="*/ 1089 w 1089"/>
                <a:gd name="T5" fmla="*/ 0 h 363"/>
                <a:gd name="T6" fmla="*/ 0 60000 65536"/>
                <a:gd name="T7" fmla="*/ 0 60000 65536"/>
                <a:gd name="T8" fmla="*/ 0 60000 65536"/>
                <a:gd name="T9" fmla="*/ 0 w 1089"/>
                <a:gd name="T10" fmla="*/ 0 h 363"/>
                <a:gd name="T11" fmla="*/ 1089 w 1089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9" h="363">
                  <a:moveTo>
                    <a:pt x="0" y="363"/>
                  </a:moveTo>
                  <a:cubicBezTo>
                    <a:pt x="272" y="325"/>
                    <a:pt x="544" y="288"/>
                    <a:pt x="726" y="227"/>
                  </a:cubicBezTo>
                  <a:cubicBezTo>
                    <a:pt x="908" y="166"/>
                    <a:pt x="998" y="83"/>
                    <a:pt x="10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93208" name="Freeform 62">
              <a:extLst>
                <a:ext uri="{FF2B5EF4-FFF2-40B4-BE49-F238E27FC236}">
                  <a16:creationId xmlns:a16="http://schemas.microsoft.com/office/drawing/2014/main" id="{F568D0A9-550D-4E07-B51A-DBE23752C647}"/>
                </a:ext>
              </a:extLst>
            </p:cNvPr>
            <p:cNvSpPr>
              <a:spLocks/>
            </p:cNvSpPr>
            <p:nvPr/>
          </p:nvSpPr>
          <p:spPr bwMode="auto">
            <a:xfrm rot="-8747886">
              <a:off x="3197" y="2069"/>
              <a:ext cx="1089" cy="363"/>
            </a:xfrm>
            <a:custGeom>
              <a:avLst/>
              <a:gdLst>
                <a:gd name="T0" fmla="*/ 0 w 1089"/>
                <a:gd name="T1" fmla="*/ 363 h 363"/>
                <a:gd name="T2" fmla="*/ 726 w 1089"/>
                <a:gd name="T3" fmla="*/ 227 h 363"/>
                <a:gd name="T4" fmla="*/ 1089 w 1089"/>
                <a:gd name="T5" fmla="*/ 0 h 363"/>
                <a:gd name="T6" fmla="*/ 0 60000 65536"/>
                <a:gd name="T7" fmla="*/ 0 60000 65536"/>
                <a:gd name="T8" fmla="*/ 0 60000 65536"/>
                <a:gd name="T9" fmla="*/ 0 w 1089"/>
                <a:gd name="T10" fmla="*/ 0 h 363"/>
                <a:gd name="T11" fmla="*/ 1089 w 1089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9" h="363">
                  <a:moveTo>
                    <a:pt x="0" y="363"/>
                  </a:moveTo>
                  <a:cubicBezTo>
                    <a:pt x="272" y="325"/>
                    <a:pt x="544" y="288"/>
                    <a:pt x="726" y="227"/>
                  </a:cubicBezTo>
                  <a:cubicBezTo>
                    <a:pt x="908" y="166"/>
                    <a:pt x="998" y="83"/>
                    <a:pt x="10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grpSp>
          <p:nvGrpSpPr>
            <p:cNvPr id="93209" name="Group 63">
              <a:extLst>
                <a:ext uri="{FF2B5EF4-FFF2-40B4-BE49-F238E27FC236}">
                  <a16:creationId xmlns:a16="http://schemas.microsoft.com/office/drawing/2014/main" id="{C0B795CE-B7CF-491E-BBBC-A3F7A98A3C52}"/>
                </a:ext>
              </a:extLst>
            </p:cNvPr>
            <p:cNvGrpSpPr>
              <a:grpSpLocks/>
            </p:cNvGrpSpPr>
            <p:nvPr/>
          </p:nvGrpSpPr>
          <p:grpSpPr bwMode="auto">
            <a:xfrm rot="2043102">
              <a:off x="4241" y="1570"/>
              <a:ext cx="181" cy="182"/>
              <a:chOff x="1837" y="3566"/>
              <a:chExt cx="786" cy="568"/>
            </a:xfrm>
          </p:grpSpPr>
          <p:grpSp>
            <p:nvGrpSpPr>
              <p:cNvPr id="93234" name="Group 64">
                <a:extLst>
                  <a:ext uri="{FF2B5EF4-FFF2-40B4-BE49-F238E27FC236}">
                    <a16:creationId xmlns:a16="http://schemas.microsoft.com/office/drawing/2014/main" id="{9F4CD7C5-FA0C-4548-AB74-6CB3A379C3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3566"/>
                <a:ext cx="786" cy="568"/>
                <a:chOff x="2562" y="1344"/>
                <a:chExt cx="786" cy="568"/>
              </a:xfrm>
            </p:grpSpPr>
            <p:sp>
              <p:nvSpPr>
                <p:cNvPr id="93236" name="Oval 65">
                  <a:extLst>
                    <a:ext uri="{FF2B5EF4-FFF2-40B4-BE49-F238E27FC236}">
                      <a16:creationId xmlns:a16="http://schemas.microsoft.com/office/drawing/2014/main" id="{5BCA5B10-88E3-4AF3-8467-06E31B1CCC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6" y="1706"/>
                  <a:ext cx="181" cy="1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A" altLang="ar-SA" sz="18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93237" name="Group 66">
                  <a:extLst>
                    <a:ext uri="{FF2B5EF4-FFF2-40B4-BE49-F238E27FC236}">
                      <a16:creationId xmlns:a16="http://schemas.microsoft.com/office/drawing/2014/main" id="{9A08FC3A-9B41-4C3A-A307-F12FE60676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1344"/>
                  <a:ext cx="786" cy="568"/>
                  <a:chOff x="2593" y="1184"/>
                  <a:chExt cx="922" cy="795"/>
                </a:xfrm>
              </p:grpSpPr>
              <p:sp>
                <p:nvSpPr>
                  <p:cNvPr id="93238" name="Freeform 67">
                    <a:extLst>
                      <a:ext uri="{FF2B5EF4-FFF2-40B4-BE49-F238E27FC236}">
                        <a16:creationId xmlns:a16="http://schemas.microsoft.com/office/drawing/2014/main" id="{205406A0-8321-4E3B-A174-6C80AE3D20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4" y="1215"/>
                    <a:ext cx="431" cy="764"/>
                  </a:xfrm>
                  <a:custGeom>
                    <a:avLst/>
                    <a:gdLst>
                      <a:gd name="T0" fmla="*/ 46 w 431"/>
                      <a:gd name="T1" fmla="*/ 491 h 764"/>
                      <a:gd name="T2" fmla="*/ 227 w 431"/>
                      <a:gd name="T3" fmla="*/ 83 h 764"/>
                      <a:gd name="T4" fmla="*/ 408 w 431"/>
                      <a:gd name="T5" fmla="*/ 38 h 764"/>
                      <a:gd name="T6" fmla="*/ 363 w 431"/>
                      <a:gd name="T7" fmla="*/ 310 h 764"/>
                      <a:gd name="T8" fmla="*/ 0 w 431"/>
                      <a:gd name="T9" fmla="*/ 764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noFill/>
                  <a:ln w="146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39" name="Freeform 68">
                    <a:extLst>
                      <a:ext uri="{FF2B5EF4-FFF2-40B4-BE49-F238E27FC236}">
                        <a16:creationId xmlns:a16="http://schemas.microsoft.com/office/drawing/2014/main" id="{3B39F53E-481F-43C9-A91D-03A467F9BC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3" y="1184"/>
                    <a:ext cx="605" cy="749"/>
                  </a:xfrm>
                  <a:custGeom>
                    <a:avLst/>
                    <a:gdLst>
                      <a:gd name="T0" fmla="*/ 605 w 605"/>
                      <a:gd name="T1" fmla="*/ 522 h 749"/>
                      <a:gd name="T2" fmla="*/ 378 w 605"/>
                      <a:gd name="T3" fmla="*/ 114 h 749"/>
                      <a:gd name="T4" fmla="*/ 151 w 605"/>
                      <a:gd name="T5" fmla="*/ 23 h 749"/>
                      <a:gd name="T6" fmla="*/ 60 w 605"/>
                      <a:gd name="T7" fmla="*/ 250 h 749"/>
                      <a:gd name="T8" fmla="*/ 514 w 605"/>
                      <a:gd name="T9" fmla="*/ 749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noFill/>
                  <a:ln w="139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40" name="Freeform 69">
                    <a:extLst>
                      <a:ext uri="{FF2B5EF4-FFF2-40B4-BE49-F238E27FC236}">
                        <a16:creationId xmlns:a16="http://schemas.microsoft.com/office/drawing/2014/main" id="{BE1E5F65-96F1-4728-8F5A-4F372868BE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4" y="1525"/>
                    <a:ext cx="244" cy="227"/>
                  </a:xfrm>
                  <a:custGeom>
                    <a:avLst/>
                    <a:gdLst>
                      <a:gd name="T0" fmla="*/ 880 w 224"/>
                      <a:gd name="T1" fmla="*/ 0 h 153"/>
                      <a:gd name="T2" fmla="*/ 783 w 224"/>
                      <a:gd name="T3" fmla="*/ 8994 h 153"/>
                      <a:gd name="T4" fmla="*/ 741 w 224"/>
                      <a:gd name="T5" fmla="*/ 13344 h 153"/>
                      <a:gd name="T6" fmla="*/ 599 w 224"/>
                      <a:gd name="T7" fmla="*/ 35241 h 153"/>
                      <a:gd name="T8" fmla="*/ 533 w 224"/>
                      <a:gd name="T9" fmla="*/ 55039 h 153"/>
                      <a:gd name="T10" fmla="*/ 475 w 224"/>
                      <a:gd name="T11" fmla="*/ 44370 h 153"/>
                      <a:gd name="T12" fmla="*/ 376 w 224"/>
                      <a:gd name="T13" fmla="*/ 37620 h 153"/>
                      <a:gd name="T14" fmla="*/ 284 w 224"/>
                      <a:gd name="T15" fmla="*/ 28535 h 153"/>
                      <a:gd name="T16" fmla="*/ 174 w 224"/>
                      <a:gd name="T17" fmla="*/ 13344 h 153"/>
                      <a:gd name="T18" fmla="*/ 0 w 224"/>
                      <a:gd name="T19" fmla="*/ 33120 h 153"/>
                      <a:gd name="T20" fmla="*/ 4 w 224"/>
                      <a:gd name="T21" fmla="*/ 56958 h 153"/>
                      <a:gd name="T22" fmla="*/ 114 w 224"/>
                      <a:gd name="T23" fmla="*/ 63796 h 153"/>
                      <a:gd name="T24" fmla="*/ 395 w 224"/>
                      <a:gd name="T25" fmla="*/ 77370 h 153"/>
                      <a:gd name="T26" fmla="*/ 629 w 224"/>
                      <a:gd name="T27" fmla="*/ 81659 h 153"/>
                      <a:gd name="T28" fmla="*/ 719 w 224"/>
                      <a:gd name="T29" fmla="*/ 63796 h 153"/>
                      <a:gd name="T30" fmla="*/ 754 w 224"/>
                      <a:gd name="T31" fmla="*/ 56958 h 153"/>
                      <a:gd name="T32" fmla="*/ 805 w 224"/>
                      <a:gd name="T33" fmla="*/ 52777 h 153"/>
                      <a:gd name="T34" fmla="*/ 880 w 224"/>
                      <a:gd name="T35" fmla="*/ 0 h 153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4"/>
                      <a:gd name="T55" fmla="*/ 0 h 153"/>
                      <a:gd name="T56" fmla="*/ 224 w 224"/>
                      <a:gd name="T57" fmla="*/ 153 h 153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4" h="153">
                        <a:moveTo>
                          <a:pt x="224" y="0"/>
                        </a:moveTo>
                        <a:cubicBezTo>
                          <a:pt x="216" y="5"/>
                          <a:pt x="208" y="11"/>
                          <a:pt x="200" y="16"/>
                        </a:cubicBezTo>
                        <a:cubicBezTo>
                          <a:pt x="196" y="19"/>
                          <a:pt x="188" y="24"/>
                          <a:pt x="188" y="24"/>
                        </a:cubicBezTo>
                        <a:cubicBezTo>
                          <a:pt x="178" y="39"/>
                          <a:pt x="168" y="59"/>
                          <a:pt x="152" y="64"/>
                        </a:cubicBezTo>
                        <a:cubicBezTo>
                          <a:pt x="142" y="93"/>
                          <a:pt x="149" y="81"/>
                          <a:pt x="136" y="100"/>
                        </a:cubicBezTo>
                        <a:cubicBezTo>
                          <a:pt x="102" y="77"/>
                          <a:pt x="142" y="108"/>
                          <a:pt x="120" y="80"/>
                        </a:cubicBezTo>
                        <a:cubicBezTo>
                          <a:pt x="111" y="69"/>
                          <a:pt x="106" y="74"/>
                          <a:pt x="96" y="68"/>
                        </a:cubicBezTo>
                        <a:cubicBezTo>
                          <a:pt x="88" y="63"/>
                          <a:pt x="72" y="52"/>
                          <a:pt x="72" y="52"/>
                        </a:cubicBezTo>
                        <a:cubicBezTo>
                          <a:pt x="67" y="36"/>
                          <a:pt x="60" y="29"/>
                          <a:pt x="44" y="24"/>
                        </a:cubicBezTo>
                        <a:cubicBezTo>
                          <a:pt x="19" y="29"/>
                          <a:pt x="8" y="35"/>
                          <a:pt x="0" y="60"/>
                        </a:cubicBezTo>
                        <a:cubicBezTo>
                          <a:pt x="1" y="75"/>
                          <a:pt x="0" y="90"/>
                          <a:pt x="4" y="104"/>
                        </a:cubicBezTo>
                        <a:cubicBezTo>
                          <a:pt x="6" y="110"/>
                          <a:pt x="23" y="114"/>
                          <a:pt x="28" y="116"/>
                        </a:cubicBezTo>
                        <a:cubicBezTo>
                          <a:pt x="52" y="126"/>
                          <a:pt x="74" y="135"/>
                          <a:pt x="100" y="140"/>
                        </a:cubicBezTo>
                        <a:cubicBezTo>
                          <a:pt x="126" y="153"/>
                          <a:pt x="128" y="152"/>
                          <a:pt x="160" y="148"/>
                        </a:cubicBezTo>
                        <a:cubicBezTo>
                          <a:pt x="169" y="134"/>
                          <a:pt x="170" y="126"/>
                          <a:pt x="184" y="116"/>
                        </a:cubicBezTo>
                        <a:cubicBezTo>
                          <a:pt x="187" y="112"/>
                          <a:pt x="189" y="107"/>
                          <a:pt x="192" y="104"/>
                        </a:cubicBezTo>
                        <a:cubicBezTo>
                          <a:pt x="195" y="101"/>
                          <a:pt x="201" y="100"/>
                          <a:pt x="204" y="96"/>
                        </a:cubicBezTo>
                        <a:cubicBezTo>
                          <a:pt x="218" y="79"/>
                          <a:pt x="222" y="19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41" name="Line 70">
                    <a:extLst>
                      <a:ext uri="{FF2B5EF4-FFF2-40B4-BE49-F238E27FC236}">
                        <a16:creationId xmlns:a16="http://schemas.microsoft.com/office/drawing/2014/main" id="{F995F6B8-02C4-4C89-8453-E532055584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44" y="1480"/>
                    <a:ext cx="363" cy="408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42" name="Line 71">
                    <a:extLst>
                      <a:ext uri="{FF2B5EF4-FFF2-40B4-BE49-F238E27FC236}">
                        <a16:creationId xmlns:a16="http://schemas.microsoft.com/office/drawing/2014/main" id="{40EFAD8E-245D-4710-9481-29CCB74817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52" y="1298"/>
                    <a:ext cx="227" cy="408"/>
                  </a:xfrm>
                  <a:prstGeom prst="line">
                    <a:avLst/>
                  </a:prstGeom>
                  <a:noFill/>
                  <a:ln w="1206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43" name="Freeform 72">
                    <a:extLst>
                      <a:ext uri="{FF2B5EF4-FFF2-40B4-BE49-F238E27FC236}">
                        <a16:creationId xmlns:a16="http://schemas.microsoft.com/office/drawing/2014/main" id="{2E683A16-334B-44E4-AD97-C8DF82BF84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1253"/>
                    <a:ext cx="364" cy="635"/>
                  </a:xfrm>
                  <a:custGeom>
                    <a:avLst/>
                    <a:gdLst>
                      <a:gd name="T0" fmla="*/ 3 w 431"/>
                      <a:gd name="T1" fmla="*/ 25 h 764"/>
                      <a:gd name="T2" fmla="*/ 15 w 431"/>
                      <a:gd name="T3" fmla="*/ 4 h 764"/>
                      <a:gd name="T4" fmla="*/ 28 w 431"/>
                      <a:gd name="T5" fmla="*/ 2 h 764"/>
                      <a:gd name="T6" fmla="*/ 25 w 431"/>
                      <a:gd name="T7" fmla="*/ 16 h 764"/>
                      <a:gd name="T8" fmla="*/ 0 w 431"/>
                      <a:gd name="T9" fmla="*/ 40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44" name="Freeform 73">
                    <a:extLst>
                      <a:ext uri="{FF2B5EF4-FFF2-40B4-BE49-F238E27FC236}">
                        <a16:creationId xmlns:a16="http://schemas.microsoft.com/office/drawing/2014/main" id="{4C923E95-F247-4DDE-989F-4938B4A10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7" y="1207"/>
                    <a:ext cx="515" cy="681"/>
                  </a:xfrm>
                  <a:custGeom>
                    <a:avLst/>
                    <a:gdLst>
                      <a:gd name="T0" fmla="*/ 47 w 605"/>
                      <a:gd name="T1" fmla="*/ 114 h 749"/>
                      <a:gd name="T2" fmla="*/ 29 w 605"/>
                      <a:gd name="T3" fmla="*/ 25 h 749"/>
                      <a:gd name="T4" fmla="*/ 12 w 605"/>
                      <a:gd name="T5" fmla="*/ 5 h 749"/>
                      <a:gd name="T6" fmla="*/ 5 w 605"/>
                      <a:gd name="T7" fmla="*/ 54 h 749"/>
                      <a:gd name="T8" fmla="*/ 40 w 605"/>
                      <a:gd name="T9" fmla="*/ 164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45" name="Line 74">
                    <a:extLst>
                      <a:ext uri="{FF2B5EF4-FFF2-40B4-BE49-F238E27FC236}">
                        <a16:creationId xmlns:a16="http://schemas.microsoft.com/office/drawing/2014/main" id="{447D46A9-A98C-4C34-8E9B-884F325003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5" y="1820"/>
                    <a:ext cx="91" cy="91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</p:grpSp>
          </p:grpSp>
          <p:sp>
            <p:nvSpPr>
              <p:cNvPr id="93235" name="Oval 75">
                <a:extLst>
                  <a:ext uri="{FF2B5EF4-FFF2-40B4-BE49-F238E27FC236}">
                    <a16:creationId xmlns:a16="http://schemas.microsoft.com/office/drawing/2014/main" id="{53877013-8DFE-498A-BCB5-FE4DA3AAC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97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210" name="Group 76">
              <a:extLst>
                <a:ext uri="{FF2B5EF4-FFF2-40B4-BE49-F238E27FC236}">
                  <a16:creationId xmlns:a16="http://schemas.microsoft.com/office/drawing/2014/main" id="{2DA27ED1-B9DB-42EA-A776-F79512897724}"/>
                </a:ext>
              </a:extLst>
            </p:cNvPr>
            <p:cNvGrpSpPr>
              <a:grpSpLocks/>
            </p:cNvGrpSpPr>
            <p:nvPr/>
          </p:nvGrpSpPr>
          <p:grpSpPr bwMode="auto">
            <a:xfrm rot="10921664" flipV="1">
              <a:off x="2795" y="1566"/>
              <a:ext cx="765" cy="503"/>
              <a:chOff x="2562" y="1344"/>
              <a:chExt cx="786" cy="568"/>
            </a:xfrm>
          </p:grpSpPr>
          <p:sp>
            <p:nvSpPr>
              <p:cNvPr id="93224" name="Oval 77">
                <a:extLst>
                  <a:ext uri="{FF2B5EF4-FFF2-40B4-BE49-F238E27FC236}">
                    <a16:creationId xmlns:a16="http://schemas.microsoft.com/office/drawing/2014/main" id="{83F4168B-E932-437C-AA8B-E1CDB3F12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93225" name="Group 78">
                <a:extLst>
                  <a:ext uri="{FF2B5EF4-FFF2-40B4-BE49-F238E27FC236}">
                    <a16:creationId xmlns:a16="http://schemas.microsoft.com/office/drawing/2014/main" id="{C208BF6D-3B7A-4E65-86BA-5D610CF297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93226" name="Freeform 79">
                  <a:extLst>
                    <a:ext uri="{FF2B5EF4-FFF2-40B4-BE49-F238E27FC236}">
                      <a16:creationId xmlns:a16="http://schemas.microsoft.com/office/drawing/2014/main" id="{D288E3B2-5F80-407D-B6D7-B23B645552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27" name="Freeform 80">
                  <a:extLst>
                    <a:ext uri="{FF2B5EF4-FFF2-40B4-BE49-F238E27FC236}">
                      <a16:creationId xmlns:a16="http://schemas.microsoft.com/office/drawing/2014/main" id="{E48581AA-03C0-4666-9732-AD4DD70B2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28" name="Freeform 81">
                  <a:extLst>
                    <a:ext uri="{FF2B5EF4-FFF2-40B4-BE49-F238E27FC236}">
                      <a16:creationId xmlns:a16="http://schemas.microsoft.com/office/drawing/2014/main" id="{DF07C69F-91C0-4264-99E2-EAA7F7DC6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29" name="Line 82">
                  <a:extLst>
                    <a:ext uri="{FF2B5EF4-FFF2-40B4-BE49-F238E27FC236}">
                      <a16:creationId xmlns:a16="http://schemas.microsoft.com/office/drawing/2014/main" id="{8065D375-F7D6-42C7-BFFF-A6302F8542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30" name="Line 83">
                  <a:extLst>
                    <a:ext uri="{FF2B5EF4-FFF2-40B4-BE49-F238E27FC236}">
                      <a16:creationId xmlns:a16="http://schemas.microsoft.com/office/drawing/2014/main" id="{B380A81B-B625-4777-81C6-C4019C26B9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31" name="Freeform 84">
                  <a:extLst>
                    <a:ext uri="{FF2B5EF4-FFF2-40B4-BE49-F238E27FC236}">
                      <a16:creationId xmlns:a16="http://schemas.microsoft.com/office/drawing/2014/main" id="{A1504786-31A0-4406-95CA-F45598A60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32" name="Freeform 85">
                  <a:extLst>
                    <a:ext uri="{FF2B5EF4-FFF2-40B4-BE49-F238E27FC236}">
                      <a16:creationId xmlns:a16="http://schemas.microsoft.com/office/drawing/2014/main" id="{CD3CAF45-D3EF-40E0-A959-AA2ACED16D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93233" name="Line 86">
                  <a:extLst>
                    <a:ext uri="{FF2B5EF4-FFF2-40B4-BE49-F238E27FC236}">
                      <a16:creationId xmlns:a16="http://schemas.microsoft.com/office/drawing/2014/main" id="{3B5C0865-8478-4ADA-A580-9A40E9E7F4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FB5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grpSp>
          <p:nvGrpSpPr>
            <p:cNvPr id="93211" name="Group 87">
              <a:extLst>
                <a:ext uri="{FF2B5EF4-FFF2-40B4-BE49-F238E27FC236}">
                  <a16:creationId xmlns:a16="http://schemas.microsoft.com/office/drawing/2014/main" id="{645ECEDD-7A15-4CD8-AC54-6387C7AA3424}"/>
                </a:ext>
              </a:extLst>
            </p:cNvPr>
            <p:cNvGrpSpPr>
              <a:grpSpLocks/>
            </p:cNvGrpSpPr>
            <p:nvPr/>
          </p:nvGrpSpPr>
          <p:grpSpPr bwMode="auto">
            <a:xfrm rot="6348027">
              <a:off x="4279" y="2313"/>
              <a:ext cx="184" cy="170"/>
              <a:chOff x="1837" y="3566"/>
              <a:chExt cx="786" cy="568"/>
            </a:xfrm>
          </p:grpSpPr>
          <p:grpSp>
            <p:nvGrpSpPr>
              <p:cNvPr id="93212" name="Group 88">
                <a:extLst>
                  <a:ext uri="{FF2B5EF4-FFF2-40B4-BE49-F238E27FC236}">
                    <a16:creationId xmlns:a16="http://schemas.microsoft.com/office/drawing/2014/main" id="{58132AD2-A548-4D40-B017-4E509CD0A3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3566"/>
                <a:ext cx="786" cy="568"/>
                <a:chOff x="2562" y="1344"/>
                <a:chExt cx="786" cy="568"/>
              </a:xfrm>
            </p:grpSpPr>
            <p:sp>
              <p:nvSpPr>
                <p:cNvPr id="93214" name="Oval 89">
                  <a:extLst>
                    <a:ext uri="{FF2B5EF4-FFF2-40B4-BE49-F238E27FC236}">
                      <a16:creationId xmlns:a16="http://schemas.microsoft.com/office/drawing/2014/main" id="{A2E68A13-1CAB-434F-B787-4C5CA103AB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6" y="1706"/>
                  <a:ext cx="181" cy="1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A" altLang="ar-SA" sz="18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93215" name="Group 90">
                  <a:extLst>
                    <a:ext uri="{FF2B5EF4-FFF2-40B4-BE49-F238E27FC236}">
                      <a16:creationId xmlns:a16="http://schemas.microsoft.com/office/drawing/2014/main" id="{C40D9D0C-2D56-4E41-B4A9-0499D516BE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1344"/>
                  <a:ext cx="786" cy="568"/>
                  <a:chOff x="2593" y="1184"/>
                  <a:chExt cx="922" cy="795"/>
                </a:xfrm>
              </p:grpSpPr>
              <p:sp>
                <p:nvSpPr>
                  <p:cNvPr id="93216" name="Freeform 91">
                    <a:extLst>
                      <a:ext uri="{FF2B5EF4-FFF2-40B4-BE49-F238E27FC236}">
                        <a16:creationId xmlns:a16="http://schemas.microsoft.com/office/drawing/2014/main" id="{3551712B-D792-4C28-A0CA-6AD3B1AEA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4" y="1215"/>
                    <a:ext cx="431" cy="764"/>
                  </a:xfrm>
                  <a:custGeom>
                    <a:avLst/>
                    <a:gdLst>
                      <a:gd name="T0" fmla="*/ 46 w 431"/>
                      <a:gd name="T1" fmla="*/ 491 h 764"/>
                      <a:gd name="T2" fmla="*/ 227 w 431"/>
                      <a:gd name="T3" fmla="*/ 83 h 764"/>
                      <a:gd name="T4" fmla="*/ 408 w 431"/>
                      <a:gd name="T5" fmla="*/ 38 h 764"/>
                      <a:gd name="T6" fmla="*/ 363 w 431"/>
                      <a:gd name="T7" fmla="*/ 310 h 764"/>
                      <a:gd name="T8" fmla="*/ 0 w 431"/>
                      <a:gd name="T9" fmla="*/ 764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noFill/>
                  <a:ln w="146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17" name="Freeform 92">
                    <a:extLst>
                      <a:ext uri="{FF2B5EF4-FFF2-40B4-BE49-F238E27FC236}">
                        <a16:creationId xmlns:a16="http://schemas.microsoft.com/office/drawing/2014/main" id="{CF746368-C48D-49B6-A364-889E610275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3" y="1184"/>
                    <a:ext cx="605" cy="749"/>
                  </a:xfrm>
                  <a:custGeom>
                    <a:avLst/>
                    <a:gdLst>
                      <a:gd name="T0" fmla="*/ 605 w 605"/>
                      <a:gd name="T1" fmla="*/ 522 h 749"/>
                      <a:gd name="T2" fmla="*/ 378 w 605"/>
                      <a:gd name="T3" fmla="*/ 114 h 749"/>
                      <a:gd name="T4" fmla="*/ 151 w 605"/>
                      <a:gd name="T5" fmla="*/ 23 h 749"/>
                      <a:gd name="T6" fmla="*/ 60 w 605"/>
                      <a:gd name="T7" fmla="*/ 250 h 749"/>
                      <a:gd name="T8" fmla="*/ 514 w 605"/>
                      <a:gd name="T9" fmla="*/ 749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noFill/>
                  <a:ln w="139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18" name="Freeform 93">
                    <a:extLst>
                      <a:ext uri="{FF2B5EF4-FFF2-40B4-BE49-F238E27FC236}">
                        <a16:creationId xmlns:a16="http://schemas.microsoft.com/office/drawing/2014/main" id="{C9E17242-B854-4D61-A8B6-FDF7228D93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4" y="1525"/>
                    <a:ext cx="244" cy="227"/>
                  </a:xfrm>
                  <a:custGeom>
                    <a:avLst/>
                    <a:gdLst>
                      <a:gd name="T0" fmla="*/ 880 w 224"/>
                      <a:gd name="T1" fmla="*/ 0 h 153"/>
                      <a:gd name="T2" fmla="*/ 783 w 224"/>
                      <a:gd name="T3" fmla="*/ 8994 h 153"/>
                      <a:gd name="T4" fmla="*/ 741 w 224"/>
                      <a:gd name="T5" fmla="*/ 13344 h 153"/>
                      <a:gd name="T6" fmla="*/ 599 w 224"/>
                      <a:gd name="T7" fmla="*/ 35241 h 153"/>
                      <a:gd name="T8" fmla="*/ 533 w 224"/>
                      <a:gd name="T9" fmla="*/ 55039 h 153"/>
                      <a:gd name="T10" fmla="*/ 475 w 224"/>
                      <a:gd name="T11" fmla="*/ 44370 h 153"/>
                      <a:gd name="T12" fmla="*/ 376 w 224"/>
                      <a:gd name="T13" fmla="*/ 37620 h 153"/>
                      <a:gd name="T14" fmla="*/ 284 w 224"/>
                      <a:gd name="T15" fmla="*/ 28535 h 153"/>
                      <a:gd name="T16" fmla="*/ 174 w 224"/>
                      <a:gd name="T17" fmla="*/ 13344 h 153"/>
                      <a:gd name="T18" fmla="*/ 0 w 224"/>
                      <a:gd name="T19" fmla="*/ 33120 h 153"/>
                      <a:gd name="T20" fmla="*/ 4 w 224"/>
                      <a:gd name="T21" fmla="*/ 56958 h 153"/>
                      <a:gd name="T22" fmla="*/ 114 w 224"/>
                      <a:gd name="T23" fmla="*/ 63796 h 153"/>
                      <a:gd name="T24" fmla="*/ 395 w 224"/>
                      <a:gd name="T25" fmla="*/ 77370 h 153"/>
                      <a:gd name="T26" fmla="*/ 629 w 224"/>
                      <a:gd name="T27" fmla="*/ 81659 h 153"/>
                      <a:gd name="T28" fmla="*/ 719 w 224"/>
                      <a:gd name="T29" fmla="*/ 63796 h 153"/>
                      <a:gd name="T30" fmla="*/ 754 w 224"/>
                      <a:gd name="T31" fmla="*/ 56958 h 153"/>
                      <a:gd name="T32" fmla="*/ 805 w 224"/>
                      <a:gd name="T33" fmla="*/ 52777 h 153"/>
                      <a:gd name="T34" fmla="*/ 880 w 224"/>
                      <a:gd name="T35" fmla="*/ 0 h 153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4"/>
                      <a:gd name="T55" fmla="*/ 0 h 153"/>
                      <a:gd name="T56" fmla="*/ 224 w 224"/>
                      <a:gd name="T57" fmla="*/ 153 h 153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4" h="153">
                        <a:moveTo>
                          <a:pt x="224" y="0"/>
                        </a:moveTo>
                        <a:cubicBezTo>
                          <a:pt x="216" y="5"/>
                          <a:pt x="208" y="11"/>
                          <a:pt x="200" y="16"/>
                        </a:cubicBezTo>
                        <a:cubicBezTo>
                          <a:pt x="196" y="19"/>
                          <a:pt x="188" y="24"/>
                          <a:pt x="188" y="24"/>
                        </a:cubicBezTo>
                        <a:cubicBezTo>
                          <a:pt x="178" y="39"/>
                          <a:pt x="168" y="59"/>
                          <a:pt x="152" y="64"/>
                        </a:cubicBezTo>
                        <a:cubicBezTo>
                          <a:pt x="142" y="93"/>
                          <a:pt x="149" y="81"/>
                          <a:pt x="136" y="100"/>
                        </a:cubicBezTo>
                        <a:cubicBezTo>
                          <a:pt x="102" y="77"/>
                          <a:pt x="142" y="108"/>
                          <a:pt x="120" y="80"/>
                        </a:cubicBezTo>
                        <a:cubicBezTo>
                          <a:pt x="111" y="69"/>
                          <a:pt x="106" y="74"/>
                          <a:pt x="96" y="68"/>
                        </a:cubicBezTo>
                        <a:cubicBezTo>
                          <a:pt x="88" y="63"/>
                          <a:pt x="72" y="52"/>
                          <a:pt x="72" y="52"/>
                        </a:cubicBezTo>
                        <a:cubicBezTo>
                          <a:pt x="67" y="36"/>
                          <a:pt x="60" y="29"/>
                          <a:pt x="44" y="24"/>
                        </a:cubicBezTo>
                        <a:cubicBezTo>
                          <a:pt x="19" y="29"/>
                          <a:pt x="8" y="35"/>
                          <a:pt x="0" y="60"/>
                        </a:cubicBezTo>
                        <a:cubicBezTo>
                          <a:pt x="1" y="75"/>
                          <a:pt x="0" y="90"/>
                          <a:pt x="4" y="104"/>
                        </a:cubicBezTo>
                        <a:cubicBezTo>
                          <a:pt x="6" y="110"/>
                          <a:pt x="23" y="114"/>
                          <a:pt x="28" y="116"/>
                        </a:cubicBezTo>
                        <a:cubicBezTo>
                          <a:pt x="52" y="126"/>
                          <a:pt x="74" y="135"/>
                          <a:pt x="100" y="140"/>
                        </a:cubicBezTo>
                        <a:cubicBezTo>
                          <a:pt x="126" y="153"/>
                          <a:pt x="128" y="152"/>
                          <a:pt x="160" y="148"/>
                        </a:cubicBezTo>
                        <a:cubicBezTo>
                          <a:pt x="169" y="134"/>
                          <a:pt x="170" y="126"/>
                          <a:pt x="184" y="116"/>
                        </a:cubicBezTo>
                        <a:cubicBezTo>
                          <a:pt x="187" y="112"/>
                          <a:pt x="189" y="107"/>
                          <a:pt x="192" y="104"/>
                        </a:cubicBezTo>
                        <a:cubicBezTo>
                          <a:pt x="195" y="101"/>
                          <a:pt x="201" y="100"/>
                          <a:pt x="204" y="96"/>
                        </a:cubicBezTo>
                        <a:cubicBezTo>
                          <a:pt x="218" y="79"/>
                          <a:pt x="222" y="19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19" name="Line 94">
                    <a:extLst>
                      <a:ext uri="{FF2B5EF4-FFF2-40B4-BE49-F238E27FC236}">
                        <a16:creationId xmlns:a16="http://schemas.microsoft.com/office/drawing/2014/main" id="{6DA455BA-4ABF-4F1E-A92D-A6D2C04A8C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44" y="1480"/>
                    <a:ext cx="363" cy="408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20" name="Line 95">
                    <a:extLst>
                      <a:ext uri="{FF2B5EF4-FFF2-40B4-BE49-F238E27FC236}">
                        <a16:creationId xmlns:a16="http://schemas.microsoft.com/office/drawing/2014/main" id="{D9B154B2-4BBA-4616-9A18-90D597E9BB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52" y="1298"/>
                    <a:ext cx="227" cy="408"/>
                  </a:xfrm>
                  <a:prstGeom prst="line">
                    <a:avLst/>
                  </a:prstGeom>
                  <a:noFill/>
                  <a:ln w="1206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21" name="Freeform 96">
                    <a:extLst>
                      <a:ext uri="{FF2B5EF4-FFF2-40B4-BE49-F238E27FC236}">
                        <a16:creationId xmlns:a16="http://schemas.microsoft.com/office/drawing/2014/main" id="{C5DBE6EA-29D8-40AD-A7C5-3EF2F99D62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1253"/>
                    <a:ext cx="364" cy="635"/>
                  </a:xfrm>
                  <a:custGeom>
                    <a:avLst/>
                    <a:gdLst>
                      <a:gd name="T0" fmla="*/ 3 w 431"/>
                      <a:gd name="T1" fmla="*/ 25 h 764"/>
                      <a:gd name="T2" fmla="*/ 15 w 431"/>
                      <a:gd name="T3" fmla="*/ 4 h 764"/>
                      <a:gd name="T4" fmla="*/ 28 w 431"/>
                      <a:gd name="T5" fmla="*/ 2 h 764"/>
                      <a:gd name="T6" fmla="*/ 25 w 431"/>
                      <a:gd name="T7" fmla="*/ 16 h 764"/>
                      <a:gd name="T8" fmla="*/ 0 w 431"/>
                      <a:gd name="T9" fmla="*/ 40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22" name="Freeform 97">
                    <a:extLst>
                      <a:ext uri="{FF2B5EF4-FFF2-40B4-BE49-F238E27FC236}">
                        <a16:creationId xmlns:a16="http://schemas.microsoft.com/office/drawing/2014/main" id="{A0AAFBAD-F71F-4BCD-B17D-BCCF5BA237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7" y="1207"/>
                    <a:ext cx="515" cy="681"/>
                  </a:xfrm>
                  <a:custGeom>
                    <a:avLst/>
                    <a:gdLst>
                      <a:gd name="T0" fmla="*/ 47 w 605"/>
                      <a:gd name="T1" fmla="*/ 114 h 749"/>
                      <a:gd name="T2" fmla="*/ 29 w 605"/>
                      <a:gd name="T3" fmla="*/ 25 h 749"/>
                      <a:gd name="T4" fmla="*/ 12 w 605"/>
                      <a:gd name="T5" fmla="*/ 5 h 749"/>
                      <a:gd name="T6" fmla="*/ 5 w 605"/>
                      <a:gd name="T7" fmla="*/ 54 h 749"/>
                      <a:gd name="T8" fmla="*/ 40 w 605"/>
                      <a:gd name="T9" fmla="*/ 164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93223" name="Line 98">
                    <a:extLst>
                      <a:ext uri="{FF2B5EF4-FFF2-40B4-BE49-F238E27FC236}">
                        <a16:creationId xmlns:a16="http://schemas.microsoft.com/office/drawing/2014/main" id="{58E38F57-F5C5-4A04-94B9-6CB640087A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5" y="1820"/>
                    <a:ext cx="91" cy="91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</p:grpSp>
          </p:grpSp>
          <p:sp>
            <p:nvSpPr>
              <p:cNvPr id="93213" name="Oval 99">
                <a:extLst>
                  <a:ext uri="{FF2B5EF4-FFF2-40B4-BE49-F238E27FC236}">
                    <a16:creationId xmlns:a16="http://schemas.microsoft.com/office/drawing/2014/main" id="{8F1E8C13-BA9F-45D7-8863-6D2A68F0C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97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172" name="Rectangle 100">
            <a:extLst>
              <a:ext uri="{FF2B5EF4-FFF2-40B4-BE49-F238E27FC236}">
                <a16:creationId xmlns:a16="http://schemas.microsoft.com/office/drawing/2014/main" id="{C5196FE9-6A25-4DDC-B9DE-599CEE321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78" y="1704202"/>
            <a:ext cx="7366492" cy="4640163"/>
          </a:xfrm>
          <a:prstGeom prst="rect">
            <a:avLst/>
          </a:prstGeom>
          <a:solidFill>
            <a:schemeClr val="bg1">
              <a:alpha val="41176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من خلال هذا المكون يتوقع من التلميذة تحقيق الأهداف التالية :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1- تقرأ كلمات ليست موجودة في معجمها 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2- تقرأ كلمات تتضمن ظاهرة صوتية  .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3- تقرأ مقطعا من النص قراءة مسترسلة 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4- تقرا مقطعا من النص يحوي ظاهرة صوتية .</a:t>
            </a:r>
          </a:p>
        </p:txBody>
      </p:sp>
      <p:grpSp>
        <p:nvGrpSpPr>
          <p:cNvPr id="93198" name="Group 103">
            <a:extLst>
              <a:ext uri="{FF2B5EF4-FFF2-40B4-BE49-F238E27FC236}">
                <a16:creationId xmlns:a16="http://schemas.microsoft.com/office/drawing/2014/main" id="{B36D03BE-3482-4A8B-96B8-7CB0396D1AC3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5322888"/>
            <a:ext cx="717550" cy="649287"/>
            <a:chOff x="795" y="3058"/>
            <a:chExt cx="452" cy="409"/>
          </a:xfrm>
        </p:grpSpPr>
        <p:sp>
          <p:nvSpPr>
            <p:cNvPr id="93201" name="Freeform 104">
              <a:extLst>
                <a:ext uri="{FF2B5EF4-FFF2-40B4-BE49-F238E27FC236}">
                  <a16:creationId xmlns:a16="http://schemas.microsoft.com/office/drawing/2014/main" id="{9A6E4BB6-E63A-4CAD-8320-7710A44F7C1E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93202" name="Freeform 105">
              <a:extLst>
                <a:ext uri="{FF2B5EF4-FFF2-40B4-BE49-F238E27FC236}">
                  <a16:creationId xmlns:a16="http://schemas.microsoft.com/office/drawing/2014/main" id="{3EE2C99A-E618-46F4-8775-127A4B9CE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chemeClr val="bg1">
                <a:alpha val="8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93199" name="Text Box 106">
            <a:extLst>
              <a:ext uri="{FF2B5EF4-FFF2-40B4-BE49-F238E27FC236}">
                <a16:creationId xmlns:a16="http://schemas.microsoft.com/office/drawing/2014/main" id="{1B7F2F61-AABB-4365-9D86-72C8B2D3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7775"/>
            <a:ext cx="61928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>
              <a:solidFill>
                <a:srgbClr val="000000"/>
              </a:solidFill>
              <a:latin typeface="Times New Roman" panose="02020603050405020304" pitchFamily="18" charset="0"/>
              <a:ea typeface="MCS Diwany2 S_I normal."/>
              <a:cs typeface="MCS Diwany2 S_I normal."/>
            </a:endParaRPr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1FA36F90-3EDC-4FAB-9D94-2CC8750F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28" y="443149"/>
            <a:ext cx="3762900" cy="819264"/>
          </a:xfrm>
          <a:prstGeom prst="rect">
            <a:avLst/>
          </a:prstGeom>
        </p:spPr>
      </p:pic>
    </p:spTree>
  </p:cSld>
  <p:clrMapOvr>
    <a:masterClrMapping/>
  </p:clrMapOvr>
  <p:transition spd="med">
    <p:sndAc>
      <p:stSnd>
        <p:snd r:embed="rId3" name="push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8DEFA4E-370D-4D23-84DB-A051909DA4FE}"/>
              </a:ext>
            </a:extLst>
          </p:cNvPr>
          <p:cNvSpPr/>
          <p:nvPr/>
        </p:nvSpPr>
        <p:spPr>
          <a:xfrm>
            <a:off x="2180444" y="5926819"/>
            <a:ext cx="4783112" cy="5760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أقرا الكلمات التي باللون الأخضر ثم اللون الأحمر وهكذا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F447D9F-85A6-43AB-8869-5251063D9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5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6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197B3-DF07-46ED-935B-E7FDF1707525}"/>
              </a:ext>
            </a:extLst>
          </p:cNvPr>
          <p:cNvSpPr/>
          <p:nvPr/>
        </p:nvSpPr>
        <p:spPr>
          <a:xfrm>
            <a:off x="2671763" y="2686050"/>
            <a:ext cx="4248150" cy="8239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4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أقرأ الكلمة السابقة ؟</a:t>
            </a:r>
          </a:p>
          <a:p>
            <a:pPr algn="ctr"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7BB0378-54E7-47AB-AE76-A1B0799EA8F4}"/>
              </a:ext>
            </a:extLst>
          </p:cNvPr>
          <p:cNvSpPr/>
          <p:nvPr/>
        </p:nvSpPr>
        <p:spPr>
          <a:xfrm>
            <a:off x="1374775" y="5824538"/>
            <a:ext cx="6842125" cy="647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schemeClr val="tx1"/>
                </a:solidFill>
              </a:rPr>
              <a:t>نسميه  ألف لينة على شكل ياء غير منقوطة 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EB33F9-C46E-40AF-9746-8A8F87ABC89A}"/>
              </a:ext>
            </a:extLst>
          </p:cNvPr>
          <p:cNvSpPr/>
          <p:nvPr/>
        </p:nvSpPr>
        <p:spPr>
          <a:xfrm>
            <a:off x="2671763" y="3659188"/>
            <a:ext cx="4248150" cy="949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dirty="0">
                <a:solidFill>
                  <a:schemeClr val="tx1"/>
                </a:solidFill>
              </a:rPr>
              <a:t> </a:t>
            </a:r>
            <a:endParaRPr lang="ar-SA" sz="7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</a:rPr>
              <a:t>بماذا انتهت الكلمة السابقة ؟</a:t>
            </a:r>
          </a:p>
          <a:p>
            <a:pPr algn="ctr">
              <a:defRPr/>
            </a:pP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DBA9D0D-CE68-4157-BD63-FEDEFF87BD85}"/>
              </a:ext>
            </a:extLst>
          </p:cNvPr>
          <p:cNvSpPr/>
          <p:nvPr/>
        </p:nvSpPr>
        <p:spPr>
          <a:xfrm>
            <a:off x="2684463" y="4756150"/>
            <a:ext cx="4248150" cy="866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3600" dirty="0">
                <a:solidFill>
                  <a:schemeClr val="tx1"/>
                </a:solidFill>
              </a:rPr>
              <a:t>ماذا يسمى الحرف الأخير ؟</a:t>
            </a:r>
          </a:p>
          <a:p>
            <a:pPr algn="ctr"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7212F2-A07C-4116-9765-44B470E5CD9E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49B4264-B1D4-4EFF-A831-50712EF69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7664" r="8211" b="23312"/>
          <a:stretch>
            <a:fillRect/>
          </a:stretch>
        </p:blipFill>
        <p:spPr bwMode="auto">
          <a:xfrm>
            <a:off x="1987550" y="460375"/>
            <a:ext cx="561657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197B3-DF07-46ED-935B-E7FDF1707525}"/>
              </a:ext>
            </a:extLst>
          </p:cNvPr>
          <p:cNvSpPr/>
          <p:nvPr/>
        </p:nvSpPr>
        <p:spPr>
          <a:xfrm>
            <a:off x="2671763" y="2686050"/>
            <a:ext cx="4248150" cy="8239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4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أقرأ الكلمة السابقة ؟</a:t>
            </a:r>
          </a:p>
          <a:p>
            <a:pPr algn="ctr"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7BB0378-54E7-47AB-AE76-A1B0799EA8F4}"/>
              </a:ext>
            </a:extLst>
          </p:cNvPr>
          <p:cNvSpPr/>
          <p:nvPr/>
        </p:nvSpPr>
        <p:spPr>
          <a:xfrm>
            <a:off x="1374775" y="5824538"/>
            <a:ext cx="6842125" cy="647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schemeClr val="tx1"/>
                </a:solidFill>
              </a:rPr>
              <a:t>نسميه  ألف لينة على شكل ياء غير منقوطة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EB33F9-C46E-40AF-9746-8A8F87ABC89A}"/>
              </a:ext>
            </a:extLst>
          </p:cNvPr>
          <p:cNvSpPr/>
          <p:nvPr/>
        </p:nvSpPr>
        <p:spPr>
          <a:xfrm>
            <a:off x="2671763" y="3659188"/>
            <a:ext cx="4248150" cy="949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dirty="0">
                <a:solidFill>
                  <a:schemeClr val="tx1"/>
                </a:solidFill>
              </a:rPr>
              <a:t> </a:t>
            </a:r>
            <a:endParaRPr lang="ar-SA" sz="7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</a:rPr>
              <a:t>بماذا انتهت الكلمة السابقة ؟</a:t>
            </a:r>
          </a:p>
          <a:p>
            <a:pPr algn="ctr">
              <a:defRPr/>
            </a:pP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DBA9D0D-CE68-4157-BD63-FEDEFF87BD85}"/>
              </a:ext>
            </a:extLst>
          </p:cNvPr>
          <p:cNvSpPr/>
          <p:nvPr/>
        </p:nvSpPr>
        <p:spPr>
          <a:xfrm>
            <a:off x="2684463" y="4756150"/>
            <a:ext cx="4248150" cy="866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3600" dirty="0">
                <a:solidFill>
                  <a:schemeClr val="tx1"/>
                </a:solidFill>
              </a:rPr>
              <a:t>ماذا يسمى الحرف الأخير ؟</a:t>
            </a:r>
          </a:p>
          <a:p>
            <a:pPr algn="ctr"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B7212F2-A07C-4116-9765-44B470E5CD9E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F6383CC-37C9-4E49-917D-FDC4B0A7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23825"/>
            <a:ext cx="427355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E83294C-62CB-4E18-BFA1-05EC01F81B09}"/>
              </a:ext>
            </a:extLst>
          </p:cNvPr>
          <p:cNvGrpSpPr>
            <a:grpSpLocks/>
          </p:cNvGrpSpPr>
          <p:nvPr/>
        </p:nvGrpSpPr>
        <p:grpSpPr bwMode="auto">
          <a:xfrm>
            <a:off x="4954588" y="271463"/>
            <a:ext cx="3659187" cy="2949575"/>
            <a:chOff x="4918796" y="159698"/>
            <a:chExt cx="3659169" cy="2950063"/>
          </a:xfrm>
        </p:grpSpPr>
        <p:pic>
          <p:nvPicPr>
            <p:cNvPr id="97292" name="صورة 16">
              <a:extLst>
                <a:ext uri="{FF2B5EF4-FFF2-40B4-BE49-F238E27FC236}">
                  <a16:creationId xmlns:a16="http://schemas.microsoft.com/office/drawing/2014/main" id="{A0FB68D7-CB0D-4E3E-A5B7-3F9DA59AF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796" y="229441"/>
              <a:ext cx="3659169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3F900C82-15E9-4E61-8B9C-5558EEE29C68}"/>
                </a:ext>
              </a:extLst>
            </p:cNvPr>
            <p:cNvSpPr/>
            <p:nvPr/>
          </p:nvSpPr>
          <p:spPr>
            <a:xfrm>
              <a:off x="5236294" y="159698"/>
              <a:ext cx="3097197" cy="20879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11500" dirty="0">
                  <a:solidFill>
                    <a:schemeClr val="tx1"/>
                  </a:solidFill>
                </a:rPr>
                <a:t>عِيسَ</a:t>
              </a:r>
              <a:r>
                <a:rPr lang="ar-SA" sz="11500" dirty="0">
                  <a:solidFill>
                    <a:srgbClr val="FF0000"/>
                  </a:solidFill>
                </a:rPr>
                <a:t>ى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0FB0C8B-C4D9-4401-82F6-E17CA11C21BE}"/>
              </a:ext>
            </a:extLst>
          </p:cNvPr>
          <p:cNvGrpSpPr>
            <a:grpSpLocks/>
          </p:cNvGrpSpPr>
          <p:nvPr/>
        </p:nvGrpSpPr>
        <p:grpSpPr bwMode="auto">
          <a:xfrm>
            <a:off x="4992688" y="3622675"/>
            <a:ext cx="3659187" cy="2879725"/>
            <a:chOff x="4955355" y="3622787"/>
            <a:chExt cx="3659169" cy="2880320"/>
          </a:xfrm>
        </p:grpSpPr>
        <p:pic>
          <p:nvPicPr>
            <p:cNvPr id="97290" name="صورة 18">
              <a:extLst>
                <a:ext uri="{FF2B5EF4-FFF2-40B4-BE49-F238E27FC236}">
                  <a16:creationId xmlns:a16="http://schemas.microsoft.com/office/drawing/2014/main" id="{E0B769EA-459E-46FF-B6C6-2652CB188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355" y="3622787"/>
              <a:ext cx="3659169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25BB4B8E-8B0D-4B2C-A162-8606739D5204}"/>
                </a:ext>
              </a:extLst>
            </p:cNvPr>
            <p:cNvSpPr/>
            <p:nvPr/>
          </p:nvSpPr>
          <p:spPr>
            <a:xfrm>
              <a:off x="5152204" y="3830793"/>
              <a:ext cx="3095610" cy="20895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11500" dirty="0">
                  <a:solidFill>
                    <a:schemeClr val="tx1"/>
                  </a:solidFill>
                </a:rPr>
                <a:t>نَدَ</a:t>
              </a:r>
              <a:r>
                <a:rPr lang="ar-SA" sz="11500" dirty="0">
                  <a:solidFill>
                    <a:srgbClr val="FF0000"/>
                  </a:solidFill>
                </a:rPr>
                <a:t>ى</a:t>
              </a: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A54A0CD6-1FB9-4FC5-8E4E-49FE7C00E49E}"/>
              </a:ext>
            </a:extLst>
          </p:cNvPr>
          <p:cNvGrpSpPr>
            <a:grpSpLocks/>
          </p:cNvGrpSpPr>
          <p:nvPr/>
        </p:nvGrpSpPr>
        <p:grpSpPr bwMode="auto">
          <a:xfrm>
            <a:off x="622300" y="396875"/>
            <a:ext cx="3659188" cy="2881313"/>
            <a:chOff x="661769" y="279478"/>
            <a:chExt cx="3659169" cy="2880320"/>
          </a:xfrm>
        </p:grpSpPr>
        <p:pic>
          <p:nvPicPr>
            <p:cNvPr id="97288" name="صورة 17">
              <a:extLst>
                <a:ext uri="{FF2B5EF4-FFF2-40B4-BE49-F238E27FC236}">
                  <a16:creationId xmlns:a16="http://schemas.microsoft.com/office/drawing/2014/main" id="{0AC656B5-D90A-4C0C-BB1F-637F7C4E8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69" y="279478"/>
              <a:ext cx="3659169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62D6BA03-0DD1-4563-A1CF-6B4DF173BE5E}"/>
                </a:ext>
              </a:extLst>
            </p:cNvPr>
            <p:cNvSpPr/>
            <p:nvPr/>
          </p:nvSpPr>
          <p:spPr>
            <a:xfrm>
              <a:off x="810993" y="333434"/>
              <a:ext cx="3240071" cy="20868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11500" dirty="0">
                  <a:solidFill>
                    <a:schemeClr val="tx1"/>
                  </a:solidFill>
                </a:rPr>
                <a:t>مُوسَ</a:t>
              </a:r>
              <a:r>
                <a:rPr lang="ar-SA" sz="11500" dirty="0">
                  <a:solidFill>
                    <a:srgbClr val="FF0000"/>
                  </a:solidFill>
                </a:rPr>
                <a:t>ى</a:t>
              </a: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67C48465-7710-4252-A65D-3F1E7110CE00}"/>
              </a:ext>
            </a:extLst>
          </p:cNvPr>
          <p:cNvGrpSpPr>
            <a:grpSpLocks/>
          </p:cNvGrpSpPr>
          <p:nvPr/>
        </p:nvGrpSpPr>
        <p:grpSpPr bwMode="auto">
          <a:xfrm>
            <a:off x="622300" y="3622675"/>
            <a:ext cx="3659188" cy="2879725"/>
            <a:chOff x="622288" y="3622787"/>
            <a:chExt cx="3659169" cy="2880320"/>
          </a:xfrm>
        </p:grpSpPr>
        <p:pic>
          <p:nvPicPr>
            <p:cNvPr id="97286" name="صورة 19">
              <a:extLst>
                <a:ext uri="{FF2B5EF4-FFF2-40B4-BE49-F238E27FC236}">
                  <a16:creationId xmlns:a16="http://schemas.microsoft.com/office/drawing/2014/main" id="{83E78081-80F8-459A-802A-12610C2AF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88" y="3622787"/>
              <a:ext cx="3659169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FCC3AB6F-2B61-4383-A2B2-C273008951A2}"/>
                </a:ext>
              </a:extLst>
            </p:cNvPr>
            <p:cNvSpPr/>
            <p:nvPr/>
          </p:nvSpPr>
          <p:spPr>
            <a:xfrm>
              <a:off x="895337" y="3860961"/>
              <a:ext cx="2940035" cy="20879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11500" dirty="0">
                  <a:solidFill>
                    <a:schemeClr val="tx1"/>
                  </a:solidFill>
                </a:rPr>
                <a:t>هُدَ</a:t>
              </a:r>
              <a:r>
                <a:rPr lang="ar-SA" sz="11500" dirty="0">
                  <a:solidFill>
                    <a:srgbClr val="FF0000"/>
                  </a:solidFill>
                </a:rPr>
                <a:t>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0A64B6-8D10-43BA-9C86-19E3CFCECFAF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325F9-3164-41A9-A90E-9AB6DCD5622C}"/>
              </a:ext>
            </a:extLst>
          </p:cNvPr>
          <p:cNvSpPr/>
          <p:nvPr/>
        </p:nvSpPr>
        <p:spPr>
          <a:xfrm>
            <a:off x="5734426" y="848931"/>
            <a:ext cx="2762295" cy="584775"/>
          </a:xfrm>
          <a:prstGeom prst="rect">
            <a:avLst/>
          </a:prstGeom>
          <a:solidFill>
            <a:srgbClr val="FFFF9F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قراءة المقطع التالي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846671-A714-417A-83BE-F95CA19474C3}"/>
              </a:ext>
            </a:extLst>
          </p:cNvPr>
          <p:cNvSpPr/>
          <p:nvPr/>
        </p:nvSpPr>
        <p:spPr>
          <a:xfrm>
            <a:off x="761064" y="834563"/>
            <a:ext cx="4391687" cy="1015663"/>
          </a:xfrm>
          <a:prstGeom prst="rect">
            <a:avLst/>
          </a:prstGeom>
          <a:solidFill>
            <a:srgbClr val="C5FFC5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ln w="11430"/>
                <a:solidFill>
                  <a:srgbClr val="0000FF"/>
                </a:solidFill>
              </a:rPr>
              <a:t>طَعَامًا  مُلَوَّثًا</a:t>
            </a:r>
            <a:endParaRPr lang="en-US" sz="6000" dirty="0">
              <a:ln w="11430"/>
              <a:solidFill>
                <a:srgbClr val="00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6B182-3C63-4D7F-91DA-D9F1DBFCF079}"/>
              </a:ext>
            </a:extLst>
          </p:cNvPr>
          <p:cNvSpPr/>
          <p:nvPr/>
        </p:nvSpPr>
        <p:spPr>
          <a:xfrm>
            <a:off x="611560" y="3437417"/>
            <a:ext cx="792088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ثم اسأل التلميذة الآتي:</a:t>
            </a:r>
            <a:endParaRPr lang="ar-SA" sz="2400" dirty="0">
              <a:ln w="11430"/>
              <a:solidFill>
                <a:schemeClr val="tx1"/>
              </a:solidFill>
            </a:endParaRPr>
          </a:p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400" dirty="0">
                <a:ln w="11430"/>
                <a:solidFill>
                  <a:srgbClr val="0000FF"/>
                </a:solidFill>
              </a:rPr>
              <a:t>ما هو آخر حرف </a:t>
            </a:r>
            <a:r>
              <a:rPr lang="ar-SA" sz="2400" dirty="0" err="1">
                <a:ln w="11430"/>
                <a:solidFill>
                  <a:srgbClr val="0000FF"/>
                </a:solidFill>
              </a:rPr>
              <a:t>سمعتيه</a:t>
            </a:r>
            <a:r>
              <a:rPr lang="ar-SA" sz="2400" dirty="0">
                <a:ln w="11430"/>
                <a:solidFill>
                  <a:srgbClr val="0000FF"/>
                </a:solidFill>
              </a:rPr>
              <a:t>؟</a:t>
            </a:r>
          </a:p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400" dirty="0">
                <a:ln w="11430"/>
                <a:solidFill>
                  <a:srgbClr val="0000FF"/>
                </a:solidFill>
              </a:rPr>
              <a:t>من تشير إلى حرف النون؟</a:t>
            </a:r>
          </a:p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800" dirty="0">
                <a:ln w="11430"/>
                <a:solidFill>
                  <a:srgbClr val="0000FF"/>
                </a:solidFill>
              </a:rPr>
              <a:t>أين ذهب حرف النون؟</a:t>
            </a:r>
            <a:r>
              <a:rPr lang="ar-SA" sz="3200" dirty="0">
                <a:ln w="11430"/>
                <a:solidFill>
                  <a:srgbClr val="0000FF"/>
                </a:solidFill>
              </a:rPr>
              <a:t> </a:t>
            </a:r>
            <a:r>
              <a:rPr lang="ar-SA" sz="2400" dirty="0">
                <a:ln w="11430"/>
                <a:solidFill>
                  <a:srgbClr val="0000FF"/>
                </a:solidFill>
              </a:rPr>
              <a:t>تعيد قراءة الكلمة منونه</a:t>
            </a:r>
          </a:p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400" dirty="0">
                <a:ln w="11430"/>
                <a:solidFill>
                  <a:srgbClr val="0000FF"/>
                </a:solidFill>
              </a:rPr>
              <a:t>هل سمعتِ حرف النون ؟ أين هو ؟ لماذا يختبئ؟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400" dirty="0">
                <a:ln w="11430"/>
                <a:solidFill>
                  <a:srgbClr val="0000FF"/>
                </a:solidFill>
              </a:rPr>
              <a:t>حتى أصل بهن لتعريف التنوين(</a:t>
            </a:r>
            <a:r>
              <a:rPr lang="ar-SA" sz="2400" dirty="0">
                <a:ln w="11430"/>
                <a:solidFill>
                  <a:srgbClr val="FF0000"/>
                </a:solidFill>
              </a:rPr>
              <a:t>إذا النون زائدة تنطق فقط ولا تكتب)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E5D04-7674-4D41-9FC4-8692083CAB0E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29D0E068-F4C8-4044-8A57-E09222DBC3F1}"/>
              </a:ext>
            </a:extLst>
          </p:cNvPr>
          <p:cNvSpPr/>
          <p:nvPr/>
        </p:nvSpPr>
        <p:spPr>
          <a:xfrm>
            <a:off x="6560341" y="1290697"/>
            <a:ext cx="1936289" cy="1200329"/>
          </a:xfrm>
          <a:prstGeom prst="rect">
            <a:avLst/>
          </a:prstGeom>
          <a:solidFill>
            <a:srgbClr val="C5FFC5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dirty="0">
                <a:ln w="11430"/>
                <a:solidFill>
                  <a:srgbClr val="0000FF"/>
                </a:solidFill>
                <a:cs typeface="AL-Mohanad Bold" pitchFamily="2" charset="-78"/>
              </a:rPr>
              <a:t>طَعَامُ ُ</a:t>
            </a:r>
            <a:endParaRPr lang="en-US" sz="7200" dirty="0">
              <a:ln w="11430"/>
              <a:solidFill>
                <a:srgbClr val="0000FF"/>
              </a:solidFill>
              <a:cs typeface="AL-Mohanad Bold" pitchFamily="2" charset="-78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3224D59E-F85D-4002-93E7-8B09DE721EBE}"/>
              </a:ext>
            </a:extLst>
          </p:cNvPr>
          <p:cNvSpPr/>
          <p:nvPr/>
        </p:nvSpPr>
        <p:spPr>
          <a:xfrm>
            <a:off x="3675888" y="1365761"/>
            <a:ext cx="1936289" cy="1200329"/>
          </a:xfrm>
          <a:prstGeom prst="rect">
            <a:avLst/>
          </a:prstGeom>
          <a:solidFill>
            <a:srgbClr val="C5FFC5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dirty="0">
                <a:ln w="11430"/>
                <a:solidFill>
                  <a:srgbClr val="0000FF"/>
                </a:solidFill>
                <a:cs typeface="AL-Mohanad Bold" pitchFamily="2" charset="-78"/>
              </a:rPr>
              <a:t>طَعَامٍ</a:t>
            </a:r>
            <a:endParaRPr lang="en-US" sz="7200" dirty="0">
              <a:ln w="11430"/>
              <a:solidFill>
                <a:srgbClr val="0000FF"/>
              </a:solidFill>
              <a:cs typeface="AL-Mohanad Bold" pitchFamily="2" charset="-78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2EBD640B-7895-4D6D-B4EC-1FD1C2D31F9D}"/>
              </a:ext>
            </a:extLst>
          </p:cNvPr>
          <p:cNvSpPr/>
          <p:nvPr/>
        </p:nvSpPr>
        <p:spPr>
          <a:xfrm>
            <a:off x="783437" y="1365761"/>
            <a:ext cx="2288402" cy="1200329"/>
          </a:xfrm>
          <a:prstGeom prst="rect">
            <a:avLst/>
          </a:prstGeom>
          <a:solidFill>
            <a:srgbClr val="C5FFC5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dirty="0">
                <a:ln w="11430"/>
                <a:solidFill>
                  <a:srgbClr val="0000FF"/>
                </a:solidFill>
                <a:cs typeface="AL-Mohanad Bold" pitchFamily="2" charset="-78"/>
              </a:rPr>
              <a:t> طَعَامًا</a:t>
            </a:r>
            <a:endParaRPr lang="en-US" sz="7200" dirty="0">
              <a:ln w="11430"/>
              <a:solidFill>
                <a:srgbClr val="0000FF"/>
              </a:solidFill>
              <a:cs typeface="AL-Mohanad Bold" pitchFamily="2" charset="-78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54202A40-FFB8-4DDA-9841-E0B23E17360E}"/>
              </a:ext>
            </a:extLst>
          </p:cNvPr>
          <p:cNvSpPr/>
          <p:nvPr/>
        </p:nvSpPr>
        <p:spPr>
          <a:xfrm>
            <a:off x="783437" y="4163771"/>
            <a:ext cx="2112346" cy="1200329"/>
          </a:xfrm>
          <a:prstGeom prst="rect">
            <a:avLst/>
          </a:prstGeom>
          <a:solidFill>
            <a:srgbClr val="C5FFC5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dirty="0">
                <a:ln w="11430"/>
                <a:solidFill>
                  <a:srgbClr val="0000FF"/>
                </a:solidFill>
                <a:cs typeface="AL-Mohanad Bold" pitchFamily="2" charset="-78"/>
              </a:rPr>
              <a:t>مُلَوَّثًا</a:t>
            </a:r>
            <a:endParaRPr lang="en-US" sz="7200" dirty="0">
              <a:ln w="11430"/>
              <a:solidFill>
                <a:srgbClr val="0000FF"/>
              </a:solidFill>
              <a:cs typeface="AL-Mohanad Bold" pitchFamily="2" charset="-78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3A930839-6036-497D-9895-8DAD64669C4C}"/>
              </a:ext>
            </a:extLst>
          </p:cNvPr>
          <p:cNvSpPr/>
          <p:nvPr/>
        </p:nvSpPr>
        <p:spPr>
          <a:xfrm>
            <a:off x="3587859" y="4070756"/>
            <a:ext cx="2112346" cy="1200329"/>
          </a:xfrm>
          <a:prstGeom prst="rect">
            <a:avLst/>
          </a:prstGeom>
          <a:solidFill>
            <a:srgbClr val="C5FFC5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dirty="0">
                <a:ln w="11430"/>
                <a:solidFill>
                  <a:srgbClr val="0000FF"/>
                </a:solidFill>
                <a:cs typeface="AL-Mohanad Bold" pitchFamily="2" charset="-78"/>
              </a:rPr>
              <a:t>مُلَوَّثٍ</a:t>
            </a:r>
            <a:endParaRPr lang="en-US" sz="7200" dirty="0">
              <a:ln w="11430"/>
              <a:solidFill>
                <a:srgbClr val="0000FF"/>
              </a:solidFill>
              <a:cs typeface="AL-Mohanad Bold" pitchFamily="2" charset="-78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27CA2823-D194-4A4E-90B4-7B77C48968E9}"/>
              </a:ext>
            </a:extLst>
          </p:cNvPr>
          <p:cNvSpPr/>
          <p:nvPr/>
        </p:nvSpPr>
        <p:spPr>
          <a:xfrm>
            <a:off x="6472312" y="4070755"/>
            <a:ext cx="2112346" cy="1200329"/>
          </a:xfrm>
          <a:prstGeom prst="rect">
            <a:avLst/>
          </a:prstGeom>
          <a:solidFill>
            <a:srgbClr val="C5FFC5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dirty="0">
                <a:ln w="11430"/>
                <a:solidFill>
                  <a:srgbClr val="0000FF"/>
                </a:solidFill>
                <a:cs typeface="AL-Mohanad Bold" pitchFamily="2" charset="-78"/>
              </a:rPr>
              <a:t>مُلَوَّثُ ُ</a:t>
            </a:r>
            <a:endParaRPr lang="en-US" sz="7200" dirty="0">
              <a:ln w="11430"/>
              <a:solidFill>
                <a:srgbClr val="0000FF"/>
              </a:solidFill>
              <a:cs typeface="AL-Mohanad Bold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900B0E-1189-4809-B067-4462F61E6833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129FDB-1ABF-4480-AE59-D0C2A7FBD774}"/>
              </a:ext>
            </a:extLst>
          </p:cNvPr>
          <p:cNvSpPr/>
          <p:nvPr/>
        </p:nvSpPr>
        <p:spPr>
          <a:xfrm>
            <a:off x="1763713" y="765175"/>
            <a:ext cx="6300787" cy="5238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800" u="sng" dirty="0">
                <a:ln w="11430"/>
                <a:solidFill>
                  <a:srgbClr val="FF0000"/>
                </a:solidFill>
              </a:rPr>
              <a:t>تطبيق</a:t>
            </a:r>
            <a:r>
              <a:rPr lang="ar-SA" sz="2800" dirty="0">
                <a:ln w="11430"/>
                <a:solidFill>
                  <a:srgbClr val="0000FF"/>
                </a:solidFill>
              </a:rPr>
              <a:t> </a:t>
            </a:r>
            <a:r>
              <a:rPr lang="ar-SA" sz="2800" dirty="0">
                <a:ln w="11430"/>
                <a:solidFill>
                  <a:schemeClr val="tx1"/>
                </a:solidFill>
              </a:rPr>
              <a:t> ضعي أواخر الكلمات التالية تنوين فتح ؟</a:t>
            </a:r>
          </a:p>
        </p:txBody>
      </p:sp>
      <p:pic>
        <p:nvPicPr>
          <p:cNvPr id="102404" name="صورة 7">
            <a:extLst>
              <a:ext uri="{FF2B5EF4-FFF2-40B4-BE49-F238E27FC236}">
                <a16:creationId xmlns:a16="http://schemas.microsoft.com/office/drawing/2014/main" id="{DBDE35E6-FD97-4056-A888-01798EDF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4" t="25539" b="51060"/>
          <a:stretch>
            <a:fillRect/>
          </a:stretch>
        </p:blipFill>
        <p:spPr bwMode="auto">
          <a:xfrm>
            <a:off x="6203950" y="2187575"/>
            <a:ext cx="25558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صورة 8">
            <a:extLst>
              <a:ext uri="{FF2B5EF4-FFF2-40B4-BE49-F238E27FC236}">
                <a16:creationId xmlns:a16="http://schemas.microsoft.com/office/drawing/2014/main" id="{E2F6DAC7-17D5-4BB3-9389-66014D09F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1" r="51869" b="76817"/>
          <a:stretch>
            <a:fillRect/>
          </a:stretch>
        </p:blipFill>
        <p:spPr bwMode="auto">
          <a:xfrm>
            <a:off x="3233738" y="2279650"/>
            <a:ext cx="26050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صورة 9">
            <a:extLst>
              <a:ext uri="{FF2B5EF4-FFF2-40B4-BE49-F238E27FC236}">
                <a16:creationId xmlns:a16="http://schemas.microsoft.com/office/drawing/2014/main" id="{B4B360D7-6B1D-4B5E-82AF-73F96DBE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8" r="52129" b="25531"/>
          <a:stretch>
            <a:fillRect/>
          </a:stretch>
        </p:blipFill>
        <p:spPr bwMode="auto">
          <a:xfrm>
            <a:off x="396875" y="2224088"/>
            <a:ext cx="26193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مربع نص 10">
            <a:extLst>
              <a:ext uri="{FF2B5EF4-FFF2-40B4-BE49-F238E27FC236}">
                <a16:creationId xmlns:a16="http://schemas.microsoft.com/office/drawing/2014/main" id="{D7C1918E-E1D7-41CF-9959-F2B2FB4E3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063" y="2743200"/>
            <a:ext cx="11604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4800">
                <a:latin typeface="Arial" panose="020B0604020202020204" pitchFamily="34" charset="0"/>
              </a:rPr>
              <a:t>وَرْدَة</a:t>
            </a:r>
          </a:p>
        </p:txBody>
      </p:sp>
      <p:sp>
        <p:nvSpPr>
          <p:cNvPr id="102408" name="مربع نص 11">
            <a:extLst>
              <a:ext uri="{FF2B5EF4-FFF2-40B4-BE49-F238E27FC236}">
                <a16:creationId xmlns:a16="http://schemas.microsoft.com/office/drawing/2014/main" id="{CD0CC507-C393-4D56-B434-2801A1CB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2743200"/>
            <a:ext cx="1160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4800">
                <a:latin typeface="Arial" panose="020B0604020202020204" pitchFamily="34" charset="0"/>
              </a:rPr>
              <a:t>كِتَاب</a:t>
            </a:r>
          </a:p>
        </p:txBody>
      </p:sp>
      <p:sp>
        <p:nvSpPr>
          <p:cNvPr id="102409" name="مربع نص 12">
            <a:extLst>
              <a:ext uri="{FF2B5EF4-FFF2-40B4-BE49-F238E27FC236}">
                <a16:creationId xmlns:a16="http://schemas.microsoft.com/office/drawing/2014/main" id="{C8B2DB0E-4855-49BD-83EC-C3BB7C7A6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2771775"/>
            <a:ext cx="1436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4800">
                <a:latin typeface="Arial" panose="020B0604020202020204" pitchFamily="34" charset="0"/>
              </a:rPr>
              <a:t>جَمـل</a:t>
            </a:r>
          </a:p>
        </p:txBody>
      </p:sp>
      <p:pic>
        <p:nvPicPr>
          <p:cNvPr id="102410" name="صورة 13">
            <a:extLst>
              <a:ext uri="{FF2B5EF4-FFF2-40B4-BE49-F238E27FC236}">
                <a16:creationId xmlns:a16="http://schemas.microsoft.com/office/drawing/2014/main" id="{3223F021-C8C1-4B48-96F4-B66182EB3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4" t="50868" b="26157"/>
          <a:stretch>
            <a:fillRect/>
          </a:stretch>
        </p:blipFill>
        <p:spPr bwMode="auto">
          <a:xfrm>
            <a:off x="3117850" y="4292600"/>
            <a:ext cx="2630488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صورة 14">
            <a:extLst>
              <a:ext uri="{FF2B5EF4-FFF2-40B4-BE49-F238E27FC236}">
                <a16:creationId xmlns:a16="http://schemas.microsoft.com/office/drawing/2014/main" id="{93DB39D1-0D50-4384-94B6-7AD3D6EC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04" r="51881" b="194"/>
          <a:stretch>
            <a:fillRect/>
          </a:stretch>
        </p:blipFill>
        <p:spPr bwMode="auto">
          <a:xfrm>
            <a:off x="6100763" y="4256088"/>
            <a:ext cx="263048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2" name="مربع نص 15">
            <a:extLst>
              <a:ext uri="{FF2B5EF4-FFF2-40B4-BE49-F238E27FC236}">
                <a16:creationId xmlns:a16="http://schemas.microsoft.com/office/drawing/2014/main" id="{50F22BB2-6FC7-45EA-BCF5-88F117568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200" y="4724400"/>
            <a:ext cx="1436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4800">
                <a:latin typeface="Arial" panose="020B0604020202020204" pitchFamily="34" charset="0"/>
              </a:rPr>
              <a:t>طَعَام</a:t>
            </a:r>
          </a:p>
        </p:txBody>
      </p:sp>
      <p:sp>
        <p:nvSpPr>
          <p:cNvPr id="102413" name="مربع نص 16">
            <a:extLst>
              <a:ext uri="{FF2B5EF4-FFF2-40B4-BE49-F238E27FC236}">
                <a16:creationId xmlns:a16="http://schemas.microsoft.com/office/drawing/2014/main" id="{272C2669-9A2C-4F61-A4FC-6EACB7A43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4851400"/>
            <a:ext cx="1438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4800">
                <a:latin typeface="Arial" panose="020B0604020202020204" pitchFamily="34" charset="0"/>
              </a:rPr>
              <a:t>طَالِب</a:t>
            </a:r>
          </a:p>
        </p:txBody>
      </p:sp>
      <p:pic>
        <p:nvPicPr>
          <p:cNvPr id="102414" name="صورة 17">
            <a:extLst>
              <a:ext uri="{FF2B5EF4-FFF2-40B4-BE49-F238E27FC236}">
                <a16:creationId xmlns:a16="http://schemas.microsoft.com/office/drawing/2014/main" id="{F9588CC9-EB6C-4109-9253-E164342EB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7" r="50580" b="51746"/>
          <a:stretch>
            <a:fillRect/>
          </a:stretch>
        </p:blipFill>
        <p:spPr bwMode="auto">
          <a:xfrm>
            <a:off x="423863" y="4381500"/>
            <a:ext cx="259238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5" name="مربع نص 19">
            <a:extLst>
              <a:ext uri="{FF2B5EF4-FFF2-40B4-BE49-F238E27FC236}">
                <a16:creationId xmlns:a16="http://schemas.microsoft.com/office/drawing/2014/main" id="{1EEE2A36-0CFF-4085-96F6-3CB5DE907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87900"/>
            <a:ext cx="1693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4800">
                <a:latin typeface="Arial" panose="020B0604020202020204" pitchFamily="34" charset="0"/>
              </a:rPr>
              <a:t>مَرِيض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85E9C7D-DB18-4DB0-86BD-0416909AD0EE}"/>
              </a:ext>
            </a:extLst>
          </p:cNvPr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b="1" dirty="0">
                <a:solidFill>
                  <a:prstClr val="white"/>
                </a:solidFill>
              </a:rPr>
              <a:t> الْحَلِيب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2B42D6-914B-4B60-BCE5-F60512786354}"/>
              </a:ext>
            </a:extLst>
          </p:cNvPr>
          <p:cNvSpPr/>
          <p:nvPr/>
        </p:nvSpPr>
        <p:spPr>
          <a:xfrm>
            <a:off x="52054" y="973222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أَشْرَبُ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8E23024B-A643-49A6-B8B1-A7B0338F9766}"/>
              </a:ext>
            </a:extLst>
          </p:cNvPr>
          <p:cNvSpPr/>
          <p:nvPr/>
        </p:nvSpPr>
        <p:spPr>
          <a:xfrm>
            <a:off x="2322862" y="948690"/>
            <a:ext cx="2125980" cy="1556766"/>
          </a:xfrm>
          <a:prstGeom prst="roundRect">
            <a:avLst/>
          </a:prstGeom>
          <a:solidFill>
            <a:srgbClr val="F127C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bg1"/>
                </a:solidFill>
              </a:rPr>
              <a:t>أَقْـفِـزُ</a:t>
            </a:r>
            <a:r>
              <a:rPr lang="ar-SA" sz="6000" b="1" dirty="0">
                <a:solidFill>
                  <a:schemeClr val="tx1"/>
                </a:solidFill>
              </a:rPr>
              <a:t> 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E604DB7-8481-4977-BC60-D4F93AC89253}"/>
              </a:ext>
            </a:extLst>
          </p:cNvPr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prstClr val="white"/>
                </a:solidFill>
              </a:rPr>
              <a:t> أَلْعَـبُ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6517EEE-960D-49D4-8550-3372BB1E9927}"/>
              </a:ext>
            </a:extLst>
          </p:cNvPr>
          <p:cNvSpPr/>
          <p:nvPr/>
        </p:nvSpPr>
        <p:spPr>
          <a:xfrm>
            <a:off x="106640" y="343761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prstClr val="white"/>
                </a:solidFill>
              </a:rPr>
              <a:t> أَلْعَـبُ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ADBAE5D-C874-492C-820F-A3F527AEE0FE}"/>
              </a:ext>
            </a:extLst>
          </p:cNvPr>
          <p:cNvSpPr/>
          <p:nvPr/>
        </p:nvSpPr>
        <p:spPr>
          <a:xfrm>
            <a:off x="2320698" y="3407769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b="1" dirty="0">
                <a:solidFill>
                  <a:prstClr val="white"/>
                </a:solidFill>
              </a:rPr>
              <a:t>الْحَلِيب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0A0109A-6DF8-4D76-A70B-01212349C021}"/>
              </a:ext>
            </a:extLst>
          </p:cNvPr>
          <p:cNvSpPr/>
          <p:nvPr/>
        </p:nvSpPr>
        <p:spPr>
          <a:xfrm>
            <a:off x="4627398" y="3546369"/>
            <a:ext cx="2125980" cy="1556766"/>
          </a:xfrm>
          <a:prstGeom prst="roundRect">
            <a:avLst/>
          </a:prstGeom>
          <a:solidFill>
            <a:srgbClr val="F127C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b="1" dirty="0">
                <a:solidFill>
                  <a:prstClr val="white"/>
                </a:solidFill>
              </a:rPr>
              <a:t> </a:t>
            </a:r>
            <a:r>
              <a:rPr lang="ar-SA" sz="6600" b="1" dirty="0">
                <a:solidFill>
                  <a:prstClr val="white"/>
                </a:solidFill>
              </a:rPr>
              <a:t>أَقْـفِـزُ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7179F0E-F6F1-4647-B55C-B9748BB5507A}"/>
              </a:ext>
            </a:extLst>
          </p:cNvPr>
          <p:cNvSpPr/>
          <p:nvPr/>
        </p:nvSpPr>
        <p:spPr>
          <a:xfrm>
            <a:off x="6945178" y="351370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tx1"/>
                </a:solidFill>
                <a:latin typeface="Traditional Arabic" panose="02020603050405020304" pitchFamily="18" charset="-78"/>
              </a:rPr>
              <a:t>أَشْرَبُ</a:t>
            </a:r>
            <a:r>
              <a:rPr lang="ar-SA" sz="66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en-US" sz="2100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348BB0-99FE-44A3-B2FC-218449512A2E}"/>
              </a:ext>
            </a:extLst>
          </p:cNvPr>
          <p:cNvSpPr/>
          <p:nvPr/>
        </p:nvSpPr>
        <p:spPr>
          <a:xfrm>
            <a:off x="140687" y="346696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322749-56F8-4DDD-AA56-F7EBF052BB0F}"/>
              </a:ext>
            </a:extLst>
          </p:cNvPr>
          <p:cNvSpPr/>
          <p:nvPr/>
        </p:nvSpPr>
        <p:spPr>
          <a:xfrm>
            <a:off x="2291431" y="340571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EBFEE9-12C0-44F0-917C-E981F876A474}"/>
              </a:ext>
            </a:extLst>
          </p:cNvPr>
          <p:cNvSpPr/>
          <p:nvPr/>
        </p:nvSpPr>
        <p:spPr>
          <a:xfrm>
            <a:off x="4609211" y="348103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7AD55A-1CA1-40F8-9A1F-03C71ECBA826}"/>
              </a:ext>
            </a:extLst>
          </p:cNvPr>
          <p:cNvSpPr/>
          <p:nvPr/>
        </p:nvSpPr>
        <p:spPr>
          <a:xfrm>
            <a:off x="6877333" y="349269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A10BE1D-3903-436A-A56B-5A5FA0651571}"/>
              </a:ext>
            </a:extLst>
          </p:cNvPr>
          <p:cNvSpPr/>
          <p:nvPr/>
        </p:nvSpPr>
        <p:spPr>
          <a:xfrm>
            <a:off x="40985" y="99825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D436F12-89D8-42AA-8245-B49D9116A52C}"/>
              </a:ext>
            </a:extLst>
          </p:cNvPr>
          <p:cNvSpPr/>
          <p:nvPr/>
        </p:nvSpPr>
        <p:spPr>
          <a:xfrm>
            <a:off x="2334222" y="92414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0340086-770B-4056-8AE3-EA48EB525186}"/>
              </a:ext>
            </a:extLst>
          </p:cNvPr>
          <p:cNvSpPr/>
          <p:nvPr/>
        </p:nvSpPr>
        <p:spPr>
          <a:xfrm>
            <a:off x="4627398" y="99013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E587448-1075-492F-8F57-83C94123A9B7}"/>
              </a:ext>
            </a:extLst>
          </p:cNvPr>
          <p:cNvSpPr/>
          <p:nvPr/>
        </p:nvSpPr>
        <p:spPr>
          <a:xfrm>
            <a:off x="6903782" y="100637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925513" y="6037263"/>
            <a:ext cx="7561262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16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لعبة الذاكرة  : تكشف المعلمة جميع المستطيلات ثم تخفيها وتحاول الطالبة تذكر الكلمات المتشابهة وأرقامها 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5575" y="220663"/>
            <a:ext cx="6429375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  <p:extLst>
      <p:ext uri="{BB962C8B-B14F-4D97-AF65-F5344CB8AC3E}">
        <p14:creationId xmlns:p14="http://schemas.microsoft.com/office/powerpoint/2010/main" val="15731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4062BB-E72C-4A74-9518-6028C5BF83DB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C3CB508-8CFE-4DFF-95DE-76AE88BB9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23" y="1071233"/>
            <a:ext cx="3781953" cy="47155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1CBF550-0DC4-4625-9D43-62D778380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4664"/>
            <a:ext cx="6706536" cy="75258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EC701DF-9271-46D3-8CA9-0F199729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6868484" cy="1028844"/>
          </a:xfrm>
          <a:prstGeom prst="rect">
            <a:avLst/>
          </a:prstGeom>
        </p:spPr>
      </p:pic>
      <p:pic>
        <p:nvPicPr>
          <p:cNvPr id="13" name="صورة 1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D5510C1A-3E49-416E-BF31-05AA1C462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47920"/>
            <a:ext cx="6992326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816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7F6B36F9-3D14-4989-A42F-1328D062C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07" y="518706"/>
            <a:ext cx="5096586" cy="58205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70888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6293BB7-F92E-4929-919A-472F940C095F}"/>
              </a:ext>
            </a:extLst>
          </p:cNvPr>
          <p:cNvSpPr/>
          <p:nvPr/>
        </p:nvSpPr>
        <p:spPr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>
            <a:spLocks/>
          </p:cNvSpPr>
          <p:nvPr/>
        </p:nvSpPr>
        <p:spPr>
          <a:xfrm>
            <a:off x="3763617" y="1689453"/>
            <a:ext cx="5001320" cy="44627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السادسة </a:t>
            </a:r>
          </a:p>
          <a:p>
            <a:pPr algn="r" rtl="1" eaLnBrk="1" hangingPunct="1">
              <a:defRPr>
                <a:uFillTx/>
              </a:defRPr>
            </a:pPr>
            <a:endParaRPr lang="ar-SA" sz="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صحتي وغذائي</a:t>
            </a:r>
          </a:p>
          <a:p>
            <a:pPr lvl="0" algn="r" defTabSz="457200">
              <a:defRPr>
                <a:uFillTx/>
              </a:defRPr>
            </a:pPr>
            <a:endParaRPr lang="ar-SA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r" rtl="1" eaLnBrk="1" hangingPunct="1">
              <a:defRPr>
                <a:uFillTx/>
              </a:defRPr>
            </a:pP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pic>
        <p:nvPicPr>
          <p:cNvPr id="13" name="صورة 12" descr="صورة تحتوي على صندوق&#10;&#10;تم إنشاء الوصف تلقائياً">
            <a:extLst>
              <a:ext uri="{FF2B5EF4-FFF2-40B4-BE49-F238E27FC236}">
                <a16:creationId xmlns:a16="http://schemas.microsoft.com/office/drawing/2014/main" id="{733C2CBB-BAD0-4BD0-AEE5-7B14E3E3C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 descr="صورة تحتوي على المصباح, رسم&#10;&#10;تم إنشاء الوصف تلقائياً">
            <a:extLst>
              <a:ext uri="{FF2B5EF4-FFF2-40B4-BE49-F238E27FC236}">
                <a16:creationId xmlns:a16="http://schemas.microsoft.com/office/drawing/2014/main" id="{59DEB04E-A44A-48AE-9B5A-BF3506E60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241485"/>
            <a:ext cx="8695985" cy="1152999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0429C929-526A-435B-A904-26BABD814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0" y="368289"/>
            <a:ext cx="2953162" cy="990738"/>
          </a:xfrm>
          <a:prstGeom prst="rect">
            <a:avLst/>
          </a:prstGeom>
        </p:spPr>
      </p:pic>
      <p:pic>
        <p:nvPicPr>
          <p:cNvPr id="6" name="صورة 5" descr="صورة تحتوي على المصباح, رسم&#10;&#10;تم إنشاء الوصف تلقائياً">
            <a:extLst>
              <a:ext uri="{FF2B5EF4-FFF2-40B4-BE49-F238E27FC236}">
                <a16:creationId xmlns:a16="http://schemas.microsoft.com/office/drawing/2014/main" id="{94DB5C1B-EB3F-4F15-92C9-8B0DBA930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39756"/>
            <a:ext cx="1724266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8855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0C3D7BC-FAA6-4C0B-9B55-96DE2B0A6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92696"/>
            <a:ext cx="6639852" cy="809738"/>
          </a:xfrm>
          <a:prstGeom prst="rect">
            <a:avLst/>
          </a:prstGeom>
        </p:spPr>
      </p:pic>
      <p:pic>
        <p:nvPicPr>
          <p:cNvPr id="7" name="صورة 6" descr="صورة تحتوي على خريطة, بحث, جالس&#10;&#10;تم إنشاء الوصف تلقائياً">
            <a:extLst>
              <a:ext uri="{FF2B5EF4-FFF2-40B4-BE49-F238E27FC236}">
                <a16:creationId xmlns:a16="http://schemas.microsoft.com/office/drawing/2014/main" id="{659BD6C0-D796-4CA7-8DD3-9A240A553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5" y="2523998"/>
            <a:ext cx="8021169" cy="18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393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علامة, ساعة حائط, رسم&#10;&#10;تم إنشاء الوصف تلقائياً">
            <a:extLst>
              <a:ext uri="{FF2B5EF4-FFF2-40B4-BE49-F238E27FC236}">
                <a16:creationId xmlns:a16="http://schemas.microsoft.com/office/drawing/2014/main" id="{AF4F48F2-62E0-4250-A236-DE8954ABA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4664"/>
            <a:ext cx="2505425" cy="1276528"/>
          </a:xfrm>
          <a:prstGeom prst="rect">
            <a:avLst/>
          </a:prstGeom>
        </p:spPr>
      </p:pic>
      <p:pic>
        <p:nvPicPr>
          <p:cNvPr id="5" name="صورة 4" descr="صورة تحتوي على طعام, منضدة, قهوة&#10;&#10;تم إنشاء الوصف تلقائياً">
            <a:extLst>
              <a:ext uri="{FF2B5EF4-FFF2-40B4-BE49-F238E27FC236}">
                <a16:creationId xmlns:a16="http://schemas.microsoft.com/office/drawing/2014/main" id="{0E70C4C7-E069-4DCA-9D33-E1F79F209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2" b="4905"/>
          <a:stretch/>
        </p:blipFill>
        <p:spPr>
          <a:xfrm>
            <a:off x="5974615" y="1844824"/>
            <a:ext cx="2505425" cy="2808312"/>
          </a:xfrm>
          <a:prstGeom prst="rect">
            <a:avLst/>
          </a:prstGeom>
        </p:spPr>
      </p:pic>
      <p:pic>
        <p:nvPicPr>
          <p:cNvPr id="7" name="صورة 6" descr="صورة تحتوي على نص, رسم&#10;&#10;تم إنشاء الوصف تلقائياً">
            <a:extLst>
              <a:ext uri="{FF2B5EF4-FFF2-40B4-BE49-F238E27FC236}">
                <a16:creationId xmlns:a16="http://schemas.microsoft.com/office/drawing/2014/main" id="{7F7067AA-3712-4022-92A4-0BF8311BF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" y="1340768"/>
            <a:ext cx="4896533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322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209DFC-1D13-455E-9C21-948CF6D95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548680"/>
            <a:ext cx="8928721" cy="927533"/>
          </a:xfrm>
          <a:prstGeom prst="rect">
            <a:avLst/>
          </a:prstGeom>
        </p:spPr>
      </p:pic>
      <p:pic>
        <p:nvPicPr>
          <p:cNvPr id="5" name="صورة 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328821E3-B54B-430A-A335-A193CF4C2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5315692" cy="1181265"/>
          </a:xfrm>
          <a:prstGeom prst="rect">
            <a:avLst/>
          </a:prstGeom>
        </p:spPr>
      </p:pic>
      <p:pic>
        <p:nvPicPr>
          <p:cNvPr id="7" name="صورة 6" descr="صورة تحتوي على لقطة شاشة, شاشة عرض, شاشة, قطة&#10;&#10;تم إنشاء الوصف تلقائياً">
            <a:extLst>
              <a:ext uri="{FF2B5EF4-FFF2-40B4-BE49-F238E27FC236}">
                <a16:creationId xmlns:a16="http://schemas.microsoft.com/office/drawing/2014/main" id="{694DE745-D7DD-4F7F-9682-49DF973A3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24" y="3638864"/>
            <a:ext cx="694469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754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AE7FA7E-A82D-4A47-B848-117D127C3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1208923"/>
          </a:xfrm>
          <a:prstGeom prst="rect">
            <a:avLst/>
          </a:prstGeom>
        </p:spPr>
      </p:pic>
      <p:pic>
        <p:nvPicPr>
          <p:cNvPr id="5" name="صورة 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5A4606B0-804C-4F3A-B4CB-D665B1D5D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4"/>
          <a:stretch/>
        </p:blipFill>
        <p:spPr>
          <a:xfrm>
            <a:off x="467544" y="2929007"/>
            <a:ext cx="7910520" cy="99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17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5AE961-8B88-42E0-8219-F73F487EA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604448" cy="125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783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7FF20027-55EE-4A65-9F07-C5077F77CBCD}"/>
              </a:ext>
            </a:extLst>
          </p:cNvPr>
          <p:cNvGraphicFramePr>
            <a:graphicFrameLocks noGrp="1"/>
          </p:cNvGraphicFramePr>
          <p:nvPr/>
        </p:nvGraphicFramePr>
        <p:xfrm>
          <a:off x="1697038" y="596900"/>
          <a:ext cx="6877050" cy="615991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27088">
                  <a:extLst>
                    <a:ext uri="{9D8B030D-6E8A-4147-A177-3AD203B41FA5}">
                      <a16:colId xmlns:a16="http://schemas.microsoft.com/office/drawing/2014/main" val="1524074973"/>
                    </a:ext>
                  </a:extLst>
                </a:gridCol>
                <a:gridCol w="4949962">
                  <a:extLst>
                    <a:ext uri="{9D8B030D-6E8A-4147-A177-3AD203B41FA5}">
                      <a16:colId xmlns:a16="http://schemas.microsoft.com/office/drawing/2014/main" val="2822818684"/>
                    </a:ext>
                  </a:extLst>
                </a:gridCol>
              </a:tblGrid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         المهارة 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      الكلمة 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3453521427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اللام الشمسية 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   - - - 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2091694006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اللام القمرية 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الْمُسْتَشْفَى  - الْبَاعَة -  الْجَوَّالِين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494173379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مد بالواو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نَعُود - تَعْلَمُون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2027575406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مد بالياء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فِيكَ – </a:t>
                      </a:r>
                      <a:r>
                        <a:rPr lang="ar-SA" sz="2400" b="1" dirty="0">
                          <a:cs typeface="+mn-cs"/>
                        </a:rPr>
                        <a:t>زَمِيلَكُم 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2358622334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مد بالألف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بَارَكَ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2296183489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تنوين فتح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 طَعَامًا  - </a:t>
                      </a:r>
                      <a:r>
                        <a:rPr lang="ar-SA" sz="2400" b="1">
                          <a:cs typeface="AL-Mohanad" pitchFamily="2" charset="-78"/>
                        </a:rPr>
                        <a:t>مُلَوَّثًا- مُحَمَّدًا </a:t>
                      </a:r>
                      <a:endParaRPr lang="ar-SA" sz="2400" b="1" dirty="0">
                        <a:cs typeface="AL-Mohanad" pitchFamily="2" charset="-78"/>
                      </a:endParaRP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4082318242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تنوين ضم 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أَلَمُ ُ – صَالِحُ ُ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1951673005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تنوين كسر 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- - - - </a:t>
                      </a:r>
                    </a:p>
                  </a:txBody>
                  <a:tcPr marL="91429" marR="91429" marT="45710" marB="45710"/>
                </a:tc>
                <a:extLst>
                  <a:ext uri="{0D108BD9-81ED-4DB2-BD59-A6C34878D82A}">
                    <a16:rowId xmlns:a16="http://schemas.microsoft.com/office/drawing/2014/main" val="3948384213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التاء المربوطة </a:t>
                      </a:r>
                    </a:p>
                  </a:txBody>
                  <a:tcPr marL="91429" marR="91429" marT="45710" marB="4571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الْبَاعَةُ</a:t>
                      </a:r>
                    </a:p>
                  </a:txBody>
                  <a:tcPr marL="91429" marR="91429" marT="45710" marB="4571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929326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التاء المفتوحة </a:t>
                      </a:r>
                    </a:p>
                  </a:txBody>
                  <a:tcPr marL="91429" marR="91429" marT="45710" marB="4571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cs typeface="AL-Mohanad" pitchFamily="2" charset="-78"/>
                        </a:rPr>
                        <a:t>أَحْسَنَتَ</a:t>
                      </a:r>
                    </a:p>
                  </a:txBody>
                  <a:tcPr marL="91429" marR="91429" marT="45710" marB="4571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0741283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الهاء آخر الكلمة </a:t>
                      </a:r>
                    </a:p>
                  </a:txBody>
                  <a:tcPr marL="91429" marR="91429" marT="45710" marB="4571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بَطْنِهِ - صِحَّتِهِ – اشْتَرَاه - فَأَصَابَهُ  - لِأَنَّهُ</a:t>
                      </a:r>
                    </a:p>
                  </a:txBody>
                  <a:tcPr marL="91429" marR="91429" marT="45710" marB="4571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8723642"/>
                  </a:ext>
                </a:extLst>
              </a:tr>
              <a:tr h="673756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AL-Mohanad" pitchFamily="2" charset="-78"/>
                        </a:rPr>
                        <a:t>التضعيف (الشدة )</a:t>
                      </a:r>
                    </a:p>
                  </a:txBody>
                  <a:tcPr marL="91429" marR="91429" marT="45710" marB="4571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نَطْمَئِنُّ  - مُحَمَّدًا </a:t>
                      </a:r>
                    </a:p>
                  </a:txBody>
                  <a:tcPr marL="91429" marR="91429" marT="45710" marB="4571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489607"/>
                  </a:ext>
                </a:extLst>
              </a:tr>
            </a:tbl>
          </a:graphicData>
        </a:graphic>
      </p:graphicFrame>
      <p:sp>
        <p:nvSpPr>
          <p:cNvPr id="110638" name="مربع نص 3">
            <a:extLst>
              <a:ext uri="{FF2B5EF4-FFF2-40B4-BE49-F238E27FC236}">
                <a16:creationId xmlns:a16="http://schemas.microsoft.com/office/drawing/2014/main" id="{9A2CE4A8-539A-41D8-852C-CB5C0B52E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134938"/>
            <a:ext cx="481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  <a:latin typeface="Arial" panose="020B0604020202020204" pitchFamily="34" charset="0"/>
                <a:cs typeface="AL-Mohanad" pitchFamily="2" charset="-78"/>
              </a:rPr>
              <a:t>أستخرج ما يلي من درس (طعام ملوث 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3">
            <a:extLst>
              <a:ext uri="{FF2B5EF4-FFF2-40B4-BE49-F238E27FC236}">
                <a16:creationId xmlns:a16="http://schemas.microsoft.com/office/drawing/2014/main" id="{DEBA71D8-F0BF-420D-B090-49A1B4CDE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05" y="1448779"/>
            <a:ext cx="3958188" cy="3960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F9F779C-58C3-4C34-883A-7C47E6DC6A6C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7550202-98E0-4237-B221-68C0B270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68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hape 1087">
            <a:extLst>
              <a:ext uri="{FF2B5EF4-FFF2-40B4-BE49-F238E27FC236}">
                <a16:creationId xmlns:a16="http://schemas.microsoft.com/office/drawing/2014/main" id="{010DBC76-5293-47ED-BA90-D43599C1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lIns="91425" tIns="45700" rIns="91425" bIns="45700"/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4400"/>
              <a:buFont typeface="Calibri" panose="020F0502020204030204" pitchFamily="34" charset="0"/>
              <a:buNone/>
            </a:pPr>
            <a:endParaRPr lang="ar-SA" altLang="ar-SA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12643" name="Shape 1088">
            <a:extLst>
              <a:ext uri="{FF2B5EF4-FFF2-40B4-BE49-F238E27FC236}">
                <a16:creationId xmlns:a16="http://schemas.microsoft.com/office/drawing/2014/main" id="{D1B794C7-D233-4E4A-8DCD-214E638AF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</p:spPr>
        <p:txBody>
          <a:bodyPr lIns="91425" tIns="45700" rIns="91425" bIns="45700"/>
          <a:lstStyle/>
          <a:p>
            <a:pPr marL="228600" indent="-50800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endParaRPr lang="ar-SA" altLang="ar-SA" sz="28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pic>
        <p:nvPicPr>
          <p:cNvPr id="112644" name="Shape 1089" descr="نتيجة بحث الصور عن ‪tress‬‏">
            <a:extLst>
              <a:ext uri="{FF2B5EF4-FFF2-40B4-BE49-F238E27FC236}">
                <a16:creationId xmlns:a16="http://schemas.microsoft.com/office/drawing/2014/main" id="{F8524DD3-9423-4FC7-998F-04CEF0EBCC6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0" name="Shape 1090">
            <a:extLst>
              <a:ext uri="{FF2B5EF4-FFF2-40B4-BE49-F238E27FC236}">
                <a16:creationId xmlns:a16="http://schemas.microsoft.com/office/drawing/2014/main" id="{1EB7D872-F829-446D-A49C-1E982C398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1825625"/>
            <a:ext cx="8280400" cy="3552825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sz="72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اللهم لك الحمد  كما ينبغي لجلال وجهك وعظيم سلطانك ،،</a:t>
            </a:r>
            <a:endParaRPr lang="ar-SA" altLang="ar-SA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97BF6F49-9098-44F7-AACE-90D62BE9F157}"/>
              </a:ext>
            </a:extLst>
          </p:cNvPr>
          <p:cNvSpPr/>
          <p:nvPr/>
        </p:nvSpPr>
        <p:spPr>
          <a:xfrm>
            <a:off x="251791" y="419379"/>
            <a:ext cx="8640417" cy="5936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srgbClr val="FF0000"/>
                </a:solidFill>
                <a:cs typeface="DecoType Naskh" panose="02010400000000000000" pitchFamily="2" charset="-78"/>
              </a:rPr>
              <a:t>   </a:t>
            </a: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66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DecoType Naskh" panose="02010400000000000000" pitchFamily="2" charset="-78"/>
              </a:rPr>
              <a:t>تــنــويــه</a:t>
            </a:r>
            <a:r>
              <a:rPr lang="ar-SA" sz="54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DecoType Naskh" panose="02010400000000000000" pitchFamily="2" charset="-78"/>
              </a:rPr>
              <a:t> :</a:t>
            </a:r>
          </a:p>
          <a:p>
            <a:pPr algn="ctr">
              <a:defRPr/>
            </a:pP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يسمح بالاستفادة من هذه العروض للأغراض التعليمية.</a:t>
            </a:r>
          </a:p>
          <a:p>
            <a:pPr algn="ctr">
              <a:defRPr/>
            </a:pPr>
            <a:r>
              <a:rPr lang="ar-SA" sz="5400" b="1" u="sng" dirty="0">
                <a:solidFill>
                  <a:srgbClr val="FF0000"/>
                </a:solidFill>
                <a:cs typeface="DecoType Naskh" panose="02010400000000000000" pitchFamily="2" charset="-78"/>
              </a:rPr>
              <a:t>ولا نسمح </a:t>
            </a: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استغلالها تجاريًا بأي شكل من الأشكال. </a:t>
            </a:r>
            <a:endParaRPr lang="en-US" sz="5400" b="1" dirty="0">
              <a:solidFill>
                <a:srgbClr val="FF000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4800" dirty="0">
              <a:solidFill>
                <a:srgbClr val="00B05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7030A0"/>
                </a:solidFill>
                <a:cs typeface="DecoType Naskh" panose="02010400000000000000" pitchFamily="2" charset="-78"/>
              </a:rPr>
              <a:t>ملاحظة : أوراق العمل تطبع من نفس عرض البور بوينت </a:t>
            </a:r>
          </a:p>
          <a:p>
            <a:pPr algn="ctr">
              <a:defRPr/>
            </a:pPr>
            <a:endParaRPr lang="ar-SA" sz="32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32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28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64F6867-99AE-4471-9D0E-E19DBF11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2263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3E202C13-7E4F-486D-9C65-BBF80082AB48}"/>
              </a:ext>
            </a:extLst>
          </p:cNvPr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EBCCB6B8-2230-4EAE-8856-CE8FA6334CF4}"/>
              </a:ext>
            </a:extLst>
          </p:cNvPr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7008603-447C-418F-B534-1F17A299C865}"/>
              </a:ext>
            </a:extLst>
          </p:cNvPr>
          <p:cNvSpPr/>
          <p:nvPr/>
        </p:nvSpPr>
        <p:spPr>
          <a:xfrm>
            <a:off x="433388" y="333375"/>
            <a:ext cx="8351837" cy="2447925"/>
          </a:xfrm>
          <a:prstGeom prst="rect">
            <a:avLst/>
          </a:prstGeom>
          <a:solidFill>
            <a:srgbClr val="9900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u="sng" dirty="0">
                <a:solidFill>
                  <a:srgbClr val="FF0000"/>
                </a:solidFill>
                <a:cs typeface="W1 SHUROOQ 19 013" pitchFamily="2" charset="-78"/>
              </a:rPr>
              <a:t>طالبتي المتميزة :</a:t>
            </a:r>
          </a:p>
          <a:p>
            <a:pPr algn="ctr">
              <a:defRPr/>
            </a:pPr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هيا نستمع ونشاهد هذا المقطع وسوف أناقشكن فيه بعد الانتهاء من مشاهدته </a:t>
            </a:r>
          </a:p>
          <a:p>
            <a:pPr algn="ctr">
              <a:defRPr/>
            </a:pPr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ونتذكر قوانين الاستماع .</a:t>
            </a:r>
            <a:r>
              <a:rPr lang="en-US" sz="3600" dirty="0">
                <a:solidFill>
                  <a:schemeClr val="bg1"/>
                </a:solidFill>
                <a:cs typeface="W1 SHUROOQ 19 013" pitchFamily="2" charset="-78"/>
              </a:rPr>
              <a:t> </a:t>
            </a:r>
            <a:endParaRPr lang="ar-SA" sz="3600" dirty="0">
              <a:solidFill>
                <a:schemeClr val="bg1"/>
              </a:solidFill>
              <a:cs typeface="W1 SHUROOQ 19 013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83534E9-CABF-405A-B492-EB03A46DB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8"/>
          <a:stretch>
            <a:fillRect/>
          </a:stretch>
        </p:blipFill>
        <p:spPr bwMode="auto">
          <a:xfrm>
            <a:off x="381000" y="4162425"/>
            <a:ext cx="21748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E1217E4-92D7-4DB1-931E-35542A99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9"/>
          <a:stretch>
            <a:fillRect/>
          </a:stretch>
        </p:blipFill>
        <p:spPr bwMode="auto">
          <a:xfrm>
            <a:off x="6499225" y="4430713"/>
            <a:ext cx="19621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0A81768-1681-4323-B61F-82BEEC1C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/>
          <a:stretch>
            <a:fillRect/>
          </a:stretch>
        </p:blipFill>
        <p:spPr bwMode="auto">
          <a:xfrm>
            <a:off x="3543300" y="4162425"/>
            <a:ext cx="22288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A2B53BD-2994-41BC-8439-7D4D54A40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4162425"/>
            <a:ext cx="19621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EE8D595-A50E-4394-989E-4D12A516C8FC}"/>
              </a:ext>
            </a:extLst>
          </p:cNvPr>
          <p:cNvGrpSpPr>
            <a:grpSpLocks/>
          </p:cNvGrpSpPr>
          <p:nvPr/>
        </p:nvGrpSpPr>
        <p:grpSpPr bwMode="auto">
          <a:xfrm>
            <a:off x="2386013" y="3240088"/>
            <a:ext cx="4113212" cy="947737"/>
            <a:chOff x="2375156" y="3102610"/>
            <a:chExt cx="4114329" cy="1159497"/>
          </a:xfrm>
        </p:grpSpPr>
        <p:pic>
          <p:nvPicPr>
            <p:cNvPr id="16392" name="Picture 2" descr="نتيجة بحث الصور عن للعناوين">
              <a:extLst>
                <a:ext uri="{FF2B5EF4-FFF2-40B4-BE49-F238E27FC236}">
                  <a16:creationId xmlns:a16="http://schemas.microsoft.com/office/drawing/2014/main" id="{319BC484-CC88-4A99-864F-835611D35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" t="5530" r="44960" b="69334"/>
            <a:stretch>
              <a:fillRect/>
            </a:stretch>
          </p:blipFill>
          <p:spPr bwMode="auto">
            <a:xfrm>
              <a:off x="2375156" y="3102610"/>
              <a:ext cx="4114329" cy="115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4857F9CF-C001-4849-98FA-517CC88E558F}"/>
                </a:ext>
              </a:extLst>
            </p:cNvPr>
            <p:cNvSpPr/>
            <p:nvPr/>
          </p:nvSpPr>
          <p:spPr>
            <a:xfrm>
              <a:off x="3296156" y="3378403"/>
              <a:ext cx="1970622" cy="4544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dirty="0">
                  <a:solidFill>
                    <a:schemeClr val="bg1"/>
                  </a:solidFill>
                  <a:cs typeface="W1 SHUROOQ 16 011" pitchFamily="2" charset="-78"/>
                </a:rPr>
                <a:t>قوانين الاستماع </a:t>
              </a:r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68D61EF3-B1C7-4A05-BEB5-1155719DCA3E}"/>
              </a:ext>
            </a:extLst>
          </p:cNvPr>
          <p:cNvSpPr/>
          <p:nvPr/>
        </p:nvSpPr>
        <p:spPr>
          <a:xfrm>
            <a:off x="6283329" y="3275982"/>
            <a:ext cx="2393942" cy="5405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المقطع بعنوان طعام ملوث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ديو طعام ملوث">
            <a:hlinkClick r:id="" action="ppaction://media"/>
            <a:extLst>
              <a:ext uri="{FF2B5EF4-FFF2-40B4-BE49-F238E27FC236}">
                <a16:creationId xmlns:a16="http://schemas.microsoft.com/office/drawing/2014/main" id="{E114D58E-EA54-49D7-9819-66BF42808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692696"/>
            <a:ext cx="6324710" cy="48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>
            <a:alpha val="839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CB4309DE-D6A1-4D3D-906C-EAAE60A8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-381000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BF872E7C-8A09-46A0-990F-91A97010871A}"/>
              </a:ext>
            </a:extLst>
          </p:cNvPr>
          <p:cNvSpPr/>
          <p:nvPr/>
        </p:nvSpPr>
        <p:spPr>
          <a:xfrm>
            <a:off x="1366850" y="2969990"/>
            <a:ext cx="6408712" cy="2767159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تلميذتي المبدعة </a:t>
            </a:r>
          </a:p>
          <a:p>
            <a:pPr algn="ctr">
              <a:defRPr/>
            </a:pPr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 خلال المقطع تنبئي عن أحداث درس اليوم</a:t>
            </a:r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331746" y="1120851"/>
            <a:ext cx="2232248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التنبؤ</a:t>
            </a:r>
          </a:p>
        </p:txBody>
      </p:sp>
      <p:pic>
        <p:nvPicPr>
          <p:cNvPr id="15369" name="Picture 13" descr="نتيجة بحث الصور عن ‫براويز عناوين PNG‬‎">
            <a:extLst>
              <a:ext uri="{FF2B5EF4-FFF2-40B4-BE49-F238E27FC236}">
                <a16:creationId xmlns:a16="http://schemas.microsoft.com/office/drawing/2014/main" id="{A306BFE1-0C58-4693-A26B-FB03C08B1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116388"/>
            <a:ext cx="1455737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493BEC24-B15C-456B-BF04-85A280FF2D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fad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FDAA0AEE-BBE4-47F9-9477-E5C4A4068354}"/>
              </a:ext>
            </a:extLst>
          </p:cNvPr>
          <p:cNvSpPr/>
          <p:nvPr/>
        </p:nvSpPr>
        <p:spPr>
          <a:xfrm>
            <a:off x="7121525" y="474663"/>
            <a:ext cx="1597025" cy="12080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الوحدة</a:t>
            </a:r>
          </a:p>
          <a:p>
            <a:pPr algn="ctr"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السادسة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:a16="http://schemas.microsoft.com/office/drawing/2014/main" id="{917DCFA5-26B9-41CD-9CC6-09DA80849631}"/>
              </a:ext>
            </a:extLst>
          </p:cNvPr>
          <p:cNvSpPr/>
          <p:nvPr/>
        </p:nvSpPr>
        <p:spPr>
          <a:xfrm>
            <a:off x="349250" y="411163"/>
            <a:ext cx="2151063" cy="11456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لون</a:t>
            </a:r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غلاف الوحدة  </a:t>
            </a:r>
          </a:p>
          <a:p>
            <a:pPr algn="ctr">
              <a:defRPr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endParaRPr lang="ar-SA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sp>
        <p:nvSpPr>
          <p:cNvPr id="15368" name="مستطيل 6">
            <a:extLst>
              <a:ext uri="{FF2B5EF4-FFF2-40B4-BE49-F238E27FC236}">
                <a16:creationId xmlns:a16="http://schemas.microsoft.com/office/drawing/2014/main" id="{351558EE-B4D0-45FD-9545-98F5AF7BF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1943100"/>
            <a:ext cx="6694488" cy="450373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1194" tIns="35592" rIns="71194" bIns="35592">
            <a:spAutoFit/>
          </a:bodyPr>
          <a:lstStyle>
            <a:lvl1pPr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sz="2400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  </a:t>
            </a: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المكــون</a:t>
            </a:r>
            <a:r>
              <a:rPr lang="ar-SA" altLang="ar-SA" dirty="0">
                <a:solidFill>
                  <a:srgbClr val="000000"/>
                </a:solidFill>
                <a:latin typeface="Adobe نسخ Medium" panose="01010101010101010101" pitchFamily="50" charset="-78"/>
                <a:cs typeface="+mn-cs"/>
              </a:rPr>
              <a:t>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النص القرائي( طعام ملوث ).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الهدف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1</a:t>
            </a:r>
            <a:r>
              <a:rPr lang="ar-SA" altLang="ar-SA" sz="2800" dirty="0">
                <a:latin typeface="Adobe نسخ Medium" panose="01010101010101010101" pitchFamily="50" charset="-78"/>
                <a:cs typeface="+mn-cs"/>
              </a:rPr>
              <a:t>- قراءة النص قراءة صحيحة مسترسلة .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sz="2800" dirty="0">
                <a:latin typeface="Adobe نسخ Medium" panose="01010101010101010101" pitchFamily="50" charset="-78"/>
                <a:cs typeface="+mn-cs"/>
              </a:rPr>
              <a:t>2-  تلوين الصوت وفق مقتضيات المعنى .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sz="2800" dirty="0">
                <a:latin typeface="Adobe نسخ Medium" panose="01010101010101010101" pitchFamily="50" charset="-78"/>
                <a:cs typeface="+mn-cs"/>
              </a:rPr>
              <a:t>3- مراعاة علامات الوقف والوصل عند القراءة . </a:t>
            </a:r>
            <a:endParaRPr lang="en-US" altLang="ar-SA" sz="2800" dirty="0">
              <a:latin typeface="Adobe نسخ Medium" panose="01010101010101010101" pitchFamily="50" charset="-78"/>
              <a:cs typeface="+mn-cs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المهـــــارة</a:t>
            </a: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( القراءة )</a:t>
            </a:r>
          </a:p>
        </p:txBody>
      </p:sp>
      <p:sp>
        <p:nvSpPr>
          <p:cNvPr id="15369" name="مستطيل 13">
            <a:extLst>
              <a:ext uri="{FF2B5EF4-FFF2-40B4-BE49-F238E27FC236}">
                <a16:creationId xmlns:a16="http://schemas.microsoft.com/office/drawing/2014/main" id="{20E25C02-2153-48C5-A921-8C1710A7D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474663"/>
            <a:ext cx="4125912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  <a:defRPr/>
            </a:pPr>
            <a:r>
              <a:rPr lang="ar-SA" alt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+mn-cs"/>
              </a:rPr>
              <a:t> ( صـحـتي وغذائي )</a:t>
            </a:r>
          </a:p>
        </p:txBody>
      </p:sp>
      <p:pic>
        <p:nvPicPr>
          <p:cNvPr id="18438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C4F4FC8B-8573-4BC9-862D-B4B80E74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852738"/>
            <a:ext cx="11572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E9ED193-7928-479C-B8BB-BC91668A3DA4}"/>
              </a:ext>
            </a:extLst>
          </p:cNvPr>
          <p:cNvSpPr/>
          <p:nvPr/>
        </p:nvSpPr>
        <p:spPr>
          <a:xfrm>
            <a:off x="1403350" y="404813"/>
            <a:ext cx="5956300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dirty="0"/>
              <a:t>ماهي قوانين التحدث؟</a:t>
            </a:r>
          </a:p>
        </p:txBody>
      </p:sp>
      <p:pic>
        <p:nvPicPr>
          <p:cNvPr id="20483" name="صورة 2">
            <a:extLst>
              <a:ext uri="{FF2B5EF4-FFF2-40B4-BE49-F238E27FC236}">
                <a16:creationId xmlns:a16="http://schemas.microsoft.com/office/drawing/2014/main" id="{588E1476-0039-452A-B585-6B41EC24C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7980" r="21651" b="10780"/>
          <a:stretch>
            <a:fillRect/>
          </a:stretch>
        </p:blipFill>
        <p:spPr bwMode="auto">
          <a:xfrm>
            <a:off x="3313113" y="3454400"/>
            <a:ext cx="27368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صورة 3">
            <a:extLst>
              <a:ext uri="{FF2B5EF4-FFF2-40B4-BE49-F238E27FC236}">
                <a16:creationId xmlns:a16="http://schemas.microsoft.com/office/drawing/2014/main" id="{8528D97A-6924-42CC-9881-8C9AB79F6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180975" y="1516063"/>
            <a:ext cx="28813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صورة 5">
            <a:extLst>
              <a:ext uri="{FF2B5EF4-FFF2-40B4-BE49-F238E27FC236}">
                <a16:creationId xmlns:a16="http://schemas.microsoft.com/office/drawing/2014/main" id="{64A439C2-2233-424C-A466-83A9F3331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6083300" y="1509713"/>
            <a:ext cx="27352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صورة 6">
            <a:extLst>
              <a:ext uri="{FF2B5EF4-FFF2-40B4-BE49-F238E27FC236}">
                <a16:creationId xmlns:a16="http://schemas.microsoft.com/office/drawing/2014/main" id="{3E3E02EF-DF22-47E8-9B11-BE9F47BFA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0780" r="21651" b="10780"/>
          <a:stretch>
            <a:fillRect/>
          </a:stretch>
        </p:blipFill>
        <p:spPr bwMode="auto">
          <a:xfrm>
            <a:off x="254000" y="3489325"/>
            <a:ext cx="28082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صورة 7">
            <a:extLst>
              <a:ext uri="{FF2B5EF4-FFF2-40B4-BE49-F238E27FC236}">
                <a16:creationId xmlns:a16="http://schemas.microsoft.com/office/drawing/2014/main" id="{05CC9D99-2422-408F-8EC9-4EF3BB14F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6242050" y="3489325"/>
            <a:ext cx="2728913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صورة 8">
            <a:extLst>
              <a:ext uri="{FF2B5EF4-FFF2-40B4-BE49-F238E27FC236}">
                <a16:creationId xmlns:a16="http://schemas.microsoft.com/office/drawing/2014/main" id="{871C9E6C-3AAB-4AB6-AAC0-D57CACC26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2" r="21651" b="10782"/>
          <a:stretch>
            <a:fillRect/>
          </a:stretch>
        </p:blipFill>
        <p:spPr bwMode="auto">
          <a:xfrm>
            <a:off x="254000" y="5148263"/>
            <a:ext cx="28082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صورة 9">
            <a:extLst>
              <a:ext uri="{FF2B5EF4-FFF2-40B4-BE49-F238E27FC236}">
                <a16:creationId xmlns:a16="http://schemas.microsoft.com/office/drawing/2014/main" id="{F4204E87-AA67-439A-9649-81AD94B59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7980" r="22438" b="13582"/>
          <a:stretch>
            <a:fillRect/>
          </a:stretch>
        </p:blipFill>
        <p:spPr bwMode="auto">
          <a:xfrm>
            <a:off x="6234113" y="5075238"/>
            <a:ext cx="2736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A53A2151-61C0-4F41-8BD8-A3ED7558F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606550"/>
            <a:ext cx="466566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275856" y="3140968"/>
            <a:ext cx="2736304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التساؤل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93BEC24-B15C-456B-BF04-85A280FF2D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fade/>
    <p:sndAc>
      <p:stSnd>
        <p:snd r:embed="rId2" name="pu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CAB902-AC62-401E-BF9D-03FC86487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01" b="6299"/>
          <a:stretch/>
        </p:blipFill>
        <p:spPr>
          <a:xfrm>
            <a:off x="0" y="0"/>
            <a:ext cx="9144000" cy="7043530"/>
          </a:xfrm>
          <a:prstGeom prst="rect">
            <a:avLst/>
          </a:prstGeom>
        </p:spPr>
      </p:pic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A0C7C905-F301-4992-9B07-684AA7C09B21}"/>
              </a:ext>
            </a:extLst>
          </p:cNvPr>
          <p:cNvSpPr/>
          <p:nvPr/>
        </p:nvSpPr>
        <p:spPr>
          <a:xfrm>
            <a:off x="1272208" y="637490"/>
            <a:ext cx="6599584" cy="5583019"/>
          </a:xfrm>
          <a:prstGeom prst="flowChartConnector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بسم الله والحمد الله والصلاة والسلام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على نبينا محمد صلى الله عليه وسلم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 اللهم افتح على قلوبنا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اللهم يا معلم إبراهيم علمنا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ويا مفهم سليمان فهمنا وعلمنا ما جهلنا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وانفعنا بما علمتنا وزدنا علما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 اللهم افتح لنا فتحًا مبينًا</a:t>
            </a: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.</a:t>
            </a:r>
            <a:endParaRPr lang="ar-SA" sz="5400" dirty="0">
              <a:solidFill>
                <a:schemeClr val="accent1">
                  <a:lumMod val="75000"/>
                </a:schemeClr>
              </a:solidFill>
              <a:cs typeface="DecoType Naskh Special" panose="02010000000000000000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5D3438D-4264-4D62-B5F1-E4DA5C288BD3}"/>
              </a:ext>
            </a:extLst>
          </p:cNvPr>
          <p:cNvSpPr/>
          <p:nvPr/>
        </p:nvSpPr>
        <p:spPr>
          <a:xfrm>
            <a:off x="3498574" y="-257725"/>
            <a:ext cx="2146852" cy="1790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u="sng" dirty="0">
                <a:solidFill>
                  <a:schemeClr val="tx1"/>
                </a:solidFill>
                <a:cs typeface="DecoType Naskh Special" panose="02010000000000000000" pitchFamily="2" charset="-78"/>
              </a:rPr>
              <a:t>دعــاء :</a:t>
            </a:r>
          </a:p>
        </p:txBody>
      </p:sp>
    </p:spTree>
    <p:extLst>
      <p:ext uri="{BB962C8B-B14F-4D97-AF65-F5344CB8AC3E}">
        <p14:creationId xmlns:p14="http://schemas.microsoft.com/office/powerpoint/2010/main" val="50702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251791" y="5300181"/>
            <a:ext cx="8136633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1864996" y="343331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2480516" y="6082919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192839" y="320609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C40B41EE-90A8-4D77-A226-825760C0E736}"/>
              </a:ext>
            </a:extLst>
          </p:cNvPr>
          <p:cNvSpPr/>
          <p:nvPr/>
        </p:nvSpPr>
        <p:spPr>
          <a:xfrm>
            <a:off x="179512" y="260648"/>
            <a:ext cx="8712968" cy="6336704"/>
          </a:xfrm>
          <a:prstGeom prst="rect">
            <a:avLst/>
          </a:prstGeom>
          <a:noFill/>
          <a:ln w="117475" cmpd="tri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">
            <a:extLst>
              <a:ext uri="{FF2B5EF4-FFF2-40B4-BE49-F238E27FC236}">
                <a16:creationId xmlns:a16="http://schemas.microsoft.com/office/drawing/2014/main" id="{5B479002-561F-42AA-8A0F-17B6B6C1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88" y="1225411"/>
            <a:ext cx="4054773" cy="391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17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251791" y="5300181"/>
            <a:ext cx="8136633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1864996" y="343331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2480516" y="6082919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192839" y="320609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C40B41EE-90A8-4D77-A226-825760C0E736}"/>
              </a:ext>
            </a:extLst>
          </p:cNvPr>
          <p:cNvSpPr/>
          <p:nvPr/>
        </p:nvSpPr>
        <p:spPr>
          <a:xfrm>
            <a:off x="179512" y="260648"/>
            <a:ext cx="8712968" cy="6336704"/>
          </a:xfrm>
          <a:prstGeom prst="rect">
            <a:avLst/>
          </a:prstGeom>
          <a:noFill/>
          <a:ln w="117475" cmpd="tri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" name="صورة 2">
            <a:extLst>
              <a:ext uri="{FF2B5EF4-FFF2-40B4-BE49-F238E27FC236}">
                <a16:creationId xmlns:a16="http://schemas.microsoft.com/office/drawing/2014/main" id="{9E2002B5-BC46-430A-874F-8E4853DC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15" y="1268168"/>
            <a:ext cx="3967429" cy="36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968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251791" y="5300181"/>
            <a:ext cx="8136633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1864996" y="343331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2480516" y="6082919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192839" y="320609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C40B41EE-90A8-4D77-A226-825760C0E736}"/>
              </a:ext>
            </a:extLst>
          </p:cNvPr>
          <p:cNvSpPr/>
          <p:nvPr/>
        </p:nvSpPr>
        <p:spPr>
          <a:xfrm>
            <a:off x="179512" y="260648"/>
            <a:ext cx="8712968" cy="6336704"/>
          </a:xfrm>
          <a:prstGeom prst="rect">
            <a:avLst/>
          </a:prstGeom>
          <a:noFill/>
          <a:ln w="117475" cmpd="tri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">
            <a:extLst>
              <a:ext uri="{FF2B5EF4-FFF2-40B4-BE49-F238E27FC236}">
                <a16:creationId xmlns:a16="http://schemas.microsoft.com/office/drawing/2014/main" id="{0C0692CE-74A5-47EA-B5DD-B7783A570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11619"/>
            <a:ext cx="3875088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680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">
            <a:extLst>
              <a:ext uri="{FF2B5EF4-FFF2-40B4-BE49-F238E27FC236}">
                <a16:creationId xmlns:a16="http://schemas.microsoft.com/office/drawing/2014/main" id="{EA326B21-BD1E-446C-9B1C-5AFAC85BD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16" y="919058"/>
            <a:ext cx="4964113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192839" y="320609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251791" y="5300181"/>
            <a:ext cx="8136633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1864996" y="343331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2480516" y="6082919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C40B41EE-90A8-4D77-A226-825760C0E736}"/>
              </a:ext>
            </a:extLst>
          </p:cNvPr>
          <p:cNvSpPr/>
          <p:nvPr/>
        </p:nvSpPr>
        <p:spPr>
          <a:xfrm>
            <a:off x="179512" y="260648"/>
            <a:ext cx="8712968" cy="6336704"/>
          </a:xfrm>
          <a:prstGeom prst="rect">
            <a:avLst/>
          </a:prstGeom>
          <a:noFill/>
          <a:ln w="117475" cmpd="tri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2977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192839" y="320609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251791" y="5300181"/>
            <a:ext cx="8136633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1864996" y="343331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2480516" y="6082919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C40B41EE-90A8-4D77-A226-825760C0E736}"/>
              </a:ext>
            </a:extLst>
          </p:cNvPr>
          <p:cNvSpPr/>
          <p:nvPr/>
        </p:nvSpPr>
        <p:spPr>
          <a:xfrm>
            <a:off x="179512" y="260648"/>
            <a:ext cx="8712968" cy="6336704"/>
          </a:xfrm>
          <a:prstGeom prst="rect">
            <a:avLst/>
          </a:prstGeom>
          <a:noFill/>
          <a:ln w="117475" cmpd="tri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" name="صورة 3">
            <a:extLst>
              <a:ext uri="{FF2B5EF4-FFF2-40B4-BE49-F238E27FC236}">
                <a16:creationId xmlns:a16="http://schemas.microsoft.com/office/drawing/2014/main" id="{1AEA6B20-1D65-4B5E-A3B8-AB3C03A7B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78" y="1437063"/>
            <a:ext cx="437356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364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2E5091C9-46A7-43A0-B9C4-F44A8484C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90650"/>
            <a:ext cx="45799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211113" y="2867261"/>
            <a:ext cx="2720186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التوضيح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93BEC24-B15C-456B-BF04-85A280FF2D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8A91611-4528-4FEA-969C-203D419C61E5}"/>
              </a:ext>
            </a:extLst>
          </p:cNvPr>
          <p:cNvSpPr/>
          <p:nvPr/>
        </p:nvSpPr>
        <p:spPr>
          <a:xfrm>
            <a:off x="2051720" y="5454910"/>
            <a:ext cx="5616624" cy="9364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أضع خط تحت الكلمة التي لم أفهم معناها</a:t>
            </a:r>
          </a:p>
        </p:txBody>
      </p:sp>
    </p:spTree>
  </p:cSld>
  <p:clrMapOvr>
    <a:masterClrMapping/>
  </p:clrMapOvr>
  <p:transition spd="slow">
    <p:fade/>
    <p:sndAc>
      <p:stSnd>
        <p:snd r:embed="rId2" name="pu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1">
            <a:extLst>
              <a:ext uri="{FF2B5EF4-FFF2-40B4-BE49-F238E27FC236}">
                <a16:creationId xmlns:a16="http://schemas.microsoft.com/office/drawing/2014/main" id="{9BEB0DA6-B279-4EF9-8A80-D4DEEB68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525" y="514350"/>
            <a:ext cx="3138488" cy="704850"/>
          </a:xfrm>
          <a:solidFill>
            <a:schemeClr val="accent1"/>
          </a:solidFill>
        </p:spPr>
        <p:txBody>
          <a:bodyPr rtlCol="1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ar-SA" altLang="ar-SA" sz="5400">
                <a:solidFill>
                  <a:schemeClr val="bg1"/>
                </a:solidFill>
              </a:rPr>
              <a:t>فوائد القراءة </a:t>
            </a:r>
          </a:p>
        </p:txBody>
      </p:sp>
      <p:pic>
        <p:nvPicPr>
          <p:cNvPr id="27651" name="صورة 3">
            <a:extLst>
              <a:ext uri="{FF2B5EF4-FFF2-40B4-BE49-F238E27FC236}">
                <a16:creationId xmlns:a16="http://schemas.microsoft.com/office/drawing/2014/main" id="{77E84900-31F8-4184-912C-E85C5738E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977" r="16927" b="7980"/>
          <a:stretch>
            <a:fillRect/>
          </a:stretch>
        </p:blipFill>
        <p:spPr bwMode="auto">
          <a:xfrm>
            <a:off x="5646738" y="1292225"/>
            <a:ext cx="309721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صورة 4">
            <a:extLst>
              <a:ext uri="{FF2B5EF4-FFF2-40B4-BE49-F238E27FC236}">
                <a16:creationId xmlns:a16="http://schemas.microsoft.com/office/drawing/2014/main" id="{FEACCFAF-0B48-43C2-9C14-2C5CA087F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0780" r="16925" b="977"/>
          <a:stretch>
            <a:fillRect/>
          </a:stretch>
        </p:blipFill>
        <p:spPr bwMode="auto">
          <a:xfrm>
            <a:off x="449263" y="1292225"/>
            <a:ext cx="29305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صورة 5">
            <a:extLst>
              <a:ext uri="{FF2B5EF4-FFF2-40B4-BE49-F238E27FC236}">
                <a16:creationId xmlns:a16="http://schemas.microsoft.com/office/drawing/2014/main" id="{40263283-BBF2-4D1F-A31A-48C9E3732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7712" b="3778"/>
          <a:stretch>
            <a:fillRect/>
          </a:stretch>
        </p:blipFill>
        <p:spPr bwMode="auto">
          <a:xfrm>
            <a:off x="5791200" y="4940300"/>
            <a:ext cx="29527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صورة 6">
            <a:extLst>
              <a:ext uri="{FF2B5EF4-FFF2-40B4-BE49-F238E27FC236}">
                <a16:creationId xmlns:a16="http://schemas.microsoft.com/office/drawing/2014/main" id="{BD3D464A-0EE4-4309-BCAE-A265A3E9B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6138" b="3778"/>
          <a:stretch>
            <a:fillRect/>
          </a:stretch>
        </p:blipFill>
        <p:spPr bwMode="auto">
          <a:xfrm>
            <a:off x="263525" y="4848225"/>
            <a:ext cx="309562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صورة 7">
            <a:extLst>
              <a:ext uri="{FF2B5EF4-FFF2-40B4-BE49-F238E27FC236}">
                <a16:creationId xmlns:a16="http://schemas.microsoft.com/office/drawing/2014/main" id="{FC194D89-ABE7-44FC-B515-5FB34F90C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578" r="16925" b="5179"/>
          <a:stretch>
            <a:fillRect/>
          </a:stretch>
        </p:blipFill>
        <p:spPr bwMode="auto">
          <a:xfrm>
            <a:off x="247650" y="2989263"/>
            <a:ext cx="30956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صورة 8">
            <a:extLst>
              <a:ext uri="{FF2B5EF4-FFF2-40B4-BE49-F238E27FC236}">
                <a16:creationId xmlns:a16="http://schemas.microsoft.com/office/drawing/2014/main" id="{6C6637EF-1E3B-44D4-9814-4C844F8AC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7980" r="16138" b="3778"/>
          <a:stretch>
            <a:fillRect/>
          </a:stretch>
        </p:blipFill>
        <p:spPr bwMode="auto">
          <a:xfrm>
            <a:off x="5646738" y="2989263"/>
            <a:ext cx="302418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C30B68E2-ED89-48AE-B9DC-A273401848E7}"/>
              </a:ext>
            </a:extLst>
          </p:cNvPr>
          <p:cNvSpPr/>
          <p:nvPr/>
        </p:nvSpPr>
        <p:spPr>
          <a:xfrm>
            <a:off x="214313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2CF513-F746-4A0B-BEF0-044A1B0AC145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1747" name="صورة 3">
            <a:extLst>
              <a:ext uri="{FF2B5EF4-FFF2-40B4-BE49-F238E27FC236}">
                <a16:creationId xmlns:a16="http://schemas.microsoft.com/office/drawing/2014/main" id="{4846D4E9-A3E4-457E-9EE9-59170210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484313"/>
            <a:ext cx="3440113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صورة 5">
            <a:extLst>
              <a:ext uri="{FF2B5EF4-FFF2-40B4-BE49-F238E27FC236}">
                <a16:creationId xmlns:a16="http://schemas.microsoft.com/office/drawing/2014/main" id="{E9D2CF0E-BF84-4D63-8AA9-20B6496B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1773238"/>
            <a:ext cx="50673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12">
            <a:extLst>
              <a:ext uri="{FF2B5EF4-FFF2-40B4-BE49-F238E27FC236}">
                <a16:creationId xmlns:a16="http://schemas.microsoft.com/office/drawing/2014/main" id="{AB917348-724D-4E30-A1AE-14E7DB8E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39" y="439714"/>
            <a:ext cx="3780934" cy="11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5DD73E-318F-4F32-87E4-FA551608F0DF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2771" name="صورة 3">
            <a:extLst>
              <a:ext uri="{FF2B5EF4-FFF2-40B4-BE49-F238E27FC236}">
                <a16:creationId xmlns:a16="http://schemas.microsoft.com/office/drawing/2014/main" id="{7D360FC4-8CD0-49B5-A3B0-54CBFD1D1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765175"/>
            <a:ext cx="38941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صورة 5">
            <a:extLst>
              <a:ext uri="{FF2B5EF4-FFF2-40B4-BE49-F238E27FC236}">
                <a16:creationId xmlns:a16="http://schemas.microsoft.com/office/drawing/2014/main" id="{CD13B0DE-EFAC-44EA-B10B-BB9B1D03D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325937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صورة 3">
            <a:extLst>
              <a:ext uri="{FF2B5EF4-FFF2-40B4-BE49-F238E27FC236}">
                <a16:creationId xmlns:a16="http://schemas.microsoft.com/office/drawing/2014/main" id="{ABE7C560-5270-46B8-9AFB-E38FCF86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384175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E71892-B696-42A6-B3A0-92DE816AAFF0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2DC59CDF-2C8C-416E-B9D9-9F4AA6E69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43" y="692696"/>
            <a:ext cx="6090432" cy="477967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E1E4B7D-E428-4F01-9876-0D3CF45DE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94" y="136524"/>
            <a:ext cx="4385773" cy="450912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D2B8E4F-C2EB-426B-A034-29B39109BF49}"/>
              </a:ext>
            </a:extLst>
          </p:cNvPr>
          <p:cNvSpPr/>
          <p:nvPr/>
        </p:nvSpPr>
        <p:spPr>
          <a:xfrm>
            <a:off x="1259632" y="4712297"/>
            <a:ext cx="6025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rgbClr val="00B050"/>
                  </a:solidFill>
                  <a:prstDash val="solid"/>
                </a:ln>
              </a:rPr>
              <a:t>صباح الخير يا وطني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FFFC5FC-7941-4F2F-892A-303563CD4163}"/>
              </a:ext>
            </a:extLst>
          </p:cNvPr>
          <p:cNvSpPr/>
          <p:nvPr/>
        </p:nvSpPr>
        <p:spPr>
          <a:xfrm>
            <a:off x="6077764" y="5734379"/>
            <a:ext cx="35863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cs"/>
              </a:rPr>
              <a:t> ما اسم وطنك ؟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6DF6443-FF97-43CD-9B76-B9501B1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3</a:t>
            </a:fld>
            <a:endParaRPr lang="ar-SA" dirty="0"/>
          </a:p>
        </p:txBody>
      </p:sp>
      <p:pic>
        <p:nvPicPr>
          <p:cNvPr id="8" name="صورة 7" descr="صورة تحتوي على رجل, شخص, أخضر, تشبث&#10;&#10;تم إنشاء الوصف تلقائياً">
            <a:extLst>
              <a:ext uri="{FF2B5EF4-FFF2-40B4-BE49-F238E27FC236}">
                <a16:creationId xmlns:a16="http://schemas.microsoft.com/office/drawing/2014/main" id="{144D2BB1-F453-41E2-B8CC-BBC1E656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3" y="188640"/>
            <a:ext cx="4094065" cy="44715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C678E53-13BB-4D6A-BA4F-75A9031DD766}"/>
              </a:ext>
            </a:extLst>
          </p:cNvPr>
          <p:cNvSpPr/>
          <p:nvPr/>
        </p:nvSpPr>
        <p:spPr>
          <a:xfrm>
            <a:off x="256733" y="5788682"/>
            <a:ext cx="35863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cs"/>
              </a:rPr>
              <a:t> قدمي رسالة لوطنك الحبيب؟</a:t>
            </a:r>
          </a:p>
        </p:txBody>
      </p:sp>
    </p:spTree>
    <p:extLst>
      <p:ext uri="{BB962C8B-B14F-4D97-AF65-F5344CB8AC3E}">
        <p14:creationId xmlns:p14="http://schemas.microsoft.com/office/powerpoint/2010/main" val="1666096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8FB1E2-454F-4246-AF46-15F1513706E6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4819" name="صورة 3">
            <a:extLst>
              <a:ext uri="{FF2B5EF4-FFF2-40B4-BE49-F238E27FC236}">
                <a16:creationId xmlns:a16="http://schemas.microsoft.com/office/drawing/2014/main" id="{6FAACEAA-2B3A-456F-AFDB-8E17542E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927475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4701F7-998C-45C3-AF47-BE49608BC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3" y="2708920"/>
            <a:ext cx="4794235" cy="310682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7C3688-FDA1-43C6-8144-61464416F820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5843" name="صورة 3">
            <a:extLst>
              <a:ext uri="{FF2B5EF4-FFF2-40B4-BE49-F238E27FC236}">
                <a16:creationId xmlns:a16="http://schemas.microsoft.com/office/drawing/2014/main" id="{33C9FE53-7361-4B42-8178-3801A409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13" y="358738"/>
            <a:ext cx="41290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صورة تحتوي على كمبيوتر محمول&#10;&#10;تم إنشاء الوصف تلقائياً">
            <a:extLst>
              <a:ext uri="{FF2B5EF4-FFF2-40B4-BE49-F238E27FC236}">
                <a16:creationId xmlns:a16="http://schemas.microsoft.com/office/drawing/2014/main" id="{A925F05A-3453-4FD9-80BC-605B2E9D2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65" y="3238463"/>
            <a:ext cx="5907536" cy="335918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3CC80A7-46C6-46C4-911E-0B3755FC2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5" t="30389" r="7475" b="7980"/>
          <a:stretch>
            <a:fillRect/>
          </a:stretch>
        </p:blipFill>
        <p:spPr bwMode="auto">
          <a:xfrm rot="-2299959">
            <a:off x="1063625" y="4508500"/>
            <a:ext cx="188118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F7DE3C46-8C56-4D53-B00B-64708148A45C}"/>
              </a:ext>
            </a:extLst>
          </p:cNvPr>
          <p:cNvSpPr txBox="1">
            <a:spLocks/>
          </p:cNvSpPr>
          <p:nvPr/>
        </p:nvSpPr>
        <p:spPr>
          <a:xfrm>
            <a:off x="683568" y="379351"/>
            <a:ext cx="2232248" cy="3744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بصوت واضح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A861C9F-6258-4FFE-AC2F-A6BE270C0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22449"/>
            <a:ext cx="3810532" cy="4706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A88C7FC-3D1D-4445-8F38-CA95A429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5" t="30389" r="7475" b="7980"/>
          <a:stretch>
            <a:fillRect/>
          </a:stretch>
        </p:blipFill>
        <p:spPr bwMode="auto">
          <a:xfrm rot="-2299959">
            <a:off x="1016000" y="4275138"/>
            <a:ext cx="1881188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F9C6F7C5-93D1-48F0-BC47-34C31A2D8BD3}"/>
              </a:ext>
            </a:extLst>
          </p:cNvPr>
          <p:cNvSpPr txBox="1">
            <a:spLocks/>
          </p:cNvSpPr>
          <p:nvPr/>
        </p:nvSpPr>
        <p:spPr>
          <a:xfrm>
            <a:off x="683568" y="404664"/>
            <a:ext cx="2065810" cy="3744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بصوت واضح</a:t>
            </a:r>
          </a:p>
        </p:txBody>
      </p:sp>
      <p:pic>
        <p:nvPicPr>
          <p:cNvPr id="3" name="صورة 2" descr="صورة تحتوي على ثلاجة&#10;&#10;تم إنشاء الوصف تلقائياً">
            <a:extLst>
              <a:ext uri="{FF2B5EF4-FFF2-40B4-BE49-F238E27FC236}">
                <a16:creationId xmlns:a16="http://schemas.microsoft.com/office/drawing/2014/main" id="{824DAE4C-74FE-4687-B96E-E68510C39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"/>
          <a:stretch/>
        </p:blipFill>
        <p:spPr>
          <a:xfrm>
            <a:off x="3851920" y="593415"/>
            <a:ext cx="4284960" cy="5309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308BC71-377D-4BEA-AB3E-E87AE606F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6713"/>
            <a:ext cx="835342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82957826-26BA-4B14-ABC8-1E54E055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730750"/>
            <a:ext cx="6281738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D675D75-0308-4534-826A-255001D5EE8F}"/>
              </a:ext>
            </a:extLst>
          </p:cNvPr>
          <p:cNvSpPr/>
          <p:nvPr/>
        </p:nvSpPr>
        <p:spPr>
          <a:xfrm>
            <a:off x="2215209" y="2788242"/>
            <a:ext cx="4366528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فاصل رياضي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صورة 15">
            <a:extLst>
              <a:ext uri="{FF2B5EF4-FFF2-40B4-BE49-F238E27FC236}">
                <a16:creationId xmlns:a16="http://schemas.microsoft.com/office/drawing/2014/main" id="{B4368C4D-3426-4C60-87D6-73CFB13C4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2849563"/>
            <a:ext cx="12192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صورة 17">
            <a:extLst>
              <a:ext uri="{FF2B5EF4-FFF2-40B4-BE49-F238E27FC236}">
                <a16:creationId xmlns:a16="http://schemas.microsoft.com/office/drawing/2014/main" id="{0F48135A-0B61-410C-BCAC-CA7D94F5E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2865438"/>
            <a:ext cx="12192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صورة 18">
            <a:extLst>
              <a:ext uri="{FF2B5EF4-FFF2-40B4-BE49-F238E27FC236}">
                <a16:creationId xmlns:a16="http://schemas.microsoft.com/office/drawing/2014/main" id="{36BFBDBB-8F64-48FB-8644-57EDDAFA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2889250"/>
            <a:ext cx="12192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صورة 19">
            <a:extLst>
              <a:ext uri="{FF2B5EF4-FFF2-40B4-BE49-F238E27FC236}">
                <a16:creationId xmlns:a16="http://schemas.microsoft.com/office/drawing/2014/main" id="{797E8F5D-745D-47C9-ADEA-D98C86A49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892425"/>
            <a:ext cx="12192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صورة 24">
            <a:extLst>
              <a:ext uri="{FF2B5EF4-FFF2-40B4-BE49-F238E27FC236}">
                <a16:creationId xmlns:a16="http://schemas.microsoft.com/office/drawing/2014/main" id="{1B182716-2520-4758-A08E-8EE0B3FCC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2874963"/>
            <a:ext cx="1219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مستدير الزوايا 33">
            <a:extLst>
              <a:ext uri="{FF2B5EF4-FFF2-40B4-BE49-F238E27FC236}">
                <a16:creationId xmlns:a16="http://schemas.microsoft.com/office/drawing/2014/main" id="{0A8FC46A-C114-4B66-ACAB-251F4BD6D812}"/>
              </a:ext>
            </a:extLst>
          </p:cNvPr>
          <p:cNvSpPr/>
          <p:nvPr/>
        </p:nvSpPr>
        <p:spPr>
          <a:xfrm>
            <a:off x="3813175" y="1403350"/>
            <a:ext cx="1341438" cy="720725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4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أَصَابَ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33">
            <a:extLst>
              <a:ext uri="{FF2B5EF4-FFF2-40B4-BE49-F238E27FC236}">
                <a16:creationId xmlns:a16="http://schemas.microsoft.com/office/drawing/2014/main" id="{9BB74DC6-76DD-4E38-B0F2-C9BA132BB438}"/>
              </a:ext>
            </a:extLst>
          </p:cNvPr>
          <p:cNvSpPr/>
          <p:nvPr/>
        </p:nvSpPr>
        <p:spPr>
          <a:xfrm>
            <a:off x="6905625" y="1366838"/>
            <a:ext cx="1570038" cy="720725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4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مَحَمَدًا 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2" name="مستطيل مستدير الزوايا 33">
            <a:extLst>
              <a:ext uri="{FF2B5EF4-FFF2-40B4-BE49-F238E27FC236}">
                <a16:creationId xmlns:a16="http://schemas.microsoft.com/office/drawing/2014/main" id="{2FA49176-61BD-4D56-850D-235923C707B8}"/>
              </a:ext>
            </a:extLst>
          </p:cNvPr>
          <p:cNvSpPr/>
          <p:nvPr/>
        </p:nvSpPr>
        <p:spPr>
          <a:xfrm>
            <a:off x="742950" y="1430338"/>
            <a:ext cx="1219200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أَلَمٌ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مستدير الزوايا 33">
            <a:extLst>
              <a:ext uri="{FF2B5EF4-FFF2-40B4-BE49-F238E27FC236}">
                <a16:creationId xmlns:a16="http://schemas.microsoft.com/office/drawing/2014/main" id="{750876EA-D270-4867-8C4A-C50F2FC9E88C}"/>
              </a:ext>
            </a:extLst>
          </p:cNvPr>
          <p:cNvSpPr/>
          <p:nvPr/>
        </p:nvSpPr>
        <p:spPr>
          <a:xfrm>
            <a:off x="2259013" y="1430338"/>
            <a:ext cx="1341437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فِي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33">
            <a:extLst>
              <a:ext uri="{FF2B5EF4-FFF2-40B4-BE49-F238E27FC236}">
                <a16:creationId xmlns:a16="http://schemas.microsoft.com/office/drawing/2014/main" id="{ADDDA474-4E2F-42DD-8817-B784486D0236}"/>
              </a:ext>
            </a:extLst>
          </p:cNvPr>
          <p:cNvSpPr/>
          <p:nvPr/>
        </p:nvSpPr>
        <p:spPr>
          <a:xfrm>
            <a:off x="5229225" y="1395413"/>
            <a:ext cx="1463675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بَطْنِهِ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E539135-4E9E-47B5-A532-18940447CDA2}"/>
              </a:ext>
            </a:extLst>
          </p:cNvPr>
          <p:cNvSpPr txBox="1"/>
          <p:nvPr/>
        </p:nvSpPr>
        <p:spPr>
          <a:xfrm>
            <a:off x="3895725" y="455613"/>
            <a:ext cx="4760913" cy="46196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dirty="0">
                <a:cs typeface="PT Bold Heading" panose="02010400000000000000" pitchFamily="2" charset="-78"/>
              </a:rPr>
              <a:t>أرتب الكلمات لتصبح جملة مفيدة:</a:t>
            </a:r>
          </a:p>
        </p:txBody>
      </p:sp>
      <p:pic>
        <p:nvPicPr>
          <p:cNvPr id="39949" name="صورة 6">
            <a:extLst>
              <a:ext uri="{FF2B5EF4-FFF2-40B4-BE49-F238E27FC236}">
                <a16:creationId xmlns:a16="http://schemas.microsoft.com/office/drawing/2014/main" id="{DB3BA236-CE99-4149-A56F-1F5EADBA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1163"/>
            <a:ext cx="5187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صورة 25">
            <a:extLst>
              <a:ext uri="{FF2B5EF4-FFF2-40B4-BE49-F238E27FC236}">
                <a16:creationId xmlns:a16="http://schemas.microsoft.com/office/drawing/2014/main" id="{70A8E0B6-AC83-4FAC-BEF7-2796A31F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/>
          <a:stretch>
            <a:fillRect/>
          </a:stretch>
        </p:blipFill>
        <p:spPr bwMode="auto">
          <a:xfrm>
            <a:off x="5229225" y="5491163"/>
            <a:ext cx="3735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6088 L 0.37413 0.4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625 L -0.14826 0.49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2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6 0.06088 L 0.37274 0.4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2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5856 L 0.02431 0.4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6041 L -0.51563 0.4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1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صورة 15">
            <a:extLst>
              <a:ext uri="{FF2B5EF4-FFF2-40B4-BE49-F238E27FC236}">
                <a16:creationId xmlns:a16="http://schemas.microsoft.com/office/drawing/2014/main" id="{24FE10A6-7D4A-4312-9DCC-F96D8D15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2849563"/>
            <a:ext cx="12192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صورة 17">
            <a:extLst>
              <a:ext uri="{FF2B5EF4-FFF2-40B4-BE49-F238E27FC236}">
                <a16:creationId xmlns:a16="http://schemas.microsoft.com/office/drawing/2014/main" id="{F68BE85D-F5C0-43F0-88CE-FF5DE475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2865438"/>
            <a:ext cx="12192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صورة 18">
            <a:extLst>
              <a:ext uri="{FF2B5EF4-FFF2-40B4-BE49-F238E27FC236}">
                <a16:creationId xmlns:a16="http://schemas.microsoft.com/office/drawing/2014/main" id="{86209B1C-28F0-4237-9D91-941E0A55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2889250"/>
            <a:ext cx="12192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صورة 19">
            <a:extLst>
              <a:ext uri="{FF2B5EF4-FFF2-40B4-BE49-F238E27FC236}">
                <a16:creationId xmlns:a16="http://schemas.microsoft.com/office/drawing/2014/main" id="{B4DFB9B0-EE67-4329-80FA-715D9292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892425"/>
            <a:ext cx="12192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صورة 24">
            <a:extLst>
              <a:ext uri="{FF2B5EF4-FFF2-40B4-BE49-F238E27FC236}">
                <a16:creationId xmlns:a16="http://schemas.microsoft.com/office/drawing/2014/main" id="{4CF08C47-CBB5-478F-A002-6A623E394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2874963"/>
            <a:ext cx="1219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مستدير الزوايا 33">
            <a:extLst>
              <a:ext uri="{FF2B5EF4-FFF2-40B4-BE49-F238E27FC236}">
                <a16:creationId xmlns:a16="http://schemas.microsoft.com/office/drawing/2014/main" id="{0A8FC46A-C114-4B66-ACAB-251F4BD6D812}"/>
              </a:ext>
            </a:extLst>
          </p:cNvPr>
          <p:cNvSpPr/>
          <p:nvPr/>
        </p:nvSpPr>
        <p:spPr>
          <a:xfrm>
            <a:off x="3584575" y="1387475"/>
            <a:ext cx="1463675" cy="720725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4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سَنَعُود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33">
            <a:extLst>
              <a:ext uri="{FF2B5EF4-FFF2-40B4-BE49-F238E27FC236}">
                <a16:creationId xmlns:a16="http://schemas.microsoft.com/office/drawing/2014/main" id="{9BB74DC6-76DD-4E38-B0F2-C9BA132BB438}"/>
              </a:ext>
            </a:extLst>
          </p:cNvPr>
          <p:cNvSpPr/>
          <p:nvPr/>
        </p:nvSpPr>
        <p:spPr>
          <a:xfrm>
            <a:off x="7254875" y="1385888"/>
            <a:ext cx="1463675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 مُحَمَّدًا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2" name="مستطيل مستدير الزوايا 33">
            <a:extLst>
              <a:ext uri="{FF2B5EF4-FFF2-40B4-BE49-F238E27FC236}">
                <a16:creationId xmlns:a16="http://schemas.microsoft.com/office/drawing/2014/main" id="{2FA49176-61BD-4D56-850D-235923C707B8}"/>
              </a:ext>
            </a:extLst>
          </p:cNvPr>
          <p:cNvSpPr/>
          <p:nvPr/>
        </p:nvSpPr>
        <p:spPr>
          <a:xfrm>
            <a:off x="179388" y="1430338"/>
            <a:ext cx="1643062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4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4000" b="1" dirty="0">
                <a:solidFill>
                  <a:schemeClr val="tx1"/>
                </a:solidFill>
              </a:rPr>
              <a:t>وَنَطْمَئِن</a:t>
            </a:r>
            <a:r>
              <a:rPr lang="ar-SA" sz="4400" b="1" dirty="0">
                <a:solidFill>
                  <a:schemeClr val="tx1"/>
                </a:solidFill>
              </a:rPr>
              <a:t>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مستدير الزوايا 33">
            <a:extLst>
              <a:ext uri="{FF2B5EF4-FFF2-40B4-BE49-F238E27FC236}">
                <a16:creationId xmlns:a16="http://schemas.microsoft.com/office/drawing/2014/main" id="{750876EA-D270-4867-8C4A-C50F2FC9E88C}"/>
              </a:ext>
            </a:extLst>
          </p:cNvPr>
          <p:cNvSpPr/>
          <p:nvPr/>
        </p:nvSpPr>
        <p:spPr>
          <a:xfrm>
            <a:off x="2036763" y="1430338"/>
            <a:ext cx="1382712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عَلَى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33">
            <a:extLst>
              <a:ext uri="{FF2B5EF4-FFF2-40B4-BE49-F238E27FC236}">
                <a16:creationId xmlns:a16="http://schemas.microsoft.com/office/drawing/2014/main" id="{ADDDA474-4E2F-42DD-8817-B784486D0236}"/>
              </a:ext>
            </a:extLst>
          </p:cNvPr>
          <p:cNvSpPr/>
          <p:nvPr/>
        </p:nvSpPr>
        <p:spPr>
          <a:xfrm>
            <a:off x="5305425" y="1395413"/>
            <a:ext cx="1581150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صِحَّتِهِ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E539135-4E9E-47B5-A532-18940447CDA2}"/>
              </a:ext>
            </a:extLst>
          </p:cNvPr>
          <p:cNvSpPr txBox="1"/>
          <p:nvPr/>
        </p:nvSpPr>
        <p:spPr>
          <a:xfrm>
            <a:off x="3895725" y="455613"/>
            <a:ext cx="4760913" cy="46196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dirty="0">
                <a:cs typeface="PT Bold Heading" panose="02010400000000000000" pitchFamily="2" charset="-78"/>
              </a:rPr>
              <a:t>أرتب الكلمات لتصبح جملة مفيدة:</a:t>
            </a:r>
          </a:p>
        </p:txBody>
      </p:sp>
      <p:pic>
        <p:nvPicPr>
          <p:cNvPr id="40973" name="صورة 6">
            <a:extLst>
              <a:ext uri="{FF2B5EF4-FFF2-40B4-BE49-F238E27FC236}">
                <a16:creationId xmlns:a16="http://schemas.microsoft.com/office/drawing/2014/main" id="{33E429C5-BC95-4F4D-870D-A24E54B89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1163"/>
            <a:ext cx="5187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صورة 25">
            <a:extLst>
              <a:ext uri="{FF2B5EF4-FFF2-40B4-BE49-F238E27FC236}">
                <a16:creationId xmlns:a16="http://schemas.microsoft.com/office/drawing/2014/main" id="{6B8EF806-E57F-43B9-9C92-7D9FE88D4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/>
          <a:stretch>
            <a:fillRect/>
          </a:stretch>
        </p:blipFill>
        <p:spPr bwMode="auto">
          <a:xfrm>
            <a:off x="5229225" y="5491163"/>
            <a:ext cx="3735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0.06088 L 0.39809 0.4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9 0.0625 L -0.16875 0.49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2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3 0.06088 L 0.40643 0.4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2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5856 L 0.02431 0.4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6041 L -0.51563 0.4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1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صورة 15">
            <a:extLst>
              <a:ext uri="{FF2B5EF4-FFF2-40B4-BE49-F238E27FC236}">
                <a16:creationId xmlns:a16="http://schemas.microsoft.com/office/drawing/2014/main" id="{9F4245FA-31F8-4F87-B192-F5E26624F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2849563"/>
            <a:ext cx="12192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صورة 17">
            <a:extLst>
              <a:ext uri="{FF2B5EF4-FFF2-40B4-BE49-F238E27FC236}">
                <a16:creationId xmlns:a16="http://schemas.microsoft.com/office/drawing/2014/main" id="{168EF4D1-02D2-4201-A443-41FF8EB4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2865438"/>
            <a:ext cx="12192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صورة 18">
            <a:extLst>
              <a:ext uri="{FF2B5EF4-FFF2-40B4-BE49-F238E27FC236}">
                <a16:creationId xmlns:a16="http://schemas.microsoft.com/office/drawing/2014/main" id="{02F53D3E-A1F5-44D4-B54E-5C748A082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2889250"/>
            <a:ext cx="12192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صورة 19">
            <a:extLst>
              <a:ext uri="{FF2B5EF4-FFF2-40B4-BE49-F238E27FC236}">
                <a16:creationId xmlns:a16="http://schemas.microsoft.com/office/drawing/2014/main" id="{6C75542A-9372-441C-B9A2-E83E473E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892425"/>
            <a:ext cx="12192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صورة 24">
            <a:extLst>
              <a:ext uri="{FF2B5EF4-FFF2-40B4-BE49-F238E27FC236}">
                <a16:creationId xmlns:a16="http://schemas.microsoft.com/office/drawing/2014/main" id="{CAA955F3-E545-4100-8D89-A695E7EAE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2874963"/>
            <a:ext cx="1219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مستدير الزوايا 33">
            <a:extLst>
              <a:ext uri="{FF2B5EF4-FFF2-40B4-BE49-F238E27FC236}">
                <a16:creationId xmlns:a16="http://schemas.microsoft.com/office/drawing/2014/main" id="{0A8FC46A-C114-4B66-ACAB-251F4BD6D812}"/>
              </a:ext>
            </a:extLst>
          </p:cNvPr>
          <p:cNvSpPr/>
          <p:nvPr/>
        </p:nvSpPr>
        <p:spPr>
          <a:xfrm>
            <a:off x="3829050" y="1403350"/>
            <a:ext cx="1431925" cy="720725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6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4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4000" b="1" dirty="0">
                <a:solidFill>
                  <a:schemeClr val="tx1"/>
                </a:solidFill>
              </a:rPr>
              <a:t>اشْتَرَاهُ </a:t>
            </a:r>
          </a:p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 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33">
            <a:extLst>
              <a:ext uri="{FF2B5EF4-FFF2-40B4-BE49-F238E27FC236}">
                <a16:creationId xmlns:a16="http://schemas.microsoft.com/office/drawing/2014/main" id="{9BB74DC6-76DD-4E38-B0F2-C9BA132BB438}"/>
              </a:ext>
            </a:extLst>
          </p:cNvPr>
          <p:cNvSpPr/>
          <p:nvPr/>
        </p:nvSpPr>
        <p:spPr>
          <a:xfrm>
            <a:off x="7107238" y="1366838"/>
            <a:ext cx="1368425" cy="720725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مِن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2" name="مستطيل مستدير الزوايا 33">
            <a:extLst>
              <a:ext uri="{FF2B5EF4-FFF2-40B4-BE49-F238E27FC236}">
                <a16:creationId xmlns:a16="http://schemas.microsoft.com/office/drawing/2014/main" id="{2FA49176-61BD-4D56-850D-235923C707B8}"/>
              </a:ext>
            </a:extLst>
          </p:cNvPr>
          <p:cNvSpPr/>
          <p:nvPr/>
        </p:nvSpPr>
        <p:spPr>
          <a:xfrm>
            <a:off x="603250" y="1430338"/>
            <a:ext cx="1219200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أَحَدِ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مستدير الزوايا 33">
            <a:extLst>
              <a:ext uri="{FF2B5EF4-FFF2-40B4-BE49-F238E27FC236}">
                <a16:creationId xmlns:a16="http://schemas.microsoft.com/office/drawing/2014/main" id="{750876EA-D270-4867-8C4A-C50F2FC9E88C}"/>
              </a:ext>
            </a:extLst>
          </p:cNvPr>
          <p:cNvSpPr/>
          <p:nvPr/>
        </p:nvSpPr>
        <p:spPr>
          <a:xfrm>
            <a:off x="2036763" y="1430338"/>
            <a:ext cx="1685925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</a:rPr>
              <a:t>الْبَاعَةِ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33">
            <a:extLst>
              <a:ext uri="{FF2B5EF4-FFF2-40B4-BE49-F238E27FC236}">
                <a16:creationId xmlns:a16="http://schemas.microsoft.com/office/drawing/2014/main" id="{ADDDA474-4E2F-42DD-8817-B784486D0236}"/>
              </a:ext>
            </a:extLst>
          </p:cNvPr>
          <p:cNvSpPr/>
          <p:nvPr/>
        </p:nvSpPr>
        <p:spPr>
          <a:xfrm>
            <a:off x="5473700" y="1395413"/>
            <a:ext cx="1431925" cy="719137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</a:rPr>
              <a:t>الْجَوَّالِين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E539135-4E9E-47B5-A532-18940447CDA2}"/>
              </a:ext>
            </a:extLst>
          </p:cNvPr>
          <p:cNvSpPr txBox="1"/>
          <p:nvPr/>
        </p:nvSpPr>
        <p:spPr>
          <a:xfrm>
            <a:off x="3895725" y="455613"/>
            <a:ext cx="4760913" cy="46196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dirty="0">
                <a:cs typeface="PT Bold Heading" panose="02010400000000000000" pitchFamily="2" charset="-78"/>
              </a:rPr>
              <a:t>أرتب الكلمات لتصبح جملة مفيدة:</a:t>
            </a:r>
          </a:p>
        </p:txBody>
      </p:sp>
      <p:pic>
        <p:nvPicPr>
          <p:cNvPr id="41997" name="صورة 6">
            <a:extLst>
              <a:ext uri="{FF2B5EF4-FFF2-40B4-BE49-F238E27FC236}">
                <a16:creationId xmlns:a16="http://schemas.microsoft.com/office/drawing/2014/main" id="{877EAA38-4A5F-469D-8E30-6812E4ED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1163"/>
            <a:ext cx="5187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صورة 25">
            <a:extLst>
              <a:ext uri="{FF2B5EF4-FFF2-40B4-BE49-F238E27FC236}">
                <a16:creationId xmlns:a16="http://schemas.microsoft.com/office/drawing/2014/main" id="{29BF1A4C-07CE-4FA6-B8DF-745D4D62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/>
          <a:stretch>
            <a:fillRect/>
          </a:stretch>
        </p:blipFill>
        <p:spPr bwMode="auto">
          <a:xfrm>
            <a:off x="5229225" y="5491163"/>
            <a:ext cx="3735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6088 L 0.37413 0.4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625 L -0.14826 0.49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2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6088 L 0.39878 0.4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2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5856 L 0.02431 0.4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6041 L -0.51563 0.4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1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B7B704-3FB1-41A9-BC4E-CDF9E0E91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9" y="485364"/>
            <a:ext cx="8040222" cy="58872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F0DDDD-9C68-4AF7-871E-39E84EB9383B}"/>
              </a:ext>
            </a:extLst>
          </p:cNvPr>
          <p:cNvSpPr txBox="1"/>
          <p:nvPr/>
        </p:nvSpPr>
        <p:spPr>
          <a:xfrm>
            <a:off x="4412974" y="212035"/>
            <a:ext cx="19215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عبارات 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717995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286537" y="43289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أنشطة القراءة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498553" y="1410541"/>
            <a:ext cx="2891563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الأولى :</a:t>
            </a:r>
          </a:p>
          <a:p>
            <a:pPr algn="ctr">
              <a:defRPr/>
            </a:pP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التعلم باللعب  القطار أو خطوات نحو الكنز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8A6FA56-5AC9-4D37-8110-2714D7FCBA6B}"/>
              </a:ext>
            </a:extLst>
          </p:cNvPr>
          <p:cNvSpPr/>
          <p:nvPr/>
        </p:nvSpPr>
        <p:spPr>
          <a:xfrm>
            <a:off x="1352819" y="1318567"/>
            <a:ext cx="2891563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الثانية  :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لعبة المصافحة ( أمام المجموعة صور وجمل الدرس المطلوب كل صورة تتصل بالجملة المناسبة . 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848FCCE-A68F-4A82-93FC-38959F728AE7}"/>
              </a:ext>
            </a:extLst>
          </p:cNvPr>
          <p:cNvSpPr/>
          <p:nvPr/>
        </p:nvSpPr>
        <p:spPr>
          <a:xfrm>
            <a:off x="5498553" y="3034747"/>
            <a:ext cx="2891563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الثالثة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</a:t>
            </a:r>
            <a:r>
              <a:rPr lang="ar-SA" sz="2000" dirty="0" err="1">
                <a:solidFill>
                  <a:schemeClr val="tx1"/>
                </a:solidFill>
                <a:cs typeface="PT Bold Heading" pitchFamily="2" charset="-78"/>
              </a:rPr>
              <a:t>الليغو</a:t>
            </a: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(</a:t>
            </a:r>
            <a:r>
              <a:rPr lang="ar-SA" dirty="0">
                <a:solidFill>
                  <a:schemeClr val="tx1"/>
                </a:solidFill>
                <a:cs typeface="PT Bold Heading" pitchFamily="2" charset="-78"/>
              </a:rPr>
              <a:t>مكعبات وضع عليها الجمل  بحيث يقوم المتعلمون بتركيب القطع حسب الترتيب المطلوب .</a:t>
            </a: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825F87-DB95-4864-8739-7919BF348893}"/>
              </a:ext>
            </a:extLst>
          </p:cNvPr>
          <p:cNvSpPr/>
          <p:nvPr/>
        </p:nvSpPr>
        <p:spPr>
          <a:xfrm>
            <a:off x="1352818" y="3199261"/>
            <a:ext cx="2891563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الرابعة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صندوق القصص عبارة عن صندوق به قصص الوحدة السابعة ويتم استخراج قصة اليوم وقراءتها 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265E24E-2AA9-4C9A-A95A-5C223F8B75E8}"/>
              </a:ext>
            </a:extLst>
          </p:cNvPr>
          <p:cNvSpPr/>
          <p:nvPr/>
        </p:nvSpPr>
        <p:spPr>
          <a:xfrm>
            <a:off x="5414453" y="5447459"/>
            <a:ext cx="2891563" cy="959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الخامسة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القصة المصورة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(ورقة عمل )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492BF7-8444-4990-BD36-8FA3026CB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03" y="4765665"/>
            <a:ext cx="2092728" cy="17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2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1E41F09F-8E8C-44BC-B441-88B17CE52AAA}"/>
              </a:ext>
            </a:extLst>
          </p:cNvPr>
          <p:cNvSpPr/>
          <p:nvPr/>
        </p:nvSpPr>
        <p:spPr>
          <a:xfrm>
            <a:off x="758369" y="773994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F4DC46-550F-49C7-93CA-AB05B59EC48A}"/>
              </a:ext>
            </a:extLst>
          </p:cNvPr>
          <p:cNvSpPr/>
          <p:nvPr/>
        </p:nvSpPr>
        <p:spPr>
          <a:xfrm>
            <a:off x="2551211" y="795256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رِ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6F288D6-7DCA-4B87-9D27-40F435B4B9AF}"/>
              </a:ext>
            </a:extLst>
          </p:cNvPr>
          <p:cNvSpPr/>
          <p:nvPr/>
        </p:nvSpPr>
        <p:spPr>
          <a:xfrm>
            <a:off x="7539570" y="753038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مَ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62266BE-9510-41E7-816B-444BF4E9619B}"/>
              </a:ext>
            </a:extLst>
          </p:cNvPr>
          <p:cNvSpPr/>
          <p:nvPr/>
        </p:nvSpPr>
        <p:spPr>
          <a:xfrm>
            <a:off x="5948857" y="745181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نِ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6C1788B-8E44-424B-9694-7D8EE0E3FC5E}"/>
              </a:ext>
            </a:extLst>
          </p:cNvPr>
          <p:cNvSpPr/>
          <p:nvPr/>
        </p:nvSpPr>
        <p:spPr>
          <a:xfrm>
            <a:off x="4342753" y="791636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6CEBB9-F69F-4685-AA1A-73D034E46F64}"/>
              </a:ext>
            </a:extLst>
          </p:cNvPr>
          <p:cNvSpPr/>
          <p:nvPr/>
        </p:nvSpPr>
        <p:spPr>
          <a:xfrm>
            <a:off x="7548171" y="2516435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BBB0BCD-330A-4376-BCD0-A71B6BD5886F}"/>
              </a:ext>
            </a:extLst>
          </p:cNvPr>
          <p:cNvSpPr/>
          <p:nvPr/>
        </p:nvSpPr>
        <p:spPr>
          <a:xfrm>
            <a:off x="5833556" y="2522981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1B2DAA-306A-43A3-964C-6C1F728461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57F97C-A476-4759-9770-DFFE35F70B7C}"/>
              </a:ext>
            </a:extLst>
          </p:cNvPr>
          <p:cNvSpPr/>
          <p:nvPr/>
        </p:nvSpPr>
        <p:spPr>
          <a:xfrm>
            <a:off x="4263411" y="2490653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E7677C-B05B-4DF8-ADA8-DE8FAECABD00}"/>
              </a:ext>
            </a:extLst>
          </p:cNvPr>
          <p:cNvSpPr/>
          <p:nvPr/>
        </p:nvSpPr>
        <p:spPr>
          <a:xfrm>
            <a:off x="2576838" y="2490653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0E1286E-B30A-45A2-8A5E-600C5276D029}"/>
              </a:ext>
            </a:extLst>
          </p:cNvPr>
          <p:cNvSpPr/>
          <p:nvPr/>
        </p:nvSpPr>
        <p:spPr>
          <a:xfrm>
            <a:off x="890265" y="2490653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تِ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86CD7E-6904-4583-A763-4B3B3A9E86B0}"/>
              </a:ext>
            </a:extLst>
          </p:cNvPr>
          <p:cNvSpPr/>
          <p:nvPr/>
        </p:nvSpPr>
        <p:spPr>
          <a:xfrm>
            <a:off x="7539571" y="4596672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أُ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A276C30-8021-4D6B-AF62-BCC4D734DDAA}"/>
              </a:ext>
            </a:extLst>
          </p:cNvPr>
          <p:cNvSpPr/>
          <p:nvPr/>
        </p:nvSpPr>
        <p:spPr>
          <a:xfrm>
            <a:off x="5929928" y="4540368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طِ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B309DE2-B185-4528-AD34-E2DD769F1E7E}"/>
              </a:ext>
            </a:extLst>
          </p:cNvPr>
          <p:cNvSpPr/>
          <p:nvPr/>
        </p:nvSpPr>
        <p:spPr>
          <a:xfrm>
            <a:off x="4320286" y="4540368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زَ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007BA28-4FED-44AE-BACB-8D79712A4C5C}"/>
              </a:ext>
            </a:extLst>
          </p:cNvPr>
          <p:cNvSpPr/>
          <p:nvPr/>
        </p:nvSpPr>
        <p:spPr>
          <a:xfrm>
            <a:off x="2599061" y="4546362"/>
            <a:ext cx="1248787" cy="1516382"/>
          </a:xfrm>
          <a:prstGeom prst="rect">
            <a:avLst/>
          </a:prstGeom>
          <a:solidFill>
            <a:srgbClr val="C0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وَ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5094D92-2761-4766-A9F6-7E8C0AE53CBC}"/>
              </a:ext>
            </a:extLst>
          </p:cNvPr>
          <p:cNvSpPr/>
          <p:nvPr/>
        </p:nvSpPr>
        <p:spPr>
          <a:xfrm>
            <a:off x="890265" y="4497543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جُ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A32E8E4-8940-491D-A254-5E1C76DD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020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30" grpId="0" animBg="1"/>
      <p:bldP spid="36" grpId="0" animBg="1"/>
      <p:bldP spid="40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6BB3C741-2A6B-4FFF-B126-20940B08FB41}"/>
              </a:ext>
            </a:extLst>
          </p:cNvPr>
          <p:cNvGraphicFramePr>
            <a:graphicFrameLocks noGrp="1"/>
          </p:cNvGraphicFramePr>
          <p:nvPr/>
        </p:nvGraphicFramePr>
        <p:xfrm>
          <a:off x="1345094" y="435335"/>
          <a:ext cx="6453810" cy="1005840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1683026">
                  <a:extLst>
                    <a:ext uri="{9D8B030D-6E8A-4147-A177-3AD203B41FA5}">
                      <a16:colId xmlns:a16="http://schemas.microsoft.com/office/drawing/2014/main" val="1156413576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418978131"/>
                    </a:ext>
                  </a:extLst>
                </a:gridCol>
                <a:gridCol w="1749287">
                  <a:extLst>
                    <a:ext uri="{9D8B030D-6E8A-4147-A177-3AD203B41FA5}">
                      <a16:colId xmlns:a16="http://schemas.microsoft.com/office/drawing/2014/main" val="1734901236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4091932274"/>
                    </a:ext>
                  </a:extLst>
                </a:gridCol>
                <a:gridCol w="649358">
                  <a:extLst>
                    <a:ext uri="{9D8B030D-6E8A-4147-A177-3AD203B41FA5}">
                      <a16:colId xmlns:a16="http://schemas.microsoft.com/office/drawing/2014/main" val="2751833968"/>
                    </a:ext>
                  </a:extLst>
                </a:gridCol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التعلم باللعب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02760"/>
                  </a:ext>
                </a:extLst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الجمل قراءة صحيحة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طعام ملوث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 دقائق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755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B764339-E6CC-4703-8C49-6C83F6AE199A}"/>
              </a:ext>
            </a:extLst>
          </p:cNvPr>
          <p:cNvSpPr/>
          <p:nvPr/>
        </p:nvSpPr>
        <p:spPr>
          <a:xfrm>
            <a:off x="969963" y="2241550"/>
            <a:ext cx="6942137" cy="1006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قطار التعلم على وشك أن يغادر المحطة يا صغيرتي </a:t>
            </a:r>
          </a:p>
          <a:p>
            <a:pPr algn="ctr">
              <a:defRPr/>
            </a:pPr>
            <a:r>
              <a:rPr lang="ar-SA" sz="2400" dirty="0"/>
              <a:t>نريد منك الجلوس في القطار وقراءة الجملة التي أمامك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330279-B973-49BE-90FD-1BBE29B35C72}"/>
              </a:ext>
            </a:extLst>
          </p:cNvPr>
          <p:cNvSpPr/>
          <p:nvPr/>
        </p:nvSpPr>
        <p:spPr>
          <a:xfrm>
            <a:off x="684213" y="4838700"/>
            <a:ext cx="5221287" cy="1622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>
              <a:defRPr/>
            </a:pPr>
            <a:r>
              <a:rPr lang="ar-SA" sz="2000" dirty="0">
                <a:solidFill>
                  <a:schemeClr val="tx1"/>
                </a:solidFill>
              </a:rPr>
              <a:t>يتم صف الطالبات في وسط الفصل على هيئة قطار </a:t>
            </a:r>
          </a:p>
          <a:p>
            <a:pPr lvl="1" algn="ctr">
              <a:defRPr/>
            </a:pPr>
            <a:r>
              <a:rPr lang="ar-SA" sz="2000" dirty="0">
                <a:solidFill>
                  <a:schemeClr val="tx1"/>
                </a:solidFill>
              </a:rPr>
              <a:t>تعرض المعلمة البطاقات على الطالبات </a:t>
            </a:r>
          </a:p>
          <a:p>
            <a:pPr lvl="1" algn="ctr">
              <a:defRPr/>
            </a:pPr>
            <a:r>
              <a:rPr lang="ar-SA" sz="2000" dirty="0">
                <a:solidFill>
                  <a:schemeClr val="tx1"/>
                </a:solidFill>
              </a:rPr>
              <a:t>تقرا كل طالبة بطاقتها بصوت واضح </a:t>
            </a:r>
          </a:p>
          <a:p>
            <a:pPr lvl="1" algn="ctr">
              <a:defRPr/>
            </a:pPr>
            <a:r>
              <a:rPr lang="ar-SA" sz="2000" dirty="0">
                <a:solidFill>
                  <a:schemeClr val="tx1"/>
                </a:solidFill>
              </a:rPr>
              <a:t>تصحيح الأخطاء إن وجدت من قبل الطالبة التي تليها </a:t>
            </a:r>
          </a:p>
          <a:p>
            <a:pPr lvl="1" algn="ctr">
              <a:defRPr/>
            </a:pPr>
            <a:r>
              <a:rPr lang="ar-SA" sz="2000" dirty="0">
                <a:solidFill>
                  <a:schemeClr val="tx1"/>
                </a:solidFill>
              </a:rPr>
              <a:t>عرض نشيد القطار وإنشاد الطالبات معه </a:t>
            </a:r>
            <a:endParaRPr lang="ar-SA" sz="1600" dirty="0">
              <a:solidFill>
                <a:schemeClr val="tx1"/>
              </a:solidFill>
            </a:endParaRPr>
          </a:p>
        </p:txBody>
      </p:sp>
      <p:pic>
        <p:nvPicPr>
          <p:cNvPr id="44037" name="Picture 2" descr="ØµÙØ±Ø© Ø°Ø§Øª ØµÙØ©">
            <a:extLst>
              <a:ext uri="{FF2B5EF4-FFF2-40B4-BE49-F238E27FC236}">
                <a16:creationId xmlns:a16="http://schemas.microsoft.com/office/drawing/2014/main" id="{0DF57309-8D69-47FA-ADE0-6010CF34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1"/>
          <a:stretch>
            <a:fillRect/>
          </a:stretch>
        </p:blipFill>
        <p:spPr bwMode="auto">
          <a:xfrm>
            <a:off x="1344613" y="3429000"/>
            <a:ext cx="61912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C92717D7-0D3F-451C-8041-CF47D96A1CA8}"/>
              </a:ext>
            </a:extLst>
          </p:cNvPr>
          <p:cNvSpPr txBox="1">
            <a:spLocks/>
          </p:cNvSpPr>
          <p:nvPr/>
        </p:nvSpPr>
        <p:spPr>
          <a:xfrm>
            <a:off x="1732337" y="1522230"/>
            <a:ext cx="5112568" cy="638944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القطار السريع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56C58E7-0143-449C-A212-8882EE4B6A38}"/>
              </a:ext>
            </a:extLst>
          </p:cNvPr>
          <p:cNvSpPr/>
          <p:nvPr/>
        </p:nvSpPr>
        <p:spPr>
          <a:xfrm>
            <a:off x="6588125" y="5080000"/>
            <a:ext cx="2305050" cy="1228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>
                <a:solidFill>
                  <a:schemeClr val="tx1"/>
                </a:solidFill>
              </a:rPr>
              <a:t>خطوات نحو الكنز </a:t>
            </a:r>
          </a:p>
        </p:txBody>
      </p:sp>
    </p:spTree>
  </p:cSld>
  <p:clrMapOvr>
    <a:masterClrMapping/>
  </p:clrMapOvr>
  <p:transition spd="med"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صورة 1">
            <a:extLst>
              <a:ext uri="{FF2B5EF4-FFF2-40B4-BE49-F238E27FC236}">
                <a16:creationId xmlns:a16="http://schemas.microsoft.com/office/drawing/2014/main" id="{7BD4F911-AA1E-41BB-96D5-98BC9058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6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3AF680F9-14F9-4347-A0DB-124E147E1165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</p:cSld>
  <p:clrMapOvr>
    <a:masterClrMapping/>
  </p:clrMapOvr>
  <p:transition spd="slow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صورة 2">
            <a:extLst>
              <a:ext uri="{FF2B5EF4-FFF2-40B4-BE49-F238E27FC236}">
                <a16:creationId xmlns:a16="http://schemas.microsoft.com/office/drawing/2014/main" id="{C78BA95B-ECDA-45B2-B53D-1F1836E3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549275"/>
            <a:ext cx="7827962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B59D108-8AFE-4694-B912-95DEE9B06672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</p:cSld>
  <p:clrMapOvr>
    <a:masterClrMapping/>
  </p:clrMapOvr>
  <p:transition spd="slow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965952C-C38B-428A-BA31-EBCF0E679916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AD35B70-0CF8-4955-B8B8-9A8BAEB3A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7" y="88687"/>
            <a:ext cx="9144000" cy="668062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صورة 2">
            <a:extLst>
              <a:ext uri="{FF2B5EF4-FFF2-40B4-BE49-F238E27FC236}">
                <a16:creationId xmlns:a16="http://schemas.microsoft.com/office/drawing/2014/main" id="{1BD1CD40-9290-4C56-9DE5-A99AF2BFF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60350"/>
            <a:ext cx="9144000" cy="59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9E0701A-6875-4D25-BF5D-6311C140AEC6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</p:cSld>
  <p:clrMapOvr>
    <a:masterClrMapping/>
  </p:clrMapOvr>
  <p:transition spd="slow">
    <p:circl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186FE4D-0B17-40D0-97D0-934C8F5174F6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 descr="صورة تحتوي على كمبيوتر محمول&#10;&#10;تم إنشاء الوصف تلقائياً">
            <a:extLst>
              <a:ext uri="{FF2B5EF4-FFF2-40B4-BE49-F238E27FC236}">
                <a16:creationId xmlns:a16="http://schemas.microsoft.com/office/drawing/2014/main" id="{46B8A5ED-61A6-40D9-B271-F18A2EE90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9" y="620688"/>
            <a:ext cx="9144000" cy="5193091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46F8F0B-1488-4056-AB96-AD0C2D90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25" y="380183"/>
            <a:ext cx="5400768" cy="359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7F9CE0F-7692-437D-8370-91FE1DC576F5}"/>
              </a:ext>
            </a:extLst>
          </p:cNvPr>
          <p:cNvSpPr/>
          <p:nvPr/>
        </p:nvSpPr>
        <p:spPr>
          <a:xfrm>
            <a:off x="5261316" y="5106572"/>
            <a:ext cx="2785403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توضع الجمل على المكعبات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F062B86-3C34-40CA-8B70-7ABFEC3A7F8D}"/>
              </a:ext>
            </a:extLst>
          </p:cNvPr>
          <p:cNvSpPr/>
          <p:nvPr/>
        </p:nvSpPr>
        <p:spPr>
          <a:xfrm>
            <a:off x="689317" y="5106572"/>
            <a:ext cx="3882683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 المطلوب : ترتيب الجمل لتصبح نصًا مترابطًا .</a:t>
            </a:r>
          </a:p>
        </p:txBody>
      </p:sp>
    </p:spTree>
    <p:extLst>
      <p:ext uri="{BB962C8B-B14F-4D97-AF65-F5344CB8AC3E}">
        <p14:creationId xmlns:p14="http://schemas.microsoft.com/office/powerpoint/2010/main" val="1387206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FF64C4F-A422-4F9F-8B56-5C57B89EC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r="3622"/>
          <a:stretch/>
        </p:blipFill>
        <p:spPr>
          <a:xfrm>
            <a:off x="185530" y="484395"/>
            <a:ext cx="8627166" cy="22051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E5E1CF1-5079-4586-9C6D-5FA93AA85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71" y="3010469"/>
            <a:ext cx="5224725" cy="10729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BC2DB0D-32D3-4D48-B57C-C66F5B2CE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93096"/>
            <a:ext cx="7919390" cy="1969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0115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65C651C-70D5-4F47-9975-D9E57863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6548437" cy="2139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كمبيوتر محمول&#10;&#10;تم إنشاء الوصف تلقائياً">
            <a:extLst>
              <a:ext uri="{FF2B5EF4-FFF2-40B4-BE49-F238E27FC236}">
                <a16:creationId xmlns:a16="http://schemas.microsoft.com/office/drawing/2014/main" id="{ED249D37-F97E-4BA7-91FF-DB2666E71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81" y="3068960"/>
            <a:ext cx="5907536" cy="33591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91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E5366881-CB21-465F-A8F5-D80988DFD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355600"/>
            <a:ext cx="8232775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السادسة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طعام ملوث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:النص القرائي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القراءة المصورة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الصور بحسب تسلسل القصة .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9852FA3-C0C5-4554-977F-6EA0264916E7}"/>
              </a:ext>
            </a:extLst>
          </p:cNvPr>
          <p:cNvSpPr/>
          <p:nvPr/>
        </p:nvSpPr>
        <p:spPr>
          <a:xfrm>
            <a:off x="4479925" y="620713"/>
            <a:ext cx="760413" cy="13239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1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أرتب أحداث القصة ثم أقرؤها</a:t>
            </a:r>
          </a:p>
        </p:txBody>
      </p:sp>
      <p:grpSp>
        <p:nvGrpSpPr>
          <p:cNvPr id="51205" name="مجموعة 9">
            <a:extLst>
              <a:ext uri="{FF2B5EF4-FFF2-40B4-BE49-F238E27FC236}">
                <a16:creationId xmlns:a16="http://schemas.microsoft.com/office/drawing/2014/main" id="{050D4BB6-4FB3-4F2A-9207-EE39BCCBD25C}"/>
              </a:ext>
            </a:extLst>
          </p:cNvPr>
          <p:cNvGrpSpPr>
            <a:grpSpLocks/>
          </p:cNvGrpSpPr>
          <p:nvPr/>
        </p:nvGrpSpPr>
        <p:grpSpPr bwMode="auto">
          <a:xfrm>
            <a:off x="5570538" y="477838"/>
            <a:ext cx="928687" cy="1089025"/>
            <a:chOff x="3833413" y="761509"/>
            <a:chExt cx="928688" cy="155438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CDC74DD-C8B7-4959-9C7C-CF6D783F127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235" name="Picture 2" descr="صورة ذات صلة">
              <a:extLst>
                <a:ext uri="{FF2B5EF4-FFF2-40B4-BE49-F238E27FC236}">
                  <a16:creationId xmlns:a16="http://schemas.microsoft.com/office/drawing/2014/main" id="{DCFD9513-9374-43C7-AD96-108BBDC66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8B46AEA-C4F6-4932-BD7B-8E39833B684A}"/>
              </a:ext>
            </a:extLst>
          </p:cNvPr>
          <p:cNvSpPr/>
          <p:nvPr/>
        </p:nvSpPr>
        <p:spPr>
          <a:xfrm>
            <a:off x="609600" y="547688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51207" name="مجموعة 22">
            <a:extLst>
              <a:ext uri="{FF2B5EF4-FFF2-40B4-BE49-F238E27FC236}">
                <a16:creationId xmlns:a16="http://schemas.microsoft.com/office/drawing/2014/main" id="{8C203BD1-4CC6-4624-BC1D-2F963C1EE1D4}"/>
              </a:ext>
            </a:extLst>
          </p:cNvPr>
          <p:cNvGrpSpPr>
            <a:grpSpLocks/>
          </p:cNvGrpSpPr>
          <p:nvPr/>
        </p:nvGrpSpPr>
        <p:grpSpPr bwMode="auto">
          <a:xfrm>
            <a:off x="400050" y="2100263"/>
            <a:ext cx="3979863" cy="1993900"/>
            <a:chOff x="371137" y="2019091"/>
            <a:chExt cx="3980092" cy="1993703"/>
          </a:xfrm>
        </p:grpSpPr>
        <p:grpSp>
          <p:nvGrpSpPr>
            <p:cNvPr id="51229" name="مجموعة 14">
              <a:extLst>
                <a:ext uri="{FF2B5EF4-FFF2-40B4-BE49-F238E27FC236}">
                  <a16:creationId xmlns:a16="http://schemas.microsoft.com/office/drawing/2014/main" id="{E4FE58D7-293A-4288-AD5D-5AAD6D846E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137" y="2019091"/>
              <a:ext cx="3966719" cy="1975371"/>
              <a:chOff x="4730163" y="4262683"/>
              <a:chExt cx="3746577" cy="1975371"/>
            </a:xfrm>
          </p:grpSpPr>
          <p:sp>
            <p:nvSpPr>
              <p:cNvPr id="38" name="مستطيل 37">
                <a:extLst>
                  <a:ext uri="{FF2B5EF4-FFF2-40B4-BE49-F238E27FC236}">
                    <a16:creationId xmlns:a16="http://schemas.microsoft.com/office/drawing/2014/main" id="{90507E1A-C3F9-4222-A9B4-5E399A3AAF24}"/>
                  </a:ext>
                </a:extLst>
              </p:cNvPr>
              <p:cNvSpPr/>
              <p:nvPr/>
            </p:nvSpPr>
            <p:spPr>
              <a:xfrm>
                <a:off x="4730163" y="4262683"/>
                <a:ext cx="3747212" cy="1974655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8" name="مستطيل 47">
                <a:extLst>
                  <a:ext uri="{FF2B5EF4-FFF2-40B4-BE49-F238E27FC236}">
                    <a16:creationId xmlns:a16="http://schemas.microsoft.com/office/drawing/2014/main" id="{203199EB-5D9A-472C-829B-CE3D2BCEC6FB}"/>
                  </a:ext>
                </a:extLst>
              </p:cNvPr>
              <p:cNvSpPr/>
              <p:nvPr/>
            </p:nvSpPr>
            <p:spPr>
              <a:xfrm>
                <a:off x="4955086" y="4343637"/>
                <a:ext cx="817219" cy="48255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1230" name="صورة 2">
              <a:extLst>
                <a:ext uri="{FF2B5EF4-FFF2-40B4-BE49-F238E27FC236}">
                  <a16:creationId xmlns:a16="http://schemas.microsoft.com/office/drawing/2014/main" id="{3642A579-33E3-443E-8FD4-F58B67D51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80" y="2639198"/>
              <a:ext cx="1257015" cy="128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1" name="صورة 58">
              <a:extLst>
                <a:ext uri="{FF2B5EF4-FFF2-40B4-BE49-F238E27FC236}">
                  <a16:creationId xmlns:a16="http://schemas.microsoft.com/office/drawing/2014/main" id="{68595EDC-BC70-4957-BCA5-1F97A1DD2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747" y="2132856"/>
              <a:ext cx="2591482" cy="187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8" name="مجموعة 26">
            <a:extLst>
              <a:ext uri="{FF2B5EF4-FFF2-40B4-BE49-F238E27FC236}">
                <a16:creationId xmlns:a16="http://schemas.microsoft.com/office/drawing/2014/main" id="{8A350248-4A3E-448A-BFD7-E24FB02EB3DE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4214813"/>
            <a:ext cx="2801938" cy="2243137"/>
            <a:chOff x="285928" y="4215476"/>
            <a:chExt cx="2801070" cy="2243079"/>
          </a:xfrm>
        </p:grpSpPr>
        <p:pic>
          <p:nvPicPr>
            <p:cNvPr id="51225" name="صورة 5">
              <a:extLst>
                <a:ext uri="{FF2B5EF4-FFF2-40B4-BE49-F238E27FC236}">
                  <a16:creationId xmlns:a16="http://schemas.microsoft.com/office/drawing/2014/main" id="{B4E079FB-C810-4055-8E43-F1B82CD16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137" y="5097690"/>
              <a:ext cx="1320269" cy="1176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مستطيل 55">
              <a:extLst>
                <a:ext uri="{FF2B5EF4-FFF2-40B4-BE49-F238E27FC236}">
                  <a16:creationId xmlns:a16="http://schemas.microsoft.com/office/drawing/2014/main" id="{90374192-FE19-43FA-9FDF-1EF63765FC61}"/>
                </a:ext>
              </a:extLst>
            </p:cNvPr>
            <p:cNvSpPr/>
            <p:nvPr/>
          </p:nvSpPr>
          <p:spPr>
            <a:xfrm>
              <a:off x="285928" y="4226588"/>
              <a:ext cx="2762982" cy="223196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6DADC4AD-52EC-470D-8870-C1AAAAE6FFDA}"/>
                </a:ext>
              </a:extLst>
            </p:cNvPr>
            <p:cNvSpPr/>
            <p:nvPr/>
          </p:nvSpPr>
          <p:spPr>
            <a:xfrm>
              <a:off x="455738" y="4326598"/>
              <a:ext cx="628455" cy="4746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dirty="0"/>
            </a:p>
          </p:txBody>
        </p:sp>
        <p:pic>
          <p:nvPicPr>
            <p:cNvPr id="51228" name="صورة 59">
              <a:extLst>
                <a:ext uri="{FF2B5EF4-FFF2-40B4-BE49-F238E27FC236}">
                  <a16:creationId xmlns:a16="http://schemas.microsoft.com/office/drawing/2014/main" id="{79BD07EF-BAC0-462F-BBE0-6D8F8F2AC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383" y="4215476"/>
              <a:ext cx="1845615" cy="144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9" name="مجموعة 21">
            <a:extLst>
              <a:ext uri="{FF2B5EF4-FFF2-40B4-BE49-F238E27FC236}">
                <a16:creationId xmlns:a16="http://schemas.microsoft.com/office/drawing/2014/main" id="{A78D5F39-E8AF-4EFD-BF38-568B7F09E38B}"/>
              </a:ext>
            </a:extLst>
          </p:cNvPr>
          <p:cNvGrpSpPr>
            <a:grpSpLocks/>
          </p:cNvGrpSpPr>
          <p:nvPr/>
        </p:nvGrpSpPr>
        <p:grpSpPr bwMode="auto">
          <a:xfrm>
            <a:off x="5278438" y="2053881"/>
            <a:ext cx="3526075" cy="1973607"/>
            <a:chOff x="5220072" y="2054231"/>
            <a:chExt cx="3525389" cy="1973138"/>
          </a:xfrm>
        </p:grpSpPr>
        <p:grpSp>
          <p:nvGrpSpPr>
            <p:cNvPr id="51220" name="مجموعة 12">
              <a:extLst>
                <a:ext uri="{FF2B5EF4-FFF2-40B4-BE49-F238E27FC236}">
                  <a16:creationId xmlns:a16="http://schemas.microsoft.com/office/drawing/2014/main" id="{763CD05C-DDB4-4544-8135-245D937F9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20072" y="2054231"/>
              <a:ext cx="3525389" cy="1973138"/>
              <a:chOff x="4917420" y="2104535"/>
              <a:chExt cx="2893179" cy="1973138"/>
            </a:xfrm>
          </p:grpSpPr>
          <p:sp>
            <p:nvSpPr>
              <p:cNvPr id="39" name="مستطيل 38">
                <a:extLst>
                  <a:ext uri="{FF2B5EF4-FFF2-40B4-BE49-F238E27FC236}">
                    <a16:creationId xmlns:a16="http://schemas.microsoft.com/office/drawing/2014/main" id="{13EFE897-F575-46BF-BBC2-CEF3AE1D8D2D}"/>
                  </a:ext>
                </a:extLst>
              </p:cNvPr>
              <p:cNvSpPr/>
              <p:nvPr/>
            </p:nvSpPr>
            <p:spPr>
              <a:xfrm>
                <a:off x="4917420" y="2104879"/>
                <a:ext cx="2892984" cy="1972794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 dirty="0"/>
              </a:p>
            </p:txBody>
          </p:sp>
          <p:sp>
            <p:nvSpPr>
              <p:cNvPr id="42" name="مستطيل 41">
                <a:extLst>
                  <a:ext uri="{FF2B5EF4-FFF2-40B4-BE49-F238E27FC236}">
                    <a16:creationId xmlns:a16="http://schemas.microsoft.com/office/drawing/2014/main" id="{E80E7594-C4CA-4F16-995D-00AFD21DD47B}"/>
                  </a:ext>
                </a:extLst>
              </p:cNvPr>
              <p:cNvSpPr/>
              <p:nvPr/>
            </p:nvSpPr>
            <p:spPr>
              <a:xfrm>
                <a:off x="5047676" y="2214391"/>
                <a:ext cx="567916" cy="4745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 dirty="0"/>
              </a:p>
            </p:txBody>
          </p:sp>
        </p:grpSp>
        <p:pic>
          <p:nvPicPr>
            <p:cNvPr id="51221" name="صورة 7">
              <a:extLst>
                <a:ext uri="{FF2B5EF4-FFF2-40B4-BE49-F238E27FC236}">
                  <a16:creationId xmlns:a16="http://schemas.microsoft.com/office/drawing/2014/main" id="{4642049A-65CC-4D0D-A6F6-0F44F2516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318" y="2693740"/>
              <a:ext cx="1205943" cy="1295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10" name="مجموعة 23">
            <a:extLst>
              <a:ext uri="{FF2B5EF4-FFF2-40B4-BE49-F238E27FC236}">
                <a16:creationId xmlns:a16="http://schemas.microsoft.com/office/drawing/2014/main" id="{0D9DCC08-BECB-48D3-BC45-49AAEDE4F36A}"/>
              </a:ext>
            </a:extLst>
          </p:cNvPr>
          <p:cNvGrpSpPr>
            <a:grpSpLocks/>
          </p:cNvGrpSpPr>
          <p:nvPr/>
        </p:nvGrpSpPr>
        <p:grpSpPr bwMode="auto">
          <a:xfrm>
            <a:off x="6049963" y="4144963"/>
            <a:ext cx="2781300" cy="2411412"/>
            <a:chOff x="6060748" y="4196131"/>
            <a:chExt cx="2781089" cy="2411291"/>
          </a:xfrm>
        </p:grpSpPr>
        <p:pic>
          <p:nvPicPr>
            <p:cNvPr id="51216" name="صورة 9">
              <a:extLst>
                <a:ext uri="{FF2B5EF4-FFF2-40B4-BE49-F238E27FC236}">
                  <a16:creationId xmlns:a16="http://schemas.microsoft.com/office/drawing/2014/main" id="{53EE1061-2FAA-4C7A-9F11-D626859C7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7786" y="4196131"/>
              <a:ext cx="1432876" cy="110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111CA27A-7635-4033-BC2E-91D4C44753A7}"/>
                </a:ext>
              </a:extLst>
            </p:cNvPr>
            <p:cNvSpPr/>
            <p:nvPr/>
          </p:nvSpPr>
          <p:spPr>
            <a:xfrm>
              <a:off x="6079797" y="4238991"/>
              <a:ext cx="2762040" cy="2263661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3BC6116C-2DEC-4AF8-8269-E00E73D210AC}"/>
                </a:ext>
              </a:extLst>
            </p:cNvPr>
            <p:cNvSpPr/>
            <p:nvPr/>
          </p:nvSpPr>
          <p:spPr>
            <a:xfrm>
              <a:off x="6254408" y="4386621"/>
              <a:ext cx="628602" cy="5206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dirty="0"/>
            </a:p>
          </p:txBody>
        </p:sp>
        <p:pic>
          <p:nvPicPr>
            <p:cNvPr id="51219" name="صورة 61">
              <a:extLst>
                <a:ext uri="{FF2B5EF4-FFF2-40B4-BE49-F238E27FC236}">
                  <a16:creationId xmlns:a16="http://schemas.microsoft.com/office/drawing/2014/main" id="{8C962BE6-AC33-45A6-8B99-2D99EA79C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748" y="5140873"/>
              <a:ext cx="2263074" cy="146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A3A6440-AE96-4DD7-9855-305C332AA8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b="8005"/>
          <a:stretch/>
        </p:blipFill>
        <p:spPr>
          <a:xfrm>
            <a:off x="6680072" y="2104237"/>
            <a:ext cx="2186909" cy="1884886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D8EEF21-C2AC-4FBB-BC17-8884D8C73337}"/>
              </a:ext>
            </a:extLst>
          </p:cNvPr>
          <p:cNvGrpSpPr/>
          <p:nvPr/>
        </p:nvGrpSpPr>
        <p:grpSpPr>
          <a:xfrm>
            <a:off x="3178175" y="4225924"/>
            <a:ext cx="2811462" cy="2244725"/>
            <a:chOff x="3178175" y="4225924"/>
            <a:chExt cx="2811462" cy="2244725"/>
          </a:xfrm>
        </p:grpSpPr>
        <p:grpSp>
          <p:nvGrpSpPr>
            <p:cNvPr id="51211" name="مجموعة 24">
              <a:extLst>
                <a:ext uri="{FF2B5EF4-FFF2-40B4-BE49-F238E27FC236}">
                  <a16:creationId xmlns:a16="http://schemas.microsoft.com/office/drawing/2014/main" id="{7385978A-0E70-42C5-9030-452547F805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8175" y="4225924"/>
              <a:ext cx="2762250" cy="2244725"/>
              <a:chOff x="3188063" y="4227440"/>
              <a:chExt cx="2763108" cy="2245514"/>
            </a:xfrm>
          </p:grpSpPr>
          <p:pic>
            <p:nvPicPr>
              <p:cNvPr id="51212" name="صورة 11">
                <a:extLst>
                  <a:ext uri="{FF2B5EF4-FFF2-40B4-BE49-F238E27FC236}">
                    <a16:creationId xmlns:a16="http://schemas.microsoft.com/office/drawing/2014/main" id="{EC8DBC33-4426-4992-B5DE-797C2E67D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9528" y="5296903"/>
                <a:ext cx="1515046" cy="1087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مستطيل 54">
                <a:extLst>
                  <a:ext uri="{FF2B5EF4-FFF2-40B4-BE49-F238E27FC236}">
                    <a16:creationId xmlns:a16="http://schemas.microsoft.com/office/drawing/2014/main" id="{8AE3FFC6-E3CD-46F6-9BD8-476C87F3E0EA}"/>
                  </a:ext>
                </a:extLst>
              </p:cNvPr>
              <p:cNvSpPr/>
              <p:nvPr/>
            </p:nvSpPr>
            <p:spPr>
              <a:xfrm>
                <a:off x="3188063" y="4227440"/>
                <a:ext cx="2763108" cy="2245514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مستطيل 57">
                <a:extLst>
                  <a:ext uri="{FF2B5EF4-FFF2-40B4-BE49-F238E27FC236}">
                    <a16:creationId xmlns:a16="http://schemas.microsoft.com/office/drawing/2014/main" id="{259CEF74-5E4C-43B1-A93F-2402D420C7E1}"/>
                  </a:ext>
                </a:extLst>
              </p:cNvPr>
              <p:cNvSpPr/>
              <p:nvPr/>
            </p:nvSpPr>
            <p:spPr>
              <a:xfrm>
                <a:off x="3346862" y="4325900"/>
                <a:ext cx="630434" cy="4748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 dirty="0"/>
              </a:p>
            </p:txBody>
          </p:sp>
        </p:grpSp>
        <p:pic>
          <p:nvPicPr>
            <p:cNvPr id="41" name="صورة 40" descr="صورة تحتوي على كمبيوتر محمول&#10;&#10;تم إنشاء الوصف تلقائياً">
              <a:extLst>
                <a:ext uri="{FF2B5EF4-FFF2-40B4-BE49-F238E27FC236}">
                  <a16:creationId xmlns:a16="http://schemas.microsoft.com/office/drawing/2014/main" id="{A0B12C87-140F-476F-95E5-5E0AC6CE2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4482" y="4344464"/>
              <a:ext cx="2105155" cy="11970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D00A84E-C373-4A6A-8173-BBA50AF966D6}"/>
              </a:ext>
            </a:extLst>
          </p:cNvPr>
          <p:cNvSpPr/>
          <p:nvPr/>
        </p:nvSpPr>
        <p:spPr>
          <a:xfrm>
            <a:off x="7587710" y="2620308"/>
            <a:ext cx="1196069" cy="1392402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هُـ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515FA15-FC15-4EC4-BBB7-99C691C62459}"/>
              </a:ext>
            </a:extLst>
          </p:cNvPr>
          <p:cNvSpPr/>
          <p:nvPr/>
        </p:nvSpPr>
        <p:spPr>
          <a:xfrm>
            <a:off x="7587710" y="664885"/>
            <a:ext cx="1196071" cy="1461815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ضُ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64B79E8-3BCE-44F7-9591-05F520F43A03}"/>
              </a:ext>
            </a:extLst>
          </p:cNvPr>
          <p:cNvSpPr/>
          <p:nvPr/>
        </p:nvSpPr>
        <p:spPr>
          <a:xfrm>
            <a:off x="5893117" y="664582"/>
            <a:ext cx="1196071" cy="1461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عِ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BE62E0F-B890-4B2D-BB81-CF705DEBB6A3}"/>
              </a:ext>
            </a:extLst>
          </p:cNvPr>
          <p:cNvSpPr/>
          <p:nvPr/>
        </p:nvSpPr>
        <p:spPr>
          <a:xfrm>
            <a:off x="4198525" y="664582"/>
            <a:ext cx="1196071" cy="1461815"/>
          </a:xfrm>
          <a:prstGeom prst="rect">
            <a:avLst/>
          </a:prstGeom>
          <a:solidFill>
            <a:srgbClr val="99FF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كُ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3FC6334-46E5-426D-89B8-6AA656439F01}"/>
              </a:ext>
            </a:extLst>
          </p:cNvPr>
          <p:cNvSpPr/>
          <p:nvPr/>
        </p:nvSpPr>
        <p:spPr>
          <a:xfrm>
            <a:off x="2404063" y="664582"/>
            <a:ext cx="1196071" cy="1461815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خُ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2AE4A8-5958-4E05-A8DC-01E352BD23A9}"/>
              </a:ext>
            </a:extLst>
          </p:cNvPr>
          <p:cNvSpPr/>
          <p:nvPr/>
        </p:nvSpPr>
        <p:spPr>
          <a:xfrm>
            <a:off x="609601" y="664582"/>
            <a:ext cx="1196071" cy="1461815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26F7C38-0DBC-45B2-B9C1-EE21BF0E2331}"/>
              </a:ext>
            </a:extLst>
          </p:cNvPr>
          <p:cNvSpPr/>
          <p:nvPr/>
        </p:nvSpPr>
        <p:spPr>
          <a:xfrm>
            <a:off x="5792470" y="2558761"/>
            <a:ext cx="1196071" cy="1461815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ذُ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3819065-A540-4B53-84D6-E8BBC19B1AB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D10D8F1-E478-427A-A8A3-1494A0E7BBB9}"/>
              </a:ext>
            </a:extLst>
          </p:cNvPr>
          <p:cNvSpPr/>
          <p:nvPr/>
        </p:nvSpPr>
        <p:spPr>
          <a:xfrm>
            <a:off x="4193974" y="2552199"/>
            <a:ext cx="1196069" cy="1392402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6A760FF-E770-495A-BB90-1B5BE0D1ECCC}"/>
              </a:ext>
            </a:extLst>
          </p:cNvPr>
          <p:cNvSpPr/>
          <p:nvPr/>
        </p:nvSpPr>
        <p:spPr>
          <a:xfrm>
            <a:off x="2420692" y="2490652"/>
            <a:ext cx="1196071" cy="1461815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حَ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828294D-3D5F-450D-8AFA-A4A0B53FB861}"/>
              </a:ext>
            </a:extLst>
          </p:cNvPr>
          <p:cNvSpPr/>
          <p:nvPr/>
        </p:nvSpPr>
        <p:spPr>
          <a:xfrm>
            <a:off x="609600" y="2380533"/>
            <a:ext cx="1196071" cy="1710203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D1D45FD-25C0-44F6-A53A-DBE6E0C6E293}"/>
              </a:ext>
            </a:extLst>
          </p:cNvPr>
          <p:cNvSpPr/>
          <p:nvPr/>
        </p:nvSpPr>
        <p:spPr>
          <a:xfrm>
            <a:off x="7399304" y="4248899"/>
            <a:ext cx="1248787" cy="1494174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ثِ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FC83AB0-8270-4933-B63A-38C5FD1C5DA1}"/>
              </a:ext>
            </a:extLst>
          </p:cNvPr>
          <p:cNvSpPr/>
          <p:nvPr/>
        </p:nvSpPr>
        <p:spPr>
          <a:xfrm>
            <a:off x="5739754" y="4248898"/>
            <a:ext cx="1248787" cy="1494175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غِ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E6D4184-D708-4D48-96C7-65C35FA2281F}"/>
              </a:ext>
            </a:extLst>
          </p:cNvPr>
          <p:cNvSpPr/>
          <p:nvPr/>
        </p:nvSpPr>
        <p:spPr>
          <a:xfrm>
            <a:off x="4193974" y="4248897"/>
            <a:ext cx="1248787" cy="1494175"/>
          </a:xfrm>
          <a:prstGeom prst="rect">
            <a:avLst/>
          </a:prstGeom>
          <a:solidFill>
            <a:srgbClr val="7030A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ظَ</a:t>
            </a:r>
          </a:p>
        </p:txBody>
      </p:sp>
    </p:spTree>
    <p:extLst>
      <p:ext uri="{BB962C8B-B14F-4D97-AF65-F5344CB8AC3E}">
        <p14:creationId xmlns:p14="http://schemas.microsoft.com/office/powerpoint/2010/main" val="19770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>
            <a:extLst>
              <a:ext uri="{FF2B5EF4-FFF2-40B4-BE49-F238E27FC236}">
                <a16:creationId xmlns:a16="http://schemas.microsoft.com/office/drawing/2014/main" id="{F15A4D86-43F4-41CF-8805-C5308104C8A0}"/>
              </a:ext>
            </a:extLst>
          </p:cNvPr>
          <p:cNvSpPr/>
          <p:nvPr/>
        </p:nvSpPr>
        <p:spPr>
          <a:xfrm>
            <a:off x="152400" y="260350"/>
            <a:ext cx="8856663" cy="6337300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57F4056-96FE-42EE-A571-0C7C017F0068}"/>
              </a:ext>
            </a:extLst>
          </p:cNvPr>
          <p:cNvSpPr/>
          <p:nvPr/>
        </p:nvSpPr>
        <p:spPr>
          <a:xfrm>
            <a:off x="1403350" y="1882775"/>
            <a:ext cx="4821238" cy="6508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000" b="1" dirty="0">
                <a:ln w="12700">
                  <a:noFill/>
                </a:ln>
                <a:solidFill>
                  <a:srgbClr val="00B050"/>
                </a:solidFill>
              </a:rPr>
              <a:t>أرتب الجمل لتصبح نصا مترابطا بوضع رقم أمام الجملة</a:t>
            </a:r>
            <a:endParaRPr lang="ar-SA" sz="2000" b="1" dirty="0">
              <a:ln w="12700">
                <a:noFill/>
              </a:ln>
              <a:solidFill>
                <a:srgbClr val="00B050"/>
              </a:solidFill>
              <a:cs typeface="AL-Mohanad Bold" pitchFamily="2" charset="-78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AF5414BD-C10B-4B9D-8A5F-1D12F110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392113"/>
            <a:ext cx="83740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السادسة </a:t>
            </a:r>
            <a:endParaRPr lang="ar-SA" sz="1400" b="1" dirty="0">
              <a:ea typeface="Calibri" panose="020F0502020204030204" pitchFamily="34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طعام ملوث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</a:t>
            </a:r>
            <a:r>
              <a:rPr lang="ar-SA" sz="1400" b="1" dirty="0">
                <a:ea typeface="Calibri" panose="020F0502020204030204" pitchFamily="34" charset="0"/>
              </a:rPr>
              <a:t> النص القرائي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الاصطفاف المنطقي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</a:t>
            </a:r>
            <a:r>
              <a:rPr lang="ar-SA" sz="1400" b="1" dirty="0"/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الجمل لتصبح نصًا مترابطًا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6827D658-7368-49C6-8024-9E0528D410F6}"/>
              </a:ext>
            </a:extLst>
          </p:cNvPr>
          <p:cNvSpPr/>
          <p:nvPr/>
        </p:nvSpPr>
        <p:spPr>
          <a:xfrm>
            <a:off x="609600" y="547688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53254" name="مجموعة 9">
            <a:extLst>
              <a:ext uri="{FF2B5EF4-FFF2-40B4-BE49-F238E27FC236}">
                <a16:creationId xmlns:a16="http://schemas.microsoft.com/office/drawing/2014/main" id="{FAF75AFD-687B-4D43-8B56-BD44BE9CBE67}"/>
              </a:ext>
            </a:extLst>
          </p:cNvPr>
          <p:cNvGrpSpPr>
            <a:grpSpLocks/>
          </p:cNvGrpSpPr>
          <p:nvPr/>
        </p:nvGrpSpPr>
        <p:grpSpPr bwMode="auto">
          <a:xfrm>
            <a:off x="5262563" y="568325"/>
            <a:ext cx="790575" cy="1068388"/>
            <a:chOff x="3833413" y="761509"/>
            <a:chExt cx="928688" cy="1554389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9F09F422-96E9-42B4-8F00-40FD8C33E218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3276" name="Picture 2" descr="صورة ذات صلة">
              <a:extLst>
                <a:ext uri="{FF2B5EF4-FFF2-40B4-BE49-F238E27FC236}">
                  <a16:creationId xmlns:a16="http://schemas.microsoft.com/office/drawing/2014/main" id="{A9A1DD85-9F82-4973-A39F-A4F763D19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C37D7A1-42DB-47DE-B056-8F459B55B953}"/>
              </a:ext>
            </a:extLst>
          </p:cNvPr>
          <p:cNvGrpSpPr/>
          <p:nvPr/>
        </p:nvGrpSpPr>
        <p:grpSpPr>
          <a:xfrm>
            <a:off x="4962525" y="2468563"/>
            <a:ext cx="3240088" cy="1941512"/>
            <a:chOff x="4962525" y="2468563"/>
            <a:chExt cx="3240088" cy="1941512"/>
          </a:xfrm>
        </p:grpSpPr>
        <p:pic>
          <p:nvPicPr>
            <p:cNvPr id="53272" name="صورة 41">
              <a:extLst>
                <a:ext uri="{FF2B5EF4-FFF2-40B4-BE49-F238E27FC236}">
                  <a16:creationId xmlns:a16="http://schemas.microsoft.com/office/drawing/2014/main" id="{7B16CD9C-5177-41EE-9052-20CC532C9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5645" y="2530800"/>
              <a:ext cx="2886968" cy="187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مستطيل 61">
              <a:extLst>
                <a:ext uri="{FF2B5EF4-FFF2-40B4-BE49-F238E27FC236}">
                  <a16:creationId xmlns:a16="http://schemas.microsoft.com/office/drawing/2014/main" id="{8E90BDAC-4962-4BEF-B8E4-7A6E620AE376}"/>
                </a:ext>
              </a:extLst>
            </p:cNvPr>
            <p:cNvSpPr/>
            <p:nvPr/>
          </p:nvSpPr>
          <p:spPr bwMode="auto">
            <a:xfrm>
              <a:off x="4962525" y="2468563"/>
              <a:ext cx="3221038" cy="1920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dirty="0"/>
            </a:p>
          </p:txBody>
        </p:sp>
        <p:sp>
          <p:nvSpPr>
            <p:cNvPr id="7" name="مخطط انسيابي: رابط 6">
              <a:extLst>
                <a:ext uri="{FF2B5EF4-FFF2-40B4-BE49-F238E27FC236}">
                  <a16:creationId xmlns:a16="http://schemas.microsoft.com/office/drawing/2014/main" id="{E50EB922-9D9C-46DB-97DC-62DB14C3C39E}"/>
                </a:ext>
              </a:extLst>
            </p:cNvPr>
            <p:cNvSpPr/>
            <p:nvPr/>
          </p:nvSpPr>
          <p:spPr bwMode="auto">
            <a:xfrm>
              <a:off x="5043488" y="2562225"/>
              <a:ext cx="544512" cy="566738"/>
            </a:xfrm>
            <a:prstGeom prst="flowChartConnector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53257" name="مجموعة 16">
            <a:extLst>
              <a:ext uri="{FF2B5EF4-FFF2-40B4-BE49-F238E27FC236}">
                <a16:creationId xmlns:a16="http://schemas.microsoft.com/office/drawing/2014/main" id="{019D2ED4-4F94-4D7F-8D8E-AE1E2258C77D}"/>
              </a:ext>
            </a:extLst>
          </p:cNvPr>
          <p:cNvGrpSpPr>
            <a:grpSpLocks/>
          </p:cNvGrpSpPr>
          <p:nvPr/>
        </p:nvGrpSpPr>
        <p:grpSpPr bwMode="auto">
          <a:xfrm>
            <a:off x="325438" y="4564063"/>
            <a:ext cx="2747962" cy="1922462"/>
            <a:chOff x="325622" y="4564210"/>
            <a:chExt cx="2748196" cy="1921636"/>
          </a:xfrm>
        </p:grpSpPr>
        <p:pic>
          <p:nvPicPr>
            <p:cNvPr id="53266" name="صورة 48">
              <a:extLst>
                <a:ext uri="{FF2B5EF4-FFF2-40B4-BE49-F238E27FC236}">
                  <a16:creationId xmlns:a16="http://schemas.microsoft.com/office/drawing/2014/main" id="{60DF540F-9ECC-471C-93E1-F48AC2706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109" y="4640149"/>
              <a:ext cx="2025157" cy="158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مستطيل 60">
              <a:extLst>
                <a:ext uri="{FF2B5EF4-FFF2-40B4-BE49-F238E27FC236}">
                  <a16:creationId xmlns:a16="http://schemas.microsoft.com/office/drawing/2014/main" id="{4AB159AE-572D-4F5D-B2A2-2B4CA5E12057}"/>
                </a:ext>
              </a:extLst>
            </p:cNvPr>
            <p:cNvSpPr/>
            <p:nvPr/>
          </p:nvSpPr>
          <p:spPr>
            <a:xfrm>
              <a:off x="325622" y="4564210"/>
              <a:ext cx="2748196" cy="192163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dirty="0"/>
            </a:p>
          </p:txBody>
        </p:sp>
        <p:sp>
          <p:nvSpPr>
            <p:cNvPr id="66" name="مخطط انسيابي: رابط 65">
              <a:extLst>
                <a:ext uri="{FF2B5EF4-FFF2-40B4-BE49-F238E27FC236}">
                  <a16:creationId xmlns:a16="http://schemas.microsoft.com/office/drawing/2014/main" id="{A20A5351-4AB4-4287-9E4A-AB862AABF256}"/>
                </a:ext>
              </a:extLst>
            </p:cNvPr>
            <p:cNvSpPr/>
            <p:nvPr/>
          </p:nvSpPr>
          <p:spPr>
            <a:xfrm>
              <a:off x="544716" y="4675287"/>
              <a:ext cx="546147" cy="566493"/>
            </a:xfrm>
            <a:prstGeom prst="flowChartConnector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53259" name="مجموعة 11">
            <a:extLst>
              <a:ext uri="{FF2B5EF4-FFF2-40B4-BE49-F238E27FC236}">
                <a16:creationId xmlns:a16="http://schemas.microsoft.com/office/drawing/2014/main" id="{21FE4031-1757-4046-82F8-738A280BA142}"/>
              </a:ext>
            </a:extLst>
          </p:cNvPr>
          <p:cNvGrpSpPr>
            <a:grpSpLocks/>
          </p:cNvGrpSpPr>
          <p:nvPr/>
        </p:nvGrpSpPr>
        <p:grpSpPr bwMode="auto">
          <a:xfrm>
            <a:off x="6054725" y="4543425"/>
            <a:ext cx="2797175" cy="1920875"/>
            <a:chOff x="6054454" y="4542863"/>
            <a:chExt cx="2796996" cy="1921636"/>
          </a:xfrm>
        </p:grpSpPr>
        <p:pic>
          <p:nvPicPr>
            <p:cNvPr id="53260" name="صورة 59">
              <a:extLst>
                <a:ext uri="{FF2B5EF4-FFF2-40B4-BE49-F238E27FC236}">
                  <a16:creationId xmlns:a16="http://schemas.microsoft.com/office/drawing/2014/main" id="{D72EB720-46F1-4098-8B81-B21DD149E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376" y="4858434"/>
              <a:ext cx="2263074" cy="156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مستطيل 62">
              <a:extLst>
                <a:ext uri="{FF2B5EF4-FFF2-40B4-BE49-F238E27FC236}">
                  <a16:creationId xmlns:a16="http://schemas.microsoft.com/office/drawing/2014/main" id="{30EA74D8-771A-41C4-A935-153DD80750D3}"/>
                </a:ext>
              </a:extLst>
            </p:cNvPr>
            <p:cNvSpPr/>
            <p:nvPr/>
          </p:nvSpPr>
          <p:spPr>
            <a:xfrm>
              <a:off x="6054454" y="4542863"/>
              <a:ext cx="2749374" cy="192163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dirty="0"/>
            </a:p>
          </p:txBody>
        </p:sp>
        <p:sp>
          <p:nvSpPr>
            <p:cNvPr id="68" name="مخطط انسيابي: رابط 67">
              <a:extLst>
                <a:ext uri="{FF2B5EF4-FFF2-40B4-BE49-F238E27FC236}">
                  <a16:creationId xmlns:a16="http://schemas.microsoft.com/office/drawing/2014/main" id="{104E6D1D-FCC0-420C-B960-1EFAB491C792}"/>
                </a:ext>
              </a:extLst>
            </p:cNvPr>
            <p:cNvSpPr/>
            <p:nvPr/>
          </p:nvSpPr>
          <p:spPr>
            <a:xfrm>
              <a:off x="6187795" y="4652444"/>
              <a:ext cx="544478" cy="484379"/>
            </a:xfrm>
            <a:prstGeom prst="flowChartConnector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E1C76FA-DC8E-444A-B2F9-909030AFFA4C}"/>
              </a:ext>
            </a:extLst>
          </p:cNvPr>
          <p:cNvGrpSpPr/>
          <p:nvPr/>
        </p:nvGrpSpPr>
        <p:grpSpPr>
          <a:xfrm>
            <a:off x="854075" y="2513283"/>
            <a:ext cx="3339966" cy="1926955"/>
            <a:chOff x="854075" y="2513283"/>
            <a:chExt cx="3339966" cy="1926955"/>
          </a:xfrm>
        </p:grpSpPr>
        <p:grpSp>
          <p:nvGrpSpPr>
            <p:cNvPr id="53256" name="مجموعة 8">
              <a:extLst>
                <a:ext uri="{FF2B5EF4-FFF2-40B4-BE49-F238E27FC236}">
                  <a16:creationId xmlns:a16="http://schemas.microsoft.com/office/drawing/2014/main" id="{122FBB8B-5126-42E2-90C0-B28532740A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4075" y="2517775"/>
              <a:ext cx="3221038" cy="1922463"/>
              <a:chOff x="854464" y="2517972"/>
              <a:chExt cx="3221158" cy="1922412"/>
            </a:xfrm>
          </p:grpSpPr>
          <p:sp>
            <p:nvSpPr>
              <p:cNvPr id="54" name="مستطيل 53">
                <a:extLst>
                  <a:ext uri="{FF2B5EF4-FFF2-40B4-BE49-F238E27FC236}">
                    <a16:creationId xmlns:a16="http://schemas.microsoft.com/office/drawing/2014/main" id="{AE06B998-DABC-488F-9CA2-37CD7F79EC67}"/>
                  </a:ext>
                </a:extLst>
              </p:cNvPr>
              <p:cNvSpPr/>
              <p:nvPr/>
            </p:nvSpPr>
            <p:spPr>
              <a:xfrm>
                <a:off x="854464" y="2517972"/>
                <a:ext cx="3221158" cy="192241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 dirty="0"/>
              </a:p>
            </p:txBody>
          </p:sp>
          <p:sp>
            <p:nvSpPr>
              <p:cNvPr id="65" name="مخطط انسيابي: رابط 64">
                <a:extLst>
                  <a:ext uri="{FF2B5EF4-FFF2-40B4-BE49-F238E27FC236}">
                    <a16:creationId xmlns:a16="http://schemas.microsoft.com/office/drawing/2014/main" id="{1676CD26-81B0-4EB0-91CD-2C098F5E5076}"/>
                  </a:ext>
                </a:extLst>
              </p:cNvPr>
              <p:cNvSpPr/>
              <p:nvPr/>
            </p:nvSpPr>
            <p:spPr>
              <a:xfrm>
                <a:off x="1019570" y="2629095"/>
                <a:ext cx="544533" cy="565135"/>
              </a:xfrm>
              <a:prstGeom prst="flowChartConnector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/>
              </a:p>
            </p:txBody>
          </p:sp>
        </p:grpSp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76FE6EDD-9D8C-4675-A137-F8B86FE5B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5" b="8005"/>
            <a:stretch/>
          </p:blipFill>
          <p:spPr>
            <a:xfrm>
              <a:off x="2007132" y="2513283"/>
              <a:ext cx="2186909" cy="1884886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B4C760B-E408-4D65-AFA1-147531443465}"/>
              </a:ext>
            </a:extLst>
          </p:cNvPr>
          <p:cNvGrpSpPr/>
          <p:nvPr/>
        </p:nvGrpSpPr>
        <p:grpSpPr>
          <a:xfrm>
            <a:off x="3197225" y="4564063"/>
            <a:ext cx="2802800" cy="1922462"/>
            <a:chOff x="3197225" y="4564063"/>
            <a:chExt cx="2802800" cy="1922462"/>
          </a:xfrm>
        </p:grpSpPr>
        <p:grpSp>
          <p:nvGrpSpPr>
            <p:cNvPr id="53258" name="مجموعة 14">
              <a:extLst>
                <a:ext uri="{FF2B5EF4-FFF2-40B4-BE49-F238E27FC236}">
                  <a16:creationId xmlns:a16="http://schemas.microsoft.com/office/drawing/2014/main" id="{44D39CB6-B371-4D9D-AC70-6B63136652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7225" y="4564063"/>
              <a:ext cx="2747963" cy="1922462"/>
              <a:chOff x="3197228" y="4564210"/>
              <a:chExt cx="2748743" cy="1921636"/>
            </a:xfrm>
          </p:grpSpPr>
          <p:sp>
            <p:nvSpPr>
              <p:cNvPr id="64" name="مستطيل 63">
                <a:extLst>
                  <a:ext uri="{FF2B5EF4-FFF2-40B4-BE49-F238E27FC236}">
                    <a16:creationId xmlns:a16="http://schemas.microsoft.com/office/drawing/2014/main" id="{DA61103A-20CF-4506-BA12-06EB125128B5}"/>
                  </a:ext>
                </a:extLst>
              </p:cNvPr>
              <p:cNvSpPr/>
              <p:nvPr/>
            </p:nvSpPr>
            <p:spPr>
              <a:xfrm>
                <a:off x="3197228" y="4564210"/>
                <a:ext cx="2748743" cy="192163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 dirty="0"/>
              </a:p>
            </p:txBody>
          </p:sp>
          <p:sp>
            <p:nvSpPr>
              <p:cNvPr id="67" name="مخطط انسيابي: رابط 66">
                <a:extLst>
                  <a:ext uri="{FF2B5EF4-FFF2-40B4-BE49-F238E27FC236}">
                    <a16:creationId xmlns:a16="http://schemas.microsoft.com/office/drawing/2014/main" id="{E717528B-5793-4F42-9AD7-369FE7426ABF}"/>
                  </a:ext>
                </a:extLst>
              </p:cNvPr>
              <p:cNvSpPr/>
              <p:nvPr/>
            </p:nvSpPr>
            <p:spPr>
              <a:xfrm>
                <a:off x="3348084" y="4675287"/>
                <a:ext cx="546255" cy="566493"/>
              </a:xfrm>
              <a:prstGeom prst="flowChartConnector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SA"/>
              </a:p>
            </p:txBody>
          </p:sp>
        </p:grpSp>
        <p:pic>
          <p:nvPicPr>
            <p:cNvPr id="31" name="صورة 30" descr="صورة تحتوي على كمبيوتر محمول&#10;&#10;تم إنشاء الوصف تلقائياً">
              <a:extLst>
                <a:ext uri="{FF2B5EF4-FFF2-40B4-BE49-F238E27FC236}">
                  <a16:creationId xmlns:a16="http://schemas.microsoft.com/office/drawing/2014/main" id="{8B749856-D953-412D-9914-166B9C630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969" y="4927698"/>
              <a:ext cx="2186056" cy="12430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63FCC438-F6D0-4921-AD79-B983407AE44A}"/>
              </a:ext>
            </a:extLst>
          </p:cNvPr>
          <p:cNvSpPr txBox="1">
            <a:spLocks/>
          </p:cNvSpPr>
          <p:nvPr/>
        </p:nvSpPr>
        <p:spPr>
          <a:xfrm>
            <a:off x="534572" y="1317701"/>
            <a:ext cx="8074854" cy="1466104"/>
          </a:xfrm>
          <a:prstGeom prst="rect">
            <a:avLst/>
          </a:prstGeom>
          <a:solidFill>
            <a:srgbClr val="FFCCCC"/>
          </a:solidFill>
          <a:ln>
            <a:solidFill>
              <a:srgbClr val="33CC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</a:t>
            </a:r>
            <a:r>
              <a:rPr lang="ar-S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ديننا الإسلامي حثنا على الترابط ما الذي يدل على ذلك من النص ؟ </a:t>
            </a:r>
            <a:endParaRPr lang="ar-SA" sz="48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FE0AE45-BE17-4ACC-A1E9-3F2DE8D344AE}"/>
              </a:ext>
            </a:extLst>
          </p:cNvPr>
          <p:cNvSpPr/>
          <p:nvPr/>
        </p:nvSpPr>
        <p:spPr>
          <a:xfrm>
            <a:off x="2339752" y="5275329"/>
            <a:ext cx="5479438" cy="81129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tx1"/>
                </a:solidFill>
                <a:latin typeface="Adobe Garamond Pro" panose="02020502060506020403" pitchFamily="18" charset="0"/>
              </a:rPr>
              <a:t>اقتراح  صالح لزيارة زميله هنا تظهر الوحدة الوطنية فتآلف أبناء المجتمع قوة للوطن . </a:t>
            </a:r>
          </a:p>
          <a:p>
            <a:pPr algn="ctr"/>
            <a:endParaRPr lang="ar-SA" sz="1400" b="1" dirty="0">
              <a:solidFill>
                <a:schemeClr val="tx1"/>
              </a:solidFill>
              <a:latin typeface="Adobe Garamond Pro" panose="02020502060506020403" pitchFamily="18" charset="0"/>
            </a:endParaRPr>
          </a:p>
          <a:p>
            <a:pPr algn="ctr"/>
            <a:r>
              <a:rPr lang="ar-SA" sz="1400" b="1" dirty="0">
                <a:solidFill>
                  <a:schemeClr val="tx1"/>
                </a:solidFill>
                <a:latin typeface="Adobe Garamond Pro" panose="02020502060506020403" pitchFamily="18" charset="0"/>
              </a:rPr>
              <a:t>مكافحة الدولة للباعة الجوالين يعد من جهود وطني الحبيب .</a:t>
            </a: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E6FC0DEE-A49F-4559-827E-D12711E1EE40}"/>
              </a:ext>
            </a:extLst>
          </p:cNvPr>
          <p:cNvSpPr txBox="1">
            <a:spLocks/>
          </p:cNvSpPr>
          <p:nvPr/>
        </p:nvSpPr>
        <p:spPr>
          <a:xfrm>
            <a:off x="624900" y="3416753"/>
            <a:ext cx="7894197" cy="1466104"/>
          </a:xfrm>
          <a:prstGeom prst="rect">
            <a:avLst/>
          </a:prstGeom>
          <a:solidFill>
            <a:srgbClr val="CCFFCC"/>
          </a:solidFill>
          <a:ln>
            <a:solidFill>
              <a:srgbClr val="33CC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fontAlgn="auto">
              <a:spcAft>
                <a:spcPts val="0"/>
              </a:spcAft>
              <a:defRPr/>
            </a:pPr>
            <a:r>
              <a:rPr lang="ar-S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ما الواجب علينا عندما نرى الباعة الجوالين ؟ </a:t>
            </a:r>
            <a:endParaRPr lang="ar-SA" sz="4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930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>
            <a:extLst>
              <a:ext uri="{FF2B5EF4-FFF2-40B4-BE49-F238E27FC236}">
                <a16:creationId xmlns:a16="http://schemas.microsoft.com/office/drawing/2014/main" id="{DBC3FE0B-517C-4BDD-9BB8-E34C944B4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" y="1993900"/>
            <a:ext cx="7531100" cy="676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>
              <a:defRPr/>
            </a:pPr>
            <a:r>
              <a:rPr lang="ar-SA" sz="1900" b="1" dirty="0">
                <a:cs typeface="Times New Roman" pitchFamily="18" charset="0"/>
              </a:rPr>
              <a:t>صغيرتي  بالتعاون مع أفراد مجموعتك اقرئي الكلمات المكتوبة ثم صنفيها  في الجدول التالي: </a:t>
            </a:r>
          </a:p>
          <a:p>
            <a:pPr algn="ctr">
              <a:defRPr/>
            </a:pPr>
            <a:endParaRPr lang="ar-SA" sz="1900" b="1" dirty="0">
              <a:cs typeface="Times New Roman" pitchFamily="18" charset="0"/>
              <a:sym typeface="Wingdings 2" pitchFamily="18" charset="2"/>
            </a:endParaRP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34928C3F-C512-4A7D-BFDE-16FE587CC879}"/>
              </a:ext>
            </a:extLst>
          </p:cNvPr>
          <p:cNvGraphicFramePr>
            <a:graphicFrameLocks noGrp="1"/>
          </p:cNvGraphicFramePr>
          <p:nvPr/>
        </p:nvGraphicFramePr>
        <p:xfrm>
          <a:off x="230189" y="4135438"/>
          <a:ext cx="8683624" cy="2149475"/>
        </p:xfrm>
        <a:graphic>
          <a:graphicData uri="http://schemas.openxmlformats.org/drawingml/2006/table">
            <a:tbl>
              <a:tblPr rtl="1"/>
              <a:tblGrid>
                <a:gridCol w="98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5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1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46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43338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المهارة</a:t>
                      </a:r>
                      <a:r>
                        <a:rPr lang="ar-SA" sz="2400" b="1" baseline="0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endParaRPr lang="ar-EG" sz="2400" b="1" dirty="0">
                        <a:solidFill>
                          <a:srgbClr val="00B05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اللام</a:t>
                      </a:r>
                      <a:r>
                        <a:rPr lang="ar-SA" sz="2400" b="1" baseline="0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القمرية</a:t>
                      </a:r>
                      <a:endParaRPr lang="ar-SA" sz="2400" b="1" dirty="0">
                        <a:solidFill>
                          <a:srgbClr val="00B05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  <a:p>
                      <a:pPr algn="ctr"/>
                      <a:endParaRPr lang="ar-SA" sz="2400" dirty="0">
                        <a:solidFill>
                          <a:srgbClr val="00B05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تنوين ضم </a:t>
                      </a:r>
                    </a:p>
                    <a:p>
                      <a:pPr algn="ctr"/>
                      <a:endParaRPr lang="ar-SA" sz="2400" dirty="0">
                        <a:solidFill>
                          <a:srgbClr val="00B05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تاء مربوطة</a:t>
                      </a:r>
                    </a:p>
                    <a:p>
                      <a:pPr algn="ctr"/>
                      <a:endParaRPr lang="ar-SA" sz="2400" dirty="0">
                        <a:solidFill>
                          <a:srgbClr val="00B05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هاء آخر الكلمة</a:t>
                      </a:r>
                    </a:p>
                    <a:p>
                      <a:pPr algn="ctr"/>
                      <a:endParaRPr lang="ar-SA" sz="2400" dirty="0">
                        <a:solidFill>
                          <a:srgbClr val="00B05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تضعيف </a:t>
                      </a:r>
                    </a:p>
                    <a:p>
                      <a:pPr algn="ctr"/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(شدة )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00B05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تنوين الفتح</a:t>
                      </a:r>
                    </a:p>
                    <a:p>
                      <a:pPr algn="ctr"/>
                      <a:endParaRPr lang="ar-SA" sz="2400" dirty="0">
                        <a:solidFill>
                          <a:srgbClr val="00B05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13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الـكـلـمة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B87CF6CA-D4AE-4F5F-8E4B-C5806DA448DC}"/>
              </a:ext>
            </a:extLst>
          </p:cNvPr>
          <p:cNvSpPr/>
          <p:nvPr/>
        </p:nvSpPr>
        <p:spPr>
          <a:xfrm>
            <a:off x="7486650" y="3021013"/>
            <a:ext cx="1223963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0000FF"/>
                </a:solidFill>
              </a:rPr>
              <a:t>بَطْنِه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F77B294-0660-4FD0-8020-3AAEE4E0905D}"/>
              </a:ext>
            </a:extLst>
          </p:cNvPr>
          <p:cNvSpPr/>
          <p:nvPr/>
        </p:nvSpPr>
        <p:spPr>
          <a:xfrm>
            <a:off x="5892800" y="3021013"/>
            <a:ext cx="1368425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0000FF"/>
                </a:solidFill>
              </a:rPr>
              <a:t>الْمُسْتَشْفَى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A34DAC6-B33F-450F-83FC-55D7AF9711F7}"/>
              </a:ext>
            </a:extLst>
          </p:cNvPr>
          <p:cNvSpPr/>
          <p:nvPr/>
        </p:nvSpPr>
        <p:spPr>
          <a:xfrm>
            <a:off x="4481513" y="3001963"/>
            <a:ext cx="1223962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0000FF"/>
                </a:solidFill>
              </a:rPr>
              <a:t>مُحَمَّدًا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79D7006-ED88-4740-881F-3F9A3D6E403A}"/>
              </a:ext>
            </a:extLst>
          </p:cNvPr>
          <p:cNvSpPr/>
          <p:nvPr/>
        </p:nvSpPr>
        <p:spPr>
          <a:xfrm>
            <a:off x="3025775" y="3001963"/>
            <a:ext cx="1223963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0000FF"/>
                </a:solidFill>
              </a:rPr>
              <a:t> جَوَّالِين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E9405AC-10D7-4843-9B0A-E68290F3E728}"/>
              </a:ext>
            </a:extLst>
          </p:cNvPr>
          <p:cNvSpPr/>
          <p:nvPr/>
        </p:nvSpPr>
        <p:spPr>
          <a:xfrm>
            <a:off x="1657350" y="3001963"/>
            <a:ext cx="1223963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0000FF"/>
                </a:solidFill>
              </a:rPr>
              <a:t>أَلَمٌ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99FD9A8-2C29-4B6E-80CD-78569766A608}"/>
              </a:ext>
            </a:extLst>
          </p:cNvPr>
          <p:cNvSpPr/>
          <p:nvPr/>
        </p:nvSpPr>
        <p:spPr>
          <a:xfrm>
            <a:off x="242888" y="3001963"/>
            <a:ext cx="1223962" cy="9318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0000FF"/>
                </a:solidFill>
              </a:rPr>
              <a:t>الْبَاعَةُ</a:t>
            </a:r>
          </a:p>
        </p:txBody>
      </p:sp>
      <p:sp>
        <p:nvSpPr>
          <p:cNvPr id="54307" name="AutoShape 2">
            <a:extLst>
              <a:ext uri="{FF2B5EF4-FFF2-40B4-BE49-F238E27FC236}">
                <a16:creationId xmlns:a16="http://schemas.microsoft.com/office/drawing/2014/main" id="{4A278854-83AF-48E5-8A8A-847D01C65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38138"/>
            <a:ext cx="7986712" cy="13652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lang="ar-SA" altLang="ar-SA" sz="14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ar-SA" altLang="ar-SA" sz="1600" b="1">
                <a:solidFill>
                  <a:srgbClr val="FF0000"/>
                </a:solidFill>
                <a:latin typeface="Arial" panose="020B0604020202020204" pitchFamily="34" charset="0"/>
              </a:rPr>
              <a:t>التاريخ </a:t>
            </a:r>
            <a:r>
              <a:rPr lang="ar-SA" altLang="ar-SA" sz="1600" b="1">
                <a:latin typeface="Arial" panose="020B0604020202020204" pitchFamily="34" charset="0"/>
              </a:rPr>
              <a:t>:     /      /   14  هـ                                                               </a:t>
            </a:r>
            <a:r>
              <a:rPr lang="ar-SA" altLang="ar-SA" sz="1600" b="1">
                <a:solidFill>
                  <a:srgbClr val="FF0000"/>
                </a:solidFill>
                <a:latin typeface="Arial" panose="020B0604020202020204" pitchFamily="34" charset="0"/>
              </a:rPr>
              <a:t> الوحدة : </a:t>
            </a:r>
            <a:r>
              <a:rPr lang="ar-SA" altLang="ar-SA" sz="1600" b="1">
                <a:latin typeface="Arial" panose="020B0604020202020204" pitchFamily="34" charset="0"/>
              </a:rPr>
              <a:t>السادسة</a:t>
            </a:r>
            <a:endParaRPr lang="ar-SA" altLang="ar-SA" sz="1600" b="1">
              <a:latin typeface="Arial" panose="020B0604020202020204" pitchFamily="34" charset="0"/>
              <a:ea typeface="Calibri" panose="020F0502020204030204" pitchFamily="34" charset="0"/>
              <a:cs typeface="Akhbar MT" pitchFamily="2" charset="-78"/>
            </a:endParaRPr>
          </a:p>
          <a:p>
            <a:pPr eaLnBrk="1" hangingPunct="1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lang="ar-SA" altLang="ar-SA" sz="16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altLang="ar-SA" sz="16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: طعام ملوث                                                                                                          </a:t>
            </a:r>
            <a:r>
              <a:rPr lang="ar-SA" altLang="ar-SA" sz="16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altLang="ar-SA" sz="16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: </a:t>
            </a:r>
            <a:r>
              <a:rPr lang="ar-SA" altLang="ar-SA" sz="1600" b="1"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النص القرائي</a:t>
            </a:r>
          </a:p>
          <a:p>
            <a:pPr eaLnBrk="1" hangingPunct="1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lang="ar-SA" altLang="ar-SA" sz="1600" b="1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الاستراتيجية : </a:t>
            </a:r>
            <a:r>
              <a:rPr lang="ar-SA" altLang="ar-SA" sz="1600" b="1">
                <a:latin typeface="Arial" panose="020B0604020202020204" pitchFamily="34" charset="0"/>
                <a:cs typeface="Akhbar MT" pitchFamily="2" charset="-78"/>
              </a:rPr>
              <a:t>فرز المفاهيم                                                                                                    </a:t>
            </a:r>
            <a:r>
              <a:rPr lang="ar-SA" altLang="ar-SA" sz="1600" b="1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الزمن : </a:t>
            </a:r>
            <a:r>
              <a:rPr lang="ar-SA" altLang="ar-SA" sz="1600" b="1">
                <a:latin typeface="Arial" panose="020B0604020202020204" pitchFamily="34" charset="0"/>
                <a:cs typeface="Akhbar MT" pitchFamily="2" charset="-78"/>
              </a:rPr>
              <a:t>خمس دقائق</a:t>
            </a:r>
          </a:p>
          <a:p>
            <a:pPr eaLnBrk="1" hangingPunct="1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lang="ar-SA" altLang="ar-SA" sz="1600" b="1">
                <a:solidFill>
                  <a:srgbClr val="FF0000"/>
                </a:solidFill>
                <a:latin typeface="Arial" panose="020B0604020202020204" pitchFamily="34" charset="0"/>
              </a:rPr>
              <a:t>الهدف : </a:t>
            </a:r>
            <a:r>
              <a:rPr lang="ar-SA" altLang="ar-SA" sz="1600" b="1">
                <a:latin typeface="Arial" panose="020B0604020202020204" pitchFamily="34" charset="0"/>
              </a:rPr>
              <a:t>تصنيف كلمات بحسب الظواهر الصوتية.                                             </a:t>
            </a:r>
            <a:r>
              <a:rPr lang="ar-SA" altLang="ar-SA" sz="1600" b="1">
                <a:solidFill>
                  <a:srgbClr val="FF0000"/>
                </a:solidFill>
                <a:latin typeface="Arial" panose="020B0604020202020204" pitchFamily="34" charset="0"/>
              </a:rPr>
              <a:t>أسلوب التنفيذ</a:t>
            </a:r>
            <a:r>
              <a:rPr lang="ar-SA" altLang="ar-SA" sz="1600" b="1">
                <a:latin typeface="Arial" panose="020B0604020202020204" pitchFamily="34" charset="0"/>
              </a:rPr>
              <a:t>: جماعي</a:t>
            </a:r>
            <a:endParaRPr lang="ar-SA" altLang="ar-SA" sz="1100" b="1">
              <a:latin typeface="Arial" panose="020B0604020202020204" pitchFamily="34" charset="0"/>
            </a:endParaRPr>
          </a:p>
        </p:txBody>
      </p:sp>
      <p:grpSp>
        <p:nvGrpSpPr>
          <p:cNvPr id="54308" name="مجموعة 1">
            <a:extLst>
              <a:ext uri="{FF2B5EF4-FFF2-40B4-BE49-F238E27FC236}">
                <a16:creationId xmlns:a16="http://schemas.microsoft.com/office/drawing/2014/main" id="{913F12B2-6962-46D8-913D-E2E8F88D0BF0}"/>
              </a:ext>
            </a:extLst>
          </p:cNvPr>
          <p:cNvGrpSpPr>
            <a:grpSpLocks/>
          </p:cNvGrpSpPr>
          <p:nvPr/>
        </p:nvGrpSpPr>
        <p:grpSpPr bwMode="auto">
          <a:xfrm>
            <a:off x="3636963" y="538163"/>
            <a:ext cx="979487" cy="1000125"/>
            <a:chOff x="3997325" y="715963"/>
            <a:chExt cx="928688" cy="1539295"/>
          </a:xfrm>
        </p:grpSpPr>
        <p:pic>
          <p:nvPicPr>
            <p:cNvPr id="54309" name="Picture 2" descr="صورة ذات صلة">
              <a:extLst>
                <a:ext uri="{FF2B5EF4-FFF2-40B4-BE49-F238E27FC236}">
                  <a16:creationId xmlns:a16="http://schemas.microsoft.com/office/drawing/2014/main" id="{8E0EBBF9-2768-49FA-BD75-1B2CC26A8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DFAED8EC-BF16-47C9-914D-41851F19F20D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7FAC9347-3E6B-48A2-A4B5-27E9E9D9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22238"/>
            <a:ext cx="898683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F230F23-B33B-4182-988D-7A7AF5AB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3957638"/>
            <a:ext cx="654843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1DF0B30C-4ED9-4162-8657-8D1CEB769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044700"/>
            <a:ext cx="857726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1">
            <a:extLst>
              <a:ext uri="{FF2B5EF4-FFF2-40B4-BE49-F238E27FC236}">
                <a16:creationId xmlns:a16="http://schemas.microsoft.com/office/drawing/2014/main" id="{44ADFD3A-5D92-4128-AD37-FEB2BFA883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6327" name="صورة 6">
            <a:extLst>
              <a:ext uri="{FF2B5EF4-FFF2-40B4-BE49-F238E27FC236}">
                <a16:creationId xmlns:a16="http://schemas.microsoft.com/office/drawing/2014/main" id="{1856E21F-E4E9-4081-9A27-803711EEA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152525"/>
            <a:ext cx="5224463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3BBE2D6-6E4F-4DCC-A50F-0219B9D69D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95682"/>
            <a:ext cx="9144000" cy="1964225"/>
          </a:xfrm>
          <a:prstGeom prst="rect">
            <a:avLst/>
          </a:prstGeom>
        </p:spPr>
      </p:pic>
    </p:spTree>
  </p:cSld>
  <p:clrMapOvr>
    <a:masterClrMapping/>
  </p:clrMapOvr>
  <p:transition>
    <p:newsflash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صورة 10">
            <a:extLst>
              <a:ext uri="{FF2B5EF4-FFF2-40B4-BE49-F238E27FC236}">
                <a16:creationId xmlns:a16="http://schemas.microsoft.com/office/drawing/2014/main" id="{96AAA21C-9D66-450F-95D2-6A9F29FE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23334" r="13251" b="20599"/>
          <a:stretch>
            <a:fillRect/>
          </a:stretch>
        </p:blipFill>
        <p:spPr bwMode="auto">
          <a:xfrm>
            <a:off x="2339752" y="3599258"/>
            <a:ext cx="3455988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34FB3A66-EE70-4981-8B93-6659A1EF7881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83D8F42C-7C44-4FEC-9ABD-B78EA99C76B6}"/>
              </a:ext>
            </a:extLst>
          </p:cNvPr>
          <p:cNvSpPr txBox="1">
            <a:spLocks/>
          </p:cNvSpPr>
          <p:nvPr/>
        </p:nvSpPr>
        <p:spPr>
          <a:xfrm>
            <a:off x="1547664" y="1196752"/>
            <a:ext cx="6345967" cy="1466104"/>
          </a:xfrm>
          <a:prstGeom prst="rect">
            <a:avLst/>
          </a:prstGeom>
          <a:solidFill>
            <a:srgbClr val="FFEFEF"/>
          </a:solidFill>
          <a:ln>
            <a:solidFill>
              <a:srgbClr val="33CC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</a:t>
            </a:r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قارني بين طعام الـمنزل وطعام الباعة الجوالين ؟ </a:t>
            </a:r>
            <a:endParaRPr lang="ar-SA" sz="48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cs typeface="PT Bold Heading" pitchFamily="2" charset="-7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جدول 11">
            <a:extLst>
              <a:ext uri="{FF2B5EF4-FFF2-40B4-BE49-F238E27FC236}">
                <a16:creationId xmlns:a16="http://schemas.microsoft.com/office/drawing/2014/main" id="{564AA665-1CCB-4D42-AED2-107AB46B316C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0"/>
          <a:ext cx="8686800" cy="15160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300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3801">
                <a:tc>
                  <a:txBody>
                    <a:bodyPr/>
                    <a:lstStyle/>
                    <a:p>
                      <a:pPr rtl="1"/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الأول</a:t>
                      </a:r>
                    </a:p>
                    <a:p>
                      <a:pPr algn="ctr" rtl="1"/>
                      <a:r>
                        <a:rPr lang="ar-SA" sz="1800" b="1" dirty="0"/>
                        <a:t>مادة</a:t>
                      </a:r>
                      <a:r>
                        <a:rPr lang="ar-SA" sz="1800" b="1" baseline="0" dirty="0"/>
                        <a:t> لغتي </a:t>
                      </a:r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  <a:p>
                      <a:pPr algn="ctr" rtl="1"/>
                      <a:r>
                        <a:rPr lang="ar-SA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مهارة التلخيص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اسم المجموعة:</a:t>
                      </a:r>
                    </a:p>
                    <a:p>
                      <a:pPr rtl="1"/>
                      <a:r>
                        <a:rPr lang="ar-SA" sz="1800" b="1" dirty="0"/>
                        <a:t>الزمن: 5 دقائق</a:t>
                      </a:r>
                      <a:r>
                        <a:rPr lang="ar-SA" sz="1800" b="1" baseline="0" dirty="0"/>
                        <a:t> </a:t>
                      </a:r>
                      <a:endParaRPr lang="ar-SA" sz="1800" b="1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262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الهدف: ذكر عناصر القصة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إستراتجية : </a:t>
                      </a:r>
                    </a:p>
                    <a:p>
                      <a:pPr algn="ctr" rtl="1"/>
                      <a:r>
                        <a:rPr lang="ar-SA" sz="1800" b="1" dirty="0"/>
                        <a:t>خرائط المفاهيم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الدرس: طعام ملوث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جماعي   </a:t>
                      </a:r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0435" name="صورة 3" descr="شعار التعلم النشط.PNG">
            <a:extLst>
              <a:ext uri="{FF2B5EF4-FFF2-40B4-BE49-F238E27FC236}">
                <a16:creationId xmlns:a16="http://schemas.microsoft.com/office/drawing/2014/main" id="{5039AC91-CD92-4F2D-8960-835D64F27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504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6" name="صورة 5" descr="شعاار.PNG">
            <a:extLst>
              <a:ext uri="{FF2B5EF4-FFF2-40B4-BE49-F238E27FC236}">
                <a16:creationId xmlns:a16="http://schemas.microsoft.com/office/drawing/2014/main" id="{6947AC83-38CF-4768-9863-9E1F1841A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720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7" name="AutoShape 2" descr="صورة ذات صلة">
            <a:extLst>
              <a:ext uri="{FF2B5EF4-FFF2-40B4-BE49-F238E27FC236}">
                <a16:creationId xmlns:a16="http://schemas.microsoft.com/office/drawing/2014/main" id="{B2913A79-D29B-46A9-B6F2-24E77B5985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0D5D45-F3FC-4497-B452-B42B19040DBE}"/>
              </a:ext>
            </a:extLst>
          </p:cNvPr>
          <p:cNvSpPr/>
          <p:nvPr/>
        </p:nvSpPr>
        <p:spPr>
          <a:xfrm>
            <a:off x="3736975" y="3521075"/>
            <a:ext cx="1276350" cy="7921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عناصر القصة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FF948E6-7654-4AB6-B863-CE68EBBF22C8}"/>
              </a:ext>
            </a:extLst>
          </p:cNvPr>
          <p:cNvCxnSpPr/>
          <p:nvPr/>
        </p:nvCxnSpPr>
        <p:spPr>
          <a:xfrm>
            <a:off x="5724525" y="27813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977D520A-E3F6-4ED0-85C7-D1344B0BEBBB}"/>
              </a:ext>
            </a:extLst>
          </p:cNvPr>
          <p:cNvCxnSpPr>
            <a:cxnSpLocks/>
          </p:cNvCxnSpPr>
          <p:nvPr/>
        </p:nvCxnSpPr>
        <p:spPr>
          <a:xfrm flipV="1">
            <a:off x="5543550" y="3429000"/>
            <a:ext cx="32385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4FDB0D8-8879-4DCD-BE72-84B152F0EAA3}"/>
              </a:ext>
            </a:extLst>
          </p:cNvPr>
          <p:cNvSpPr/>
          <p:nvPr/>
        </p:nvSpPr>
        <p:spPr>
          <a:xfrm>
            <a:off x="5227638" y="1700213"/>
            <a:ext cx="3695700" cy="2144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r>
              <a:rPr lang="ar-SA" sz="3200" dirty="0"/>
              <a:t>                 </a:t>
            </a:r>
            <a:r>
              <a:rPr lang="ar-SA" sz="2800" b="1" dirty="0">
                <a:solidFill>
                  <a:srgbClr val="FF0000"/>
                </a:solidFill>
              </a:rPr>
              <a:t>الشخصيات</a:t>
            </a:r>
            <a:endParaRPr lang="ar-SA" sz="3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48F2136-A338-485D-9895-82454572622E}"/>
              </a:ext>
            </a:extLst>
          </p:cNvPr>
          <p:cNvSpPr/>
          <p:nvPr/>
        </p:nvSpPr>
        <p:spPr>
          <a:xfrm>
            <a:off x="5227638" y="4206875"/>
            <a:ext cx="3687762" cy="2054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                 الزمان</a:t>
            </a: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r>
              <a:rPr lang="ar-SA" sz="4000" dirty="0"/>
              <a:t> </a:t>
            </a:r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D354343-0FE7-48EA-A9AE-1F914491741A}"/>
              </a:ext>
            </a:extLst>
          </p:cNvPr>
          <p:cNvSpPr/>
          <p:nvPr/>
        </p:nvSpPr>
        <p:spPr>
          <a:xfrm>
            <a:off x="228600" y="1827213"/>
            <a:ext cx="3294063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الأحداث</a:t>
            </a: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2000" b="1" dirty="0"/>
              <a:t> </a:t>
            </a:r>
            <a:endParaRPr lang="en-US" sz="2000" b="1" dirty="0"/>
          </a:p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 </a:t>
            </a:r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06F7BBB-F6DE-4B20-A667-439A2F9B881C}"/>
              </a:ext>
            </a:extLst>
          </p:cNvPr>
          <p:cNvSpPr/>
          <p:nvPr/>
        </p:nvSpPr>
        <p:spPr>
          <a:xfrm>
            <a:off x="185738" y="4313238"/>
            <a:ext cx="3336925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.                                                                     </a:t>
            </a:r>
            <a:r>
              <a:rPr lang="ar-SA" sz="2800" b="1" dirty="0">
                <a:solidFill>
                  <a:srgbClr val="FF0000"/>
                </a:solidFill>
              </a:rPr>
              <a:t>المكان</a:t>
            </a: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r>
              <a:rPr lang="ar-SA" sz="800" b="1" dirty="0"/>
              <a:t> </a:t>
            </a:r>
            <a:r>
              <a:rPr lang="ar-SA" sz="3200" b="1" dirty="0"/>
              <a:t> </a:t>
            </a:r>
            <a:endParaRPr lang="ar-SA" sz="2400" b="1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</p:txBody>
      </p:sp>
      <p:sp>
        <p:nvSpPr>
          <p:cNvPr id="60445" name="مستطيل 18">
            <a:extLst>
              <a:ext uri="{FF2B5EF4-FFF2-40B4-BE49-F238E27FC236}">
                <a16:creationId xmlns:a16="http://schemas.microsoft.com/office/drawing/2014/main" id="{7BF0B639-5945-4333-8DC1-FB92F9275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334125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تـمثيل </a:t>
            </a:r>
            <a:endParaRPr lang="ar-SA" altLang="ar-SA" sz="1800">
              <a:latin typeface="Arial" panose="020B0604020202020204" pitchFamily="34" charset="0"/>
            </a:endParaRPr>
          </a:p>
        </p:txBody>
      </p:sp>
      <p:pic>
        <p:nvPicPr>
          <p:cNvPr id="60446" name="صورة 27">
            <a:extLst>
              <a:ext uri="{FF2B5EF4-FFF2-40B4-BE49-F238E27FC236}">
                <a16:creationId xmlns:a16="http://schemas.microsoft.com/office/drawing/2014/main" id="{C448F191-3117-41FA-BCEF-4F59C476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1716088"/>
            <a:ext cx="20653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7" name="صورة 28">
            <a:extLst>
              <a:ext uri="{FF2B5EF4-FFF2-40B4-BE49-F238E27FC236}">
                <a16:creationId xmlns:a16="http://schemas.microsoft.com/office/drawing/2014/main" id="{A59BC1DA-6289-4142-9F5E-8040A638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4413250"/>
            <a:ext cx="16351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8" name="Picture 35" descr="ÙØªÙØ¬Ø© Ø¨Ø­Ø« Ø§ÙØµÙØ± Ø¹Ù Ø§ÙÙÙØ§Ø± ÙØ±ØªÙÙ">
            <a:extLst>
              <a:ext uri="{FF2B5EF4-FFF2-40B4-BE49-F238E27FC236}">
                <a16:creationId xmlns:a16="http://schemas.microsoft.com/office/drawing/2014/main" id="{C9D75BA7-ACEE-46B8-8DB0-D6ECC40B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r="20920" b="30078"/>
          <a:stretch>
            <a:fillRect/>
          </a:stretch>
        </p:blipFill>
        <p:spPr bwMode="auto">
          <a:xfrm>
            <a:off x="7065963" y="4313238"/>
            <a:ext cx="173513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9" name="صورة 9">
            <a:extLst>
              <a:ext uri="{FF2B5EF4-FFF2-40B4-BE49-F238E27FC236}">
                <a16:creationId xmlns:a16="http://schemas.microsoft.com/office/drawing/2014/main" id="{B4DF3087-E0CC-410C-BF97-EABF5B58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78075"/>
            <a:ext cx="1778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  <p:sndAc>
      <p:stSnd>
        <p:snd r:embed="rId2" name="push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999F3B8F-CEC9-436E-8299-CBC5C93E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90650"/>
            <a:ext cx="45799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108884" y="2999783"/>
            <a:ext cx="2924644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التلخيص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93BEC24-B15C-456B-BF04-85A280FF2D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336281"/>
      </p:ext>
    </p:extLst>
  </p:cSld>
  <p:clrMapOvr>
    <a:masterClrMapping/>
  </p:clrMapOvr>
  <p:transition spd="slow">
    <p:fade/>
    <p:sndAc>
      <p:stSnd>
        <p:snd r:embed="rId2" name="pu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جدول 11">
            <a:extLst>
              <a:ext uri="{FF2B5EF4-FFF2-40B4-BE49-F238E27FC236}">
                <a16:creationId xmlns:a16="http://schemas.microsoft.com/office/drawing/2014/main" id="{564AA665-1CCB-4D42-AED2-107AB46B316C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0"/>
          <a:ext cx="8686800" cy="15160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300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3801">
                <a:tc>
                  <a:txBody>
                    <a:bodyPr/>
                    <a:lstStyle/>
                    <a:p>
                      <a:pPr rtl="1"/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الأول</a:t>
                      </a:r>
                    </a:p>
                    <a:p>
                      <a:pPr algn="ctr" rtl="1"/>
                      <a:r>
                        <a:rPr lang="ar-SA" sz="1800" b="1" dirty="0"/>
                        <a:t>مادة</a:t>
                      </a:r>
                      <a:r>
                        <a:rPr lang="ar-SA" sz="1800" b="1" baseline="0" dirty="0"/>
                        <a:t> لغتي </a:t>
                      </a:r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  <a:p>
                      <a:pPr algn="ctr" rtl="1"/>
                      <a:r>
                        <a:rPr lang="ar-SA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مهارة التلخيص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اسم المجموعة:</a:t>
                      </a:r>
                    </a:p>
                    <a:p>
                      <a:pPr rtl="1"/>
                      <a:r>
                        <a:rPr lang="ar-SA" sz="1800" b="1" dirty="0"/>
                        <a:t>الزمن: 5 دقائق</a:t>
                      </a:r>
                      <a:r>
                        <a:rPr lang="ar-SA" sz="1800" b="1" baseline="0" dirty="0"/>
                        <a:t> </a:t>
                      </a:r>
                      <a:endParaRPr lang="ar-SA" sz="1800" b="1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262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الهدف: ذكر عناصر القصة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إستراتجية : </a:t>
                      </a:r>
                    </a:p>
                    <a:p>
                      <a:pPr algn="ctr" rtl="1"/>
                      <a:r>
                        <a:rPr lang="ar-SA" sz="1800" b="1" dirty="0"/>
                        <a:t>خرائط المفاهيم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الدرس: طعام ملوث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جماعي   </a:t>
                      </a:r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59" name="صورة 3" descr="شعار التعلم النشط.PNG">
            <a:extLst>
              <a:ext uri="{FF2B5EF4-FFF2-40B4-BE49-F238E27FC236}">
                <a16:creationId xmlns:a16="http://schemas.microsoft.com/office/drawing/2014/main" id="{EB9E28DA-2D4C-4E5B-98FD-7663706CC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504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صورة 5" descr="شعاار.PNG">
            <a:extLst>
              <a:ext uri="{FF2B5EF4-FFF2-40B4-BE49-F238E27FC236}">
                <a16:creationId xmlns:a16="http://schemas.microsoft.com/office/drawing/2014/main" id="{A4877A7A-0EB1-4AB5-8F60-B18A74D05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720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1" name="AutoShape 2" descr="صورة ذات صلة">
            <a:extLst>
              <a:ext uri="{FF2B5EF4-FFF2-40B4-BE49-F238E27FC236}">
                <a16:creationId xmlns:a16="http://schemas.microsoft.com/office/drawing/2014/main" id="{A2BF7521-544C-4756-AEAB-00BBC0A08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0D5D45-F3FC-4497-B452-B42B19040DBE}"/>
              </a:ext>
            </a:extLst>
          </p:cNvPr>
          <p:cNvSpPr/>
          <p:nvPr/>
        </p:nvSpPr>
        <p:spPr>
          <a:xfrm>
            <a:off x="3736975" y="3521075"/>
            <a:ext cx="1276350" cy="7921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عناصر القصة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FF948E6-7654-4AB6-B863-CE68EBBF22C8}"/>
              </a:ext>
            </a:extLst>
          </p:cNvPr>
          <p:cNvCxnSpPr/>
          <p:nvPr/>
        </p:nvCxnSpPr>
        <p:spPr>
          <a:xfrm>
            <a:off x="5724525" y="27813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977D520A-E3F6-4ED0-85C7-D1344B0BEBBB}"/>
              </a:ext>
            </a:extLst>
          </p:cNvPr>
          <p:cNvCxnSpPr>
            <a:cxnSpLocks/>
          </p:cNvCxnSpPr>
          <p:nvPr/>
        </p:nvCxnSpPr>
        <p:spPr>
          <a:xfrm flipV="1">
            <a:off x="5543550" y="3429000"/>
            <a:ext cx="32385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4FDB0D8-8879-4DCD-BE72-84B152F0EAA3}"/>
              </a:ext>
            </a:extLst>
          </p:cNvPr>
          <p:cNvSpPr/>
          <p:nvPr/>
        </p:nvSpPr>
        <p:spPr>
          <a:xfrm>
            <a:off x="5227638" y="1700213"/>
            <a:ext cx="3695700" cy="2144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r>
              <a:rPr lang="ar-SA" sz="3200" dirty="0"/>
              <a:t>   </a:t>
            </a:r>
          </a:p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الشخصيات</a:t>
            </a: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dirty="0"/>
          </a:p>
          <a:p>
            <a:pPr algn="ctr">
              <a:defRPr/>
            </a:pPr>
            <a:r>
              <a:rPr lang="ar-SA" sz="3200" dirty="0"/>
              <a:t> </a:t>
            </a: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..........................................................................................................</a:t>
            </a:r>
            <a:endParaRPr lang="ar-SA" sz="8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D354343-0FE7-48EA-A9AE-1F914491741A}"/>
              </a:ext>
            </a:extLst>
          </p:cNvPr>
          <p:cNvSpPr/>
          <p:nvPr/>
        </p:nvSpPr>
        <p:spPr>
          <a:xfrm>
            <a:off x="228600" y="1827213"/>
            <a:ext cx="3294063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0000FF"/>
                </a:solidFill>
              </a:rPr>
              <a:t>الأحداث</a:t>
            </a:r>
            <a:endParaRPr lang="ar-SA" sz="800" b="1" dirty="0">
              <a:solidFill>
                <a:srgbClr val="0000FF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.................................................................................................</a:t>
            </a:r>
          </a:p>
          <a:p>
            <a:pPr algn="ctr">
              <a:defRPr/>
            </a:pPr>
            <a:endParaRPr lang="ar-SA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 </a:t>
            </a:r>
          </a:p>
          <a:p>
            <a:pPr algn="ctr">
              <a:defRPr/>
            </a:pPr>
            <a:r>
              <a:rPr lang="ar-SA" sz="2400" b="1" dirty="0"/>
              <a:t> </a:t>
            </a:r>
          </a:p>
          <a:p>
            <a:pPr algn="ctr">
              <a:defRPr/>
            </a:pPr>
            <a:endParaRPr lang="ar-SA" dirty="0"/>
          </a:p>
        </p:txBody>
      </p:sp>
      <p:sp>
        <p:nvSpPr>
          <p:cNvPr id="61469" name="مستطيل 18">
            <a:extLst>
              <a:ext uri="{FF2B5EF4-FFF2-40B4-BE49-F238E27FC236}">
                <a16:creationId xmlns:a16="http://schemas.microsoft.com/office/drawing/2014/main" id="{FEFDA8C1-037A-4612-B5F6-7927FF61C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334125"/>
            <a:ext cx="1525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تـمثيل الأدوار </a:t>
            </a:r>
            <a:endParaRPr lang="ar-SA" altLang="ar-SA" sz="1800">
              <a:latin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6C894FD-D625-4267-A8F6-F6BEA760FCB5}"/>
              </a:ext>
            </a:extLst>
          </p:cNvPr>
          <p:cNvSpPr/>
          <p:nvPr/>
        </p:nvSpPr>
        <p:spPr>
          <a:xfrm>
            <a:off x="5320265" y="4343934"/>
            <a:ext cx="3294063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7030A0"/>
                </a:solidFill>
              </a:rPr>
              <a:t>الزمان</a:t>
            </a:r>
            <a:endParaRPr lang="ar-SA" sz="800" b="1" dirty="0">
              <a:solidFill>
                <a:srgbClr val="7030A0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.................................................................................................</a:t>
            </a:r>
          </a:p>
          <a:p>
            <a:pPr algn="ctr">
              <a:defRPr/>
            </a:pPr>
            <a:endParaRPr lang="ar-SA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 </a:t>
            </a:r>
          </a:p>
          <a:p>
            <a:pPr algn="ctr">
              <a:defRPr/>
            </a:pPr>
            <a:r>
              <a:rPr lang="ar-SA" sz="2400" b="1" dirty="0"/>
              <a:t> </a:t>
            </a:r>
          </a:p>
          <a:p>
            <a:pPr algn="ctr">
              <a:defRPr/>
            </a:pPr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A44F5E3-0D7C-4FCA-9EB4-65FE80F4EB46}"/>
              </a:ext>
            </a:extLst>
          </p:cNvPr>
          <p:cNvSpPr/>
          <p:nvPr/>
        </p:nvSpPr>
        <p:spPr>
          <a:xfrm>
            <a:off x="269737" y="4129638"/>
            <a:ext cx="3294063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00B050"/>
                </a:solidFill>
              </a:rPr>
              <a:t>المكان</a:t>
            </a:r>
            <a:endParaRPr lang="ar-SA" sz="800" b="1" dirty="0">
              <a:solidFill>
                <a:srgbClr val="00B050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.................................................................................................</a:t>
            </a:r>
          </a:p>
          <a:p>
            <a:pPr algn="ctr">
              <a:defRPr/>
            </a:pPr>
            <a:endParaRPr lang="ar-SA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ar-SA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 </a:t>
            </a:r>
          </a:p>
          <a:p>
            <a:pPr algn="ctr">
              <a:defRPr/>
            </a:pPr>
            <a:r>
              <a:rPr lang="ar-SA" sz="2400" b="1" dirty="0"/>
              <a:t> </a:t>
            </a:r>
          </a:p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80141264"/>
      </p:ext>
    </p:extLst>
  </p:cSld>
  <p:clrMapOvr>
    <a:masterClrMapping/>
  </p:clrMapOvr>
  <p:transition>
    <p:newsflash/>
    <p:sndAc>
      <p:stSnd>
        <p:snd r:embed="rId2" name="cashreg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جدول 11">
            <a:extLst>
              <a:ext uri="{FF2B5EF4-FFF2-40B4-BE49-F238E27FC236}">
                <a16:creationId xmlns:a16="http://schemas.microsoft.com/office/drawing/2014/main" id="{564AA665-1CCB-4D42-AED2-107AB46B316C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0"/>
          <a:ext cx="8686800" cy="15160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300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3801">
                <a:tc>
                  <a:txBody>
                    <a:bodyPr/>
                    <a:lstStyle/>
                    <a:p>
                      <a:pPr rtl="1"/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الأول</a:t>
                      </a:r>
                    </a:p>
                    <a:p>
                      <a:pPr algn="ctr" rtl="1"/>
                      <a:r>
                        <a:rPr lang="ar-SA" sz="1800" b="1" dirty="0"/>
                        <a:t>مادة</a:t>
                      </a:r>
                      <a:r>
                        <a:rPr lang="ar-SA" sz="1800" b="1" baseline="0" dirty="0"/>
                        <a:t> لغتي </a:t>
                      </a:r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  <a:p>
                      <a:pPr algn="ctr" rtl="1"/>
                      <a:r>
                        <a:rPr lang="ar-SA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مهارة التلخيص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اسم المجموعة:</a:t>
                      </a:r>
                    </a:p>
                    <a:p>
                      <a:pPr rtl="1"/>
                      <a:r>
                        <a:rPr lang="ar-SA" sz="1800" b="1" dirty="0"/>
                        <a:t>الزمن: 5 دقائق</a:t>
                      </a:r>
                      <a:r>
                        <a:rPr lang="ar-SA" sz="1800" b="1" baseline="0" dirty="0"/>
                        <a:t> </a:t>
                      </a:r>
                      <a:endParaRPr lang="ar-SA" sz="1800" b="1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262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الهدف: ذكر عناصر القصة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إستراتجية : </a:t>
                      </a:r>
                    </a:p>
                    <a:p>
                      <a:pPr algn="ctr" rtl="1"/>
                      <a:r>
                        <a:rPr lang="ar-SA" sz="1800" b="1" dirty="0"/>
                        <a:t>خرائط المفاهيم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الدرس: طعام ملوث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جماعي   </a:t>
                      </a:r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59" name="صورة 3" descr="شعار التعلم النشط.PNG">
            <a:extLst>
              <a:ext uri="{FF2B5EF4-FFF2-40B4-BE49-F238E27FC236}">
                <a16:creationId xmlns:a16="http://schemas.microsoft.com/office/drawing/2014/main" id="{EB9E28DA-2D4C-4E5B-98FD-7663706CC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504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صورة 5" descr="شعاار.PNG">
            <a:extLst>
              <a:ext uri="{FF2B5EF4-FFF2-40B4-BE49-F238E27FC236}">
                <a16:creationId xmlns:a16="http://schemas.microsoft.com/office/drawing/2014/main" id="{A4877A7A-0EB1-4AB5-8F60-B18A74D05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720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1" name="AutoShape 2" descr="صورة ذات صلة">
            <a:extLst>
              <a:ext uri="{FF2B5EF4-FFF2-40B4-BE49-F238E27FC236}">
                <a16:creationId xmlns:a16="http://schemas.microsoft.com/office/drawing/2014/main" id="{A2BF7521-544C-4756-AEAB-00BBC0A08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0D5D45-F3FC-4497-B452-B42B19040DBE}"/>
              </a:ext>
            </a:extLst>
          </p:cNvPr>
          <p:cNvSpPr/>
          <p:nvPr/>
        </p:nvSpPr>
        <p:spPr>
          <a:xfrm>
            <a:off x="3736975" y="3521075"/>
            <a:ext cx="1276350" cy="7921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عناصر القصة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FF948E6-7654-4AB6-B863-CE68EBBF22C8}"/>
              </a:ext>
            </a:extLst>
          </p:cNvPr>
          <p:cNvCxnSpPr/>
          <p:nvPr/>
        </p:nvCxnSpPr>
        <p:spPr>
          <a:xfrm>
            <a:off x="5724525" y="27813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977D520A-E3F6-4ED0-85C7-D1344B0BEBBB}"/>
              </a:ext>
            </a:extLst>
          </p:cNvPr>
          <p:cNvCxnSpPr>
            <a:cxnSpLocks/>
          </p:cNvCxnSpPr>
          <p:nvPr/>
        </p:nvCxnSpPr>
        <p:spPr>
          <a:xfrm flipV="1">
            <a:off x="5543550" y="3429000"/>
            <a:ext cx="32385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4FDB0D8-8879-4DCD-BE72-84B152F0EAA3}"/>
              </a:ext>
            </a:extLst>
          </p:cNvPr>
          <p:cNvSpPr/>
          <p:nvPr/>
        </p:nvSpPr>
        <p:spPr>
          <a:xfrm>
            <a:off x="5227638" y="1700213"/>
            <a:ext cx="3695700" cy="2144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r>
              <a:rPr lang="ar-SA" sz="3200" dirty="0"/>
              <a:t>   </a:t>
            </a:r>
          </a:p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الشخصيات</a:t>
            </a:r>
            <a:endParaRPr lang="ar-SA" sz="3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800" dirty="0"/>
          </a:p>
          <a:p>
            <a:pPr algn="ctr">
              <a:defRPr/>
            </a:pPr>
            <a:r>
              <a:rPr lang="ar-SA" sz="3200" dirty="0"/>
              <a:t>المعلم</a:t>
            </a:r>
          </a:p>
          <a:p>
            <a:pPr algn="ctr">
              <a:defRPr/>
            </a:pPr>
            <a:r>
              <a:rPr lang="ar-SA" sz="3200" dirty="0"/>
              <a:t>فواز </a:t>
            </a:r>
          </a:p>
          <a:p>
            <a:pPr algn="ctr">
              <a:defRPr/>
            </a:pPr>
            <a:r>
              <a:rPr lang="ar-SA" sz="3200" dirty="0"/>
              <a:t>صالح</a:t>
            </a:r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48F2136-A338-485D-9895-82454572622E}"/>
              </a:ext>
            </a:extLst>
          </p:cNvPr>
          <p:cNvSpPr/>
          <p:nvPr/>
        </p:nvSpPr>
        <p:spPr>
          <a:xfrm>
            <a:off x="5227638" y="4206875"/>
            <a:ext cx="3687762" cy="2054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 الزمان</a:t>
            </a: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r>
              <a:rPr lang="ar-SA" sz="4000" dirty="0"/>
              <a:t> النهار</a:t>
            </a:r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D354343-0FE7-48EA-A9AE-1F914491741A}"/>
              </a:ext>
            </a:extLst>
          </p:cNvPr>
          <p:cNvSpPr/>
          <p:nvPr/>
        </p:nvSpPr>
        <p:spPr>
          <a:xfrm>
            <a:off x="228600" y="1827213"/>
            <a:ext cx="3294063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الأحداث</a:t>
            </a: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2000" b="1" dirty="0"/>
              <a:t> </a:t>
            </a:r>
            <a:endParaRPr lang="en-US" sz="2000" b="1" dirty="0"/>
          </a:p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 </a:t>
            </a:r>
          </a:p>
          <a:p>
            <a:pPr algn="ctr">
              <a:defRPr/>
            </a:pPr>
            <a:r>
              <a:rPr lang="ar-SA" sz="2400" b="1" dirty="0"/>
              <a:t>يرقد فواز في المستشفى </a:t>
            </a:r>
          </a:p>
          <a:p>
            <a:pPr algn="ctr">
              <a:defRPr/>
            </a:pPr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06F7BBB-F6DE-4B20-A667-439A2F9B881C}"/>
              </a:ext>
            </a:extLst>
          </p:cNvPr>
          <p:cNvSpPr/>
          <p:nvPr/>
        </p:nvSpPr>
        <p:spPr>
          <a:xfrm>
            <a:off x="185738" y="4313238"/>
            <a:ext cx="3336925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    </a:t>
            </a:r>
            <a:r>
              <a:rPr lang="ar-SA" sz="2800" b="1" dirty="0">
                <a:solidFill>
                  <a:srgbClr val="FF0000"/>
                </a:solidFill>
              </a:rPr>
              <a:t>المكان</a:t>
            </a: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r>
              <a:rPr lang="ar-SA" sz="800" b="1" dirty="0"/>
              <a:t> </a:t>
            </a:r>
            <a:r>
              <a:rPr lang="ar-SA" sz="3200" b="1" dirty="0"/>
              <a:t>الفصل</a:t>
            </a:r>
            <a:endParaRPr lang="ar-SA" sz="2400" b="1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</p:txBody>
      </p:sp>
      <p:sp>
        <p:nvSpPr>
          <p:cNvPr id="61469" name="مستطيل 18">
            <a:extLst>
              <a:ext uri="{FF2B5EF4-FFF2-40B4-BE49-F238E27FC236}">
                <a16:creationId xmlns:a16="http://schemas.microsoft.com/office/drawing/2014/main" id="{FEFDA8C1-037A-4612-B5F6-7927FF61C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334125"/>
            <a:ext cx="1525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تـمثيل الأدوار </a:t>
            </a:r>
            <a:endParaRPr lang="ar-SA" altLang="ar-SA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cashreg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تنزي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428860" y="3067669"/>
            <a:ext cx="4314828" cy="144145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sz="6000" dirty="0"/>
              <a:t>تمثيل الأدوار</a:t>
            </a:r>
          </a:p>
        </p:txBody>
      </p:sp>
    </p:spTree>
    <p:extLst>
      <p:ext uri="{BB962C8B-B14F-4D97-AF65-F5344CB8AC3E}">
        <p14:creationId xmlns:p14="http://schemas.microsoft.com/office/powerpoint/2010/main" val="36670725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87CDDFE5-5C7B-4EFA-960E-09FCB58FDAA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959592D1-FA81-4B5A-B6EA-2595207C3DE9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5632D08D-4CE6-4BB5-A4A0-4D986F8299DD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BB6A0302-4F4A-4ECE-8978-D070FF9DE97A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4FCDA3F3-D2DC-457C-8975-B4B2038CE04B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D7F84A7D-944A-4851-9C46-0833E86A333F}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2535A46A-7DFA-4F97-8152-574A532895E2}"/>
              </a:ext>
            </a:extLst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صورة 15" descr="1057628e5499n1ynb.gif">
            <a:extLst>
              <a:ext uri="{FF2B5EF4-FFF2-40B4-BE49-F238E27FC236}">
                <a16:creationId xmlns:a16="http://schemas.microsoft.com/office/drawing/2014/main" id="{978D73B0-255B-4C22-B1AE-88FE5EA6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 descr="3.jpg">
            <a:extLst>
              <a:ext uri="{FF2B5EF4-FFF2-40B4-BE49-F238E27FC236}">
                <a16:creationId xmlns:a16="http://schemas.microsoft.com/office/drawing/2014/main" id="{AAE67F02-F7AF-4AD6-8934-35EF1434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2.jpg">
            <a:extLst>
              <a:ext uri="{FF2B5EF4-FFF2-40B4-BE49-F238E27FC236}">
                <a16:creationId xmlns:a16="http://schemas.microsoft.com/office/drawing/2014/main" id="{A40D21D5-1575-4142-97E4-08C4614F5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D:\سطح المكتب\خلفيات عروض\5.jpg">
            <a:extLst>
              <a:ext uri="{FF2B5EF4-FFF2-40B4-BE49-F238E27FC236}">
                <a16:creationId xmlns:a16="http://schemas.microsoft.com/office/drawing/2014/main" id="{7D187E98-2A66-47C2-BE59-36696F2D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D:\سطح المكتب\خلفيات عروض\4.jpg">
            <a:extLst>
              <a:ext uri="{FF2B5EF4-FFF2-40B4-BE49-F238E27FC236}">
                <a16:creationId xmlns:a16="http://schemas.microsoft.com/office/drawing/2014/main" id="{391D4DD1-4BBF-4FCD-B566-6FA6B909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 descr="1.jpg">
            <a:extLst>
              <a:ext uri="{FF2B5EF4-FFF2-40B4-BE49-F238E27FC236}">
                <a16:creationId xmlns:a16="http://schemas.microsoft.com/office/drawing/2014/main" id="{636F8D3E-282A-4160-9AF9-40B34DF2D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433C2001-14D1-4D3F-888E-13FE6984FCF4}"/>
              </a:ext>
            </a:extLst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20000">
    <p:sndAc>
      <p:stSnd>
        <p:snd r:embed="rId18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286537" y="43289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>
                <a:solidFill>
                  <a:schemeClr val="tx1"/>
                </a:solidFill>
                <a:cs typeface="PT Bold Heading" pitchFamily="2" charset="-78"/>
              </a:rPr>
              <a:t>أنشطة الظواهر الصوتية  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498553" y="1410541"/>
            <a:ext cx="2891563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الأولى :</a:t>
            </a:r>
          </a:p>
          <a:p>
            <a:pPr algn="ctr">
              <a:defRPr/>
            </a:pP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الـمنظم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8A6FA56-5AC9-4D37-8110-2714D7FCBA6B}"/>
              </a:ext>
            </a:extLst>
          </p:cNvPr>
          <p:cNvSpPr/>
          <p:nvPr/>
        </p:nvSpPr>
        <p:spPr>
          <a:xfrm>
            <a:off x="1352819" y="1318567"/>
            <a:ext cx="2891563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الثانية  :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ورقة عمل ( فرز المفاهيم )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848FCCE-A68F-4A82-93FC-38959F728AE7}"/>
              </a:ext>
            </a:extLst>
          </p:cNvPr>
          <p:cNvSpPr/>
          <p:nvPr/>
        </p:nvSpPr>
        <p:spPr>
          <a:xfrm>
            <a:off x="5498553" y="3034747"/>
            <a:ext cx="2891563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الثالثة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لقطة الكاميرا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825F87-DB95-4864-8739-7919BF348893}"/>
              </a:ext>
            </a:extLst>
          </p:cNvPr>
          <p:cNvSpPr/>
          <p:nvPr/>
        </p:nvSpPr>
        <p:spPr>
          <a:xfrm>
            <a:off x="1352818" y="2989872"/>
            <a:ext cx="2891563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الرابعة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تثبيت الإجابة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2A65A61-1ACD-49EF-B8F2-24C03E519AAD}"/>
              </a:ext>
            </a:extLst>
          </p:cNvPr>
          <p:cNvSpPr/>
          <p:nvPr/>
        </p:nvSpPr>
        <p:spPr>
          <a:xfrm>
            <a:off x="3457521" y="4838381"/>
            <a:ext cx="2891563" cy="1536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الخامسة  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الدلالات اللفظية</a:t>
            </a:r>
          </a:p>
        </p:txBody>
      </p:sp>
    </p:spTree>
    <p:extLst>
      <p:ext uri="{BB962C8B-B14F-4D97-AF65-F5344CB8AC3E}">
        <p14:creationId xmlns:p14="http://schemas.microsoft.com/office/powerpoint/2010/main" val="1681850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66AB956-742D-4A91-AAD7-020C9F5C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55" y="461548"/>
            <a:ext cx="4229690" cy="59349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F3E0C7B-BD00-4CA4-BA7C-D57BBF05601D}"/>
              </a:ext>
            </a:extLst>
          </p:cNvPr>
          <p:cNvSpPr txBox="1"/>
          <p:nvPr/>
        </p:nvSpPr>
        <p:spPr>
          <a:xfrm>
            <a:off x="7544047" y="282440"/>
            <a:ext cx="10918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المنظم</a:t>
            </a:r>
          </a:p>
        </p:txBody>
      </p:sp>
    </p:spTree>
    <p:extLst>
      <p:ext uri="{BB962C8B-B14F-4D97-AF65-F5344CB8AC3E}">
        <p14:creationId xmlns:p14="http://schemas.microsoft.com/office/powerpoint/2010/main" val="33947958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C76D3D-AEB0-4E2A-95D6-156BBE47A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/>
          <a:stretch/>
        </p:blipFill>
        <p:spPr>
          <a:xfrm>
            <a:off x="1106556" y="916059"/>
            <a:ext cx="6930887" cy="543173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B6EF93E-C334-4950-88B4-B722015A7952}"/>
              </a:ext>
            </a:extLst>
          </p:cNvPr>
          <p:cNvSpPr txBox="1"/>
          <p:nvPr/>
        </p:nvSpPr>
        <p:spPr>
          <a:xfrm>
            <a:off x="7769335" y="335448"/>
            <a:ext cx="10918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لقطة الكاميرا</a:t>
            </a:r>
          </a:p>
        </p:txBody>
      </p:sp>
    </p:spTree>
    <p:extLst>
      <p:ext uri="{BB962C8B-B14F-4D97-AF65-F5344CB8AC3E}">
        <p14:creationId xmlns:p14="http://schemas.microsoft.com/office/powerpoint/2010/main" val="1042124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A093E2E-93C4-48B5-94B8-EDE8122BE9BF}"/>
              </a:ext>
            </a:extLst>
          </p:cNvPr>
          <p:cNvSpPr txBox="1"/>
          <p:nvPr/>
        </p:nvSpPr>
        <p:spPr>
          <a:xfrm>
            <a:off x="478409" y="1541493"/>
            <a:ext cx="171512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تقرأ الطالبة الكلمة وتوضح  المهارة    الصوتية في الكلمة  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4A25172-C2BD-4EFB-AC90-9964499FDDC5}"/>
              </a:ext>
            </a:extLst>
          </p:cNvPr>
          <p:cNvGrpSpPr/>
          <p:nvPr/>
        </p:nvGrpSpPr>
        <p:grpSpPr>
          <a:xfrm>
            <a:off x="2933816" y="73689"/>
            <a:ext cx="2561581" cy="7020086"/>
            <a:chOff x="2699792" y="199721"/>
            <a:chExt cx="2561581" cy="7020086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070835BB-324F-4000-BE07-CF48A4C90630}"/>
                </a:ext>
              </a:extLst>
            </p:cNvPr>
            <p:cNvGrpSpPr/>
            <p:nvPr/>
          </p:nvGrpSpPr>
          <p:grpSpPr>
            <a:xfrm>
              <a:off x="2699792" y="199721"/>
              <a:ext cx="2420708" cy="6654019"/>
              <a:chOff x="2717307" y="101990"/>
              <a:chExt cx="2420708" cy="6654019"/>
            </a:xfrm>
          </p:grpSpPr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5752022A-AB13-4E4A-A1BC-2E63675D9F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1" t="8741" r="37121" b="23888"/>
              <a:stretch/>
            </p:blipFill>
            <p:spPr>
              <a:xfrm>
                <a:off x="2717307" y="101990"/>
                <a:ext cx="2420708" cy="6654019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CD719FDC-518C-4F5F-AD94-8869956D2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1" y="1604878"/>
                <a:ext cx="1731529" cy="1628461"/>
              </a:xfrm>
              <a:prstGeom prst="rect">
                <a:avLst/>
              </a:prstGeom>
            </p:spPr>
          </p:pic>
        </p:grp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C95214B-FEAE-4E9C-916C-9844DD95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0044" y="548680"/>
              <a:ext cx="1938696" cy="1444877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088ECDF3-99C5-4F6F-94DE-AFF5F3A83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410" y="5610324"/>
              <a:ext cx="2523963" cy="1609483"/>
            </a:xfrm>
            <a:prstGeom prst="rect">
              <a:avLst/>
            </a:prstGeom>
          </p:spPr>
        </p:pic>
        <p:pic>
          <p:nvPicPr>
            <p:cNvPr id="16" name="صورة 15" descr="صورة تحتوي على أسود, داكن, كمبيوتر محمول, قطة&#10;&#10;تم إنشاء الوصف تلقائياً">
              <a:extLst>
                <a:ext uri="{FF2B5EF4-FFF2-40B4-BE49-F238E27FC236}">
                  <a16:creationId xmlns:a16="http://schemas.microsoft.com/office/drawing/2014/main" id="{31644529-E3B2-4CA0-8048-0C6658B4C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726" y="3229269"/>
              <a:ext cx="2138840" cy="1145342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BFD8C5F-06A6-475E-9F66-A2A02AACD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689" y="4198898"/>
              <a:ext cx="2127688" cy="1609483"/>
            </a:xfrm>
            <a:prstGeom prst="rect">
              <a:avLst/>
            </a:prstGeom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7326889-8644-4BF3-A474-037EA42C212A}"/>
              </a:ext>
            </a:extLst>
          </p:cNvPr>
          <p:cNvGrpSpPr/>
          <p:nvPr/>
        </p:nvGrpSpPr>
        <p:grpSpPr>
          <a:xfrm>
            <a:off x="6193681" y="68407"/>
            <a:ext cx="2561804" cy="6721186"/>
            <a:chOff x="5759847" y="136814"/>
            <a:chExt cx="2561804" cy="6721186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553C3CC4-87DC-420F-AA52-E44855264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1" t="8741" r="37121" b="23888"/>
            <a:stretch/>
          </p:blipFill>
          <p:spPr>
            <a:xfrm>
              <a:off x="5887148" y="136814"/>
              <a:ext cx="2420708" cy="6654019"/>
            </a:xfrm>
            <a:prstGeom prst="rect">
              <a:avLst/>
            </a:prstGeom>
          </p:spPr>
        </p:pic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5108D86C-B3EE-4AA8-9108-1F1B5B4EF8D1}"/>
                </a:ext>
              </a:extLst>
            </p:cNvPr>
            <p:cNvGrpSpPr/>
            <p:nvPr/>
          </p:nvGrpSpPr>
          <p:grpSpPr>
            <a:xfrm>
              <a:off x="5759847" y="339967"/>
              <a:ext cx="2561804" cy="6518033"/>
              <a:chOff x="6402096" y="407553"/>
              <a:chExt cx="2561804" cy="6518033"/>
            </a:xfrm>
          </p:grpSpPr>
          <p:pic>
            <p:nvPicPr>
              <p:cNvPr id="8" name="صورة 7" descr="صورة تحتوي على عنصر, ساعة حائط&#10;&#10;تم إنشاء الوصف تلقائياً">
                <a:extLst>
                  <a:ext uri="{FF2B5EF4-FFF2-40B4-BE49-F238E27FC236}">
                    <a16:creationId xmlns:a16="http://schemas.microsoft.com/office/drawing/2014/main" id="{9005CFDE-B882-402E-9604-A5DD8B449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1883" y="3099165"/>
                <a:ext cx="2190774" cy="1224560"/>
              </a:xfrm>
              <a:prstGeom prst="rect">
                <a:avLst/>
              </a:prstGeom>
            </p:spPr>
          </p:pic>
          <p:pic>
            <p:nvPicPr>
              <p:cNvPr id="9" name="صورة 8" descr="صورة تحتوي على رسم&#10;&#10;تم إنشاء الوصف تلقائياً">
                <a:extLst>
                  <a:ext uri="{FF2B5EF4-FFF2-40B4-BE49-F238E27FC236}">
                    <a16:creationId xmlns:a16="http://schemas.microsoft.com/office/drawing/2014/main" id="{ABAE57CF-28D4-42BA-8F55-A8D13E7C1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329" y="407553"/>
                <a:ext cx="2261812" cy="1609483"/>
              </a:xfrm>
              <a:prstGeom prst="rect">
                <a:avLst/>
              </a:prstGeom>
            </p:spPr>
          </p:pic>
          <p:pic>
            <p:nvPicPr>
              <p:cNvPr id="11" name="صورة 10" descr="صورة تحتوي على رسم, قميص&#10;&#10;تم إنشاء الوصف تلقائياً">
                <a:extLst>
                  <a:ext uri="{FF2B5EF4-FFF2-40B4-BE49-F238E27FC236}">
                    <a16:creationId xmlns:a16="http://schemas.microsoft.com/office/drawing/2014/main" id="{31A78482-6E41-4F49-956A-C889FBB61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2096" y="1754869"/>
                <a:ext cx="2261812" cy="1609483"/>
              </a:xfrm>
              <a:prstGeom prst="rect">
                <a:avLst/>
              </a:prstGeom>
            </p:spPr>
          </p:pic>
          <p:pic>
            <p:nvPicPr>
              <p:cNvPr id="13" name="صورة 12" descr="صورة تحتوي على قميص&#10;&#10;تم إنشاء الوصف تلقائياً">
                <a:extLst>
                  <a:ext uri="{FF2B5EF4-FFF2-40B4-BE49-F238E27FC236}">
                    <a16:creationId xmlns:a16="http://schemas.microsoft.com/office/drawing/2014/main" id="{41FC6C66-CF43-4931-B899-0786473B9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0640" y="4198586"/>
                <a:ext cx="2353260" cy="160948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6D25664-0730-41F8-A3BD-189581777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2517" y="5610324"/>
                <a:ext cx="2047624" cy="13152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246691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/>
        </p:nvGraphicFramePr>
        <p:xfrm>
          <a:off x="241874" y="1953738"/>
          <a:ext cx="8385291" cy="475940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20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136">
                  <a:extLst>
                    <a:ext uri="{9D8B030D-6E8A-4147-A177-3AD203B41FA5}">
                      <a16:colId xmlns:a16="http://schemas.microsoft.com/office/drawing/2014/main" val="3758164305"/>
                    </a:ext>
                  </a:extLst>
                </a:gridCol>
                <a:gridCol w="127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6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الظاهرة الصوتية </a:t>
                      </a:r>
                      <a:r>
                        <a:rPr lang="ar-SA" sz="24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 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لام قمرية</a:t>
                      </a:r>
                      <a:endParaRPr lang="ar-SA" sz="24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مد بالواو</a:t>
                      </a:r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تنوين ضم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   مد بالياء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هاء آخر الكلمة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97" y="27913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السادسة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طعام ملوث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النص القرائي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 معرفة نوع الظاهرة الصوتية في الكلمة .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427984" y="3725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286339" y="2106081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17E1B24-43D9-4E65-85BC-FEF99915217F}"/>
              </a:ext>
            </a:extLst>
          </p:cNvPr>
          <p:cNvSpPr/>
          <p:nvPr/>
        </p:nvSpPr>
        <p:spPr>
          <a:xfrm>
            <a:off x="774575" y="324067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16" name="صورة 15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BF190576-3D99-45B4-A25E-71F20954B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89" y="2628575"/>
            <a:ext cx="1603476" cy="896283"/>
          </a:xfrm>
          <a:prstGeom prst="rect">
            <a:avLst/>
          </a:prstGeom>
        </p:spPr>
      </p:pic>
      <p:pic>
        <p:nvPicPr>
          <p:cNvPr id="17" name="صورة 1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3B503A0-98CE-409E-A31F-9D3F2DB7B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29" y="2519610"/>
            <a:ext cx="1655470" cy="1178016"/>
          </a:xfrm>
          <a:prstGeom prst="rect">
            <a:avLst/>
          </a:prstGeom>
        </p:spPr>
      </p:pic>
      <p:pic>
        <p:nvPicPr>
          <p:cNvPr id="18" name="صورة 17" descr="صورة تحتوي على رسم, قميص&#10;&#10;تم إنشاء الوصف تلقائياً">
            <a:extLst>
              <a:ext uri="{FF2B5EF4-FFF2-40B4-BE49-F238E27FC236}">
                <a16:creationId xmlns:a16="http://schemas.microsoft.com/office/drawing/2014/main" id="{590162DC-84B9-4ED4-8F1A-CC4C1E2FE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63" y="2556821"/>
            <a:ext cx="1655470" cy="1178016"/>
          </a:xfrm>
          <a:prstGeom prst="rect">
            <a:avLst/>
          </a:prstGeom>
        </p:spPr>
      </p:pic>
      <p:pic>
        <p:nvPicPr>
          <p:cNvPr id="19" name="صورة 18" descr="صورة تحتوي على قميص&#10;&#10;تم إنشاء الوصف تلقائياً">
            <a:extLst>
              <a:ext uri="{FF2B5EF4-FFF2-40B4-BE49-F238E27FC236}">
                <a16:creationId xmlns:a16="http://schemas.microsoft.com/office/drawing/2014/main" id="{C9B9DAE4-C547-4C69-81BD-220E7D78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44" y="2519610"/>
            <a:ext cx="1722403" cy="117801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0051D43-4743-4D41-AE10-C355AC0F2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4" y="2598521"/>
            <a:ext cx="1498701" cy="9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1191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964155"/>
              </p:ext>
            </p:extLst>
          </p:nvPr>
        </p:nvGraphicFramePr>
        <p:xfrm>
          <a:off x="241874" y="1953738"/>
          <a:ext cx="8385291" cy="475940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20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136">
                  <a:extLst>
                    <a:ext uri="{9D8B030D-6E8A-4147-A177-3AD203B41FA5}">
                      <a16:colId xmlns:a16="http://schemas.microsoft.com/office/drawing/2014/main" val="3758164305"/>
                    </a:ext>
                  </a:extLst>
                </a:gridCol>
                <a:gridCol w="127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6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الظاهرة الصوتية </a:t>
                      </a:r>
                      <a:r>
                        <a:rPr lang="ar-SA" sz="24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 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لام قمرية</a:t>
                      </a:r>
                      <a:endParaRPr lang="ar-SA" sz="24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مد بالواو</a:t>
                      </a:r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تنوين ضم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   مد بالياء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هاء آخر الكلمة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97" y="27913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السادسة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طعام ملوث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النص القرائي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 معرفة نوع الظاهرة الصوتية في الكلمة .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427984" y="3725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286339" y="2106081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17E1B24-43D9-4E65-85BC-FEF99915217F}"/>
              </a:ext>
            </a:extLst>
          </p:cNvPr>
          <p:cNvSpPr/>
          <p:nvPr/>
        </p:nvSpPr>
        <p:spPr>
          <a:xfrm>
            <a:off x="774575" y="324067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16" name="صورة 15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BF190576-3D99-45B4-A25E-71F20954B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89" y="2628575"/>
            <a:ext cx="1603476" cy="896283"/>
          </a:xfrm>
          <a:prstGeom prst="rect">
            <a:avLst/>
          </a:prstGeom>
        </p:spPr>
      </p:pic>
      <p:pic>
        <p:nvPicPr>
          <p:cNvPr id="17" name="صورة 1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3B503A0-98CE-409E-A31F-9D3F2DB7B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29" y="2519610"/>
            <a:ext cx="1655470" cy="1178016"/>
          </a:xfrm>
          <a:prstGeom prst="rect">
            <a:avLst/>
          </a:prstGeom>
        </p:spPr>
      </p:pic>
      <p:pic>
        <p:nvPicPr>
          <p:cNvPr id="18" name="صورة 17" descr="صورة تحتوي على رسم, قميص&#10;&#10;تم إنشاء الوصف تلقائياً">
            <a:extLst>
              <a:ext uri="{FF2B5EF4-FFF2-40B4-BE49-F238E27FC236}">
                <a16:creationId xmlns:a16="http://schemas.microsoft.com/office/drawing/2014/main" id="{590162DC-84B9-4ED4-8F1A-CC4C1E2FE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63" y="2556821"/>
            <a:ext cx="1655470" cy="1178016"/>
          </a:xfrm>
          <a:prstGeom prst="rect">
            <a:avLst/>
          </a:prstGeom>
        </p:spPr>
      </p:pic>
      <p:pic>
        <p:nvPicPr>
          <p:cNvPr id="19" name="صورة 18" descr="صورة تحتوي على قميص&#10;&#10;تم إنشاء الوصف تلقائياً">
            <a:extLst>
              <a:ext uri="{FF2B5EF4-FFF2-40B4-BE49-F238E27FC236}">
                <a16:creationId xmlns:a16="http://schemas.microsoft.com/office/drawing/2014/main" id="{C9B9DAE4-C547-4C69-81BD-220E7D7823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44" y="2519610"/>
            <a:ext cx="1722403" cy="117801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0051D43-4743-4D41-AE10-C355AC0F2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4" y="2598521"/>
            <a:ext cx="1498701" cy="962669"/>
          </a:xfrm>
          <a:prstGeom prst="rect">
            <a:avLst/>
          </a:prstGeom>
        </p:spPr>
      </p:pic>
      <p:pic>
        <p:nvPicPr>
          <p:cNvPr id="14" name="رسم 13" descr="وجه مبتسم بدون تعبئة">
            <a:extLst>
              <a:ext uri="{FF2B5EF4-FFF2-40B4-BE49-F238E27FC236}">
                <a16:creationId xmlns:a16="http://schemas.microsoft.com/office/drawing/2014/main" id="{580111C0-5CA2-4F16-BE77-EF99C9BE7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08705" y="6054590"/>
            <a:ext cx="698917" cy="698917"/>
          </a:xfrm>
          <a:prstGeom prst="rect">
            <a:avLst/>
          </a:prstGeom>
        </p:spPr>
      </p:pic>
      <p:pic>
        <p:nvPicPr>
          <p:cNvPr id="15" name="رسم 14" descr="وجه مبتسم بدون تعبئة">
            <a:extLst>
              <a:ext uri="{FF2B5EF4-FFF2-40B4-BE49-F238E27FC236}">
                <a16:creationId xmlns:a16="http://schemas.microsoft.com/office/drawing/2014/main" id="{DC35DA9B-2528-460B-A20C-5E2DA48E9F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61817" y="3348167"/>
            <a:ext cx="698917" cy="698917"/>
          </a:xfrm>
          <a:prstGeom prst="rect">
            <a:avLst/>
          </a:prstGeom>
        </p:spPr>
      </p:pic>
      <p:pic>
        <p:nvPicPr>
          <p:cNvPr id="21" name="رسم 20" descr="وجه مبتسم بدون تعبئة">
            <a:extLst>
              <a:ext uri="{FF2B5EF4-FFF2-40B4-BE49-F238E27FC236}">
                <a16:creationId xmlns:a16="http://schemas.microsoft.com/office/drawing/2014/main" id="{5FBC0100-5DAF-48F2-A889-723138D5AB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1901" y="4037872"/>
            <a:ext cx="698917" cy="698917"/>
          </a:xfrm>
          <a:prstGeom prst="rect">
            <a:avLst/>
          </a:prstGeom>
        </p:spPr>
      </p:pic>
      <p:pic>
        <p:nvPicPr>
          <p:cNvPr id="23" name="رسم 22" descr="وجه مبتسم بدون تعبئة">
            <a:extLst>
              <a:ext uri="{FF2B5EF4-FFF2-40B4-BE49-F238E27FC236}">
                <a16:creationId xmlns:a16="http://schemas.microsoft.com/office/drawing/2014/main" id="{FDACEED7-78FC-487C-94FA-1A5B4DA2AA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34519" y="5388736"/>
            <a:ext cx="698917" cy="698917"/>
          </a:xfrm>
          <a:prstGeom prst="rect">
            <a:avLst/>
          </a:prstGeom>
        </p:spPr>
      </p:pic>
      <p:pic>
        <p:nvPicPr>
          <p:cNvPr id="24" name="رسم 23" descr="وجه مبتسم بدون تعبئة">
            <a:extLst>
              <a:ext uri="{FF2B5EF4-FFF2-40B4-BE49-F238E27FC236}">
                <a16:creationId xmlns:a16="http://schemas.microsoft.com/office/drawing/2014/main" id="{F05AAFD3-1632-4CD1-BC70-27D06465B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42065" y="4736789"/>
            <a:ext cx="698917" cy="698917"/>
          </a:xfrm>
          <a:prstGeom prst="rect">
            <a:avLst/>
          </a:prstGeom>
        </p:spPr>
      </p:pic>
      <p:pic>
        <p:nvPicPr>
          <p:cNvPr id="25" name="رسم 24" descr="وجه مبتسم بدون تعبئة">
            <a:extLst>
              <a:ext uri="{FF2B5EF4-FFF2-40B4-BE49-F238E27FC236}">
                <a16:creationId xmlns:a16="http://schemas.microsoft.com/office/drawing/2014/main" id="{3FBE1D22-09F9-470A-994D-DC6ECD8F59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75794" y="6054590"/>
            <a:ext cx="698917" cy="6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76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57826024-6610-4A6B-96C0-408B8E21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878771" y="4709535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52D44AD-1BE3-4571-9CF5-1DC08829DAA4}"/>
              </a:ext>
            </a:extLst>
          </p:cNvPr>
          <p:cNvSpPr/>
          <p:nvPr/>
        </p:nvSpPr>
        <p:spPr>
          <a:xfrm>
            <a:off x="2180492" y="495363"/>
            <a:ext cx="3949148" cy="373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7030A0"/>
                </a:solidFill>
              </a:rPr>
              <a:t>استراتيجية تثبيت الإجابة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E8588057-5A17-4AE2-941C-3F7EADA21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369236" y="3984102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013F338-C1DC-412C-9DB2-1458544C4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6061391" y="302605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2065956-33B4-4B71-9B1C-3F3648555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55323" y="1119003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EDFF339-94BE-4610-BA9B-586B786F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75547" y="303340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C88701E-C48B-4E69-89C9-20440F636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266016" y="1395556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46188A-660D-4D57-A1B9-A477825C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921673" y="1143572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E356988-5D28-4531-B536-202A122A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677084" y="4630936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مخطط انسيابي: محطة طرفية 17">
            <a:extLst>
              <a:ext uri="{FF2B5EF4-FFF2-40B4-BE49-F238E27FC236}">
                <a16:creationId xmlns:a16="http://schemas.microsoft.com/office/drawing/2014/main" id="{CC48A822-8EAA-48FA-B352-1A23705BA3AC}"/>
              </a:ext>
            </a:extLst>
          </p:cNvPr>
          <p:cNvSpPr/>
          <p:nvPr/>
        </p:nvSpPr>
        <p:spPr>
          <a:xfrm rot="19925460">
            <a:off x="6493197" y="1594757"/>
            <a:ext cx="1442264" cy="59807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لام </a:t>
            </a:r>
            <a:r>
              <a:rPr lang="ar-SA" sz="2000" b="1" dirty="0">
                <a:solidFill>
                  <a:schemeClr val="tx1"/>
                </a:solidFill>
                <a:cs typeface="+mj-cs"/>
              </a:rPr>
              <a:t> شمسية</a:t>
            </a:r>
            <a:r>
              <a:rPr lang="ar-SA" b="1" dirty="0">
                <a:solidFill>
                  <a:schemeClr val="tx1"/>
                </a:solidFill>
                <a:cs typeface="+mj-cs"/>
              </a:rPr>
              <a:t> </a:t>
            </a:r>
          </a:p>
        </p:txBody>
      </p:sp>
      <p:sp>
        <p:nvSpPr>
          <p:cNvPr id="19" name="مخطط انسيابي: محطة طرفية 18">
            <a:extLst>
              <a:ext uri="{FF2B5EF4-FFF2-40B4-BE49-F238E27FC236}">
                <a16:creationId xmlns:a16="http://schemas.microsoft.com/office/drawing/2014/main" id="{61D29B03-464E-4160-976A-FEB412FCE953}"/>
              </a:ext>
            </a:extLst>
          </p:cNvPr>
          <p:cNvSpPr/>
          <p:nvPr/>
        </p:nvSpPr>
        <p:spPr>
          <a:xfrm rot="20193233">
            <a:off x="3735626" y="1947621"/>
            <a:ext cx="1396062" cy="514412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لام  قمرية </a:t>
            </a:r>
          </a:p>
        </p:txBody>
      </p:sp>
      <p:sp>
        <p:nvSpPr>
          <p:cNvPr id="20" name="مخطط انسيابي: محطة طرفية 19">
            <a:extLst>
              <a:ext uri="{FF2B5EF4-FFF2-40B4-BE49-F238E27FC236}">
                <a16:creationId xmlns:a16="http://schemas.microsoft.com/office/drawing/2014/main" id="{375FF525-6A4A-4A99-9B9A-79930C20624B}"/>
              </a:ext>
            </a:extLst>
          </p:cNvPr>
          <p:cNvSpPr/>
          <p:nvPr/>
        </p:nvSpPr>
        <p:spPr>
          <a:xfrm rot="20310836">
            <a:off x="6813721" y="3529346"/>
            <a:ext cx="1125099" cy="501434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التنوين</a:t>
            </a:r>
            <a:r>
              <a:rPr lang="ar-SA" sz="2800" b="1" dirty="0">
                <a:solidFill>
                  <a:schemeClr val="tx1"/>
                </a:solidFill>
                <a:cs typeface="+mj-cs"/>
              </a:rPr>
              <a:t>   </a:t>
            </a:r>
          </a:p>
        </p:txBody>
      </p:sp>
      <p:sp>
        <p:nvSpPr>
          <p:cNvPr id="21" name="مخطط انسيابي: محطة طرفية 20">
            <a:extLst>
              <a:ext uri="{FF2B5EF4-FFF2-40B4-BE49-F238E27FC236}">
                <a16:creationId xmlns:a16="http://schemas.microsoft.com/office/drawing/2014/main" id="{67833C1E-39C4-4F8A-BB82-EE3B096193CF}"/>
              </a:ext>
            </a:extLst>
          </p:cNvPr>
          <p:cNvSpPr/>
          <p:nvPr/>
        </p:nvSpPr>
        <p:spPr>
          <a:xfrm rot="20289605">
            <a:off x="1338666" y="3462662"/>
            <a:ext cx="1382117" cy="49650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تاء مفتوحة (ت- ـت ) </a:t>
            </a:r>
          </a:p>
        </p:txBody>
      </p:sp>
      <p:sp>
        <p:nvSpPr>
          <p:cNvPr id="22" name="مخطط انسيابي: محطة طرفية 21">
            <a:extLst>
              <a:ext uri="{FF2B5EF4-FFF2-40B4-BE49-F238E27FC236}">
                <a16:creationId xmlns:a16="http://schemas.microsoft.com/office/drawing/2014/main" id="{14DE3EB0-BE70-453D-99E5-99703A48B8EF}"/>
              </a:ext>
            </a:extLst>
          </p:cNvPr>
          <p:cNvSpPr/>
          <p:nvPr/>
        </p:nvSpPr>
        <p:spPr>
          <a:xfrm rot="20187588">
            <a:off x="6439974" y="5113269"/>
            <a:ext cx="1310545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تاء مربوطة (ة - ـة )</a:t>
            </a:r>
          </a:p>
        </p:txBody>
      </p:sp>
      <p:sp>
        <p:nvSpPr>
          <p:cNvPr id="23" name="مخطط انسيابي: محطة طرفية 22">
            <a:extLst>
              <a:ext uri="{FF2B5EF4-FFF2-40B4-BE49-F238E27FC236}">
                <a16:creationId xmlns:a16="http://schemas.microsoft.com/office/drawing/2014/main" id="{FEB52164-76E2-44A6-A461-304E92847DAE}"/>
              </a:ext>
            </a:extLst>
          </p:cNvPr>
          <p:cNvSpPr/>
          <p:nvPr/>
        </p:nvSpPr>
        <p:spPr>
          <a:xfrm rot="20194724">
            <a:off x="872787" y="1431022"/>
            <a:ext cx="1740754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هاء آخر الكلمة(ه -ـه )</a:t>
            </a:r>
          </a:p>
        </p:txBody>
      </p:sp>
      <p:sp>
        <p:nvSpPr>
          <p:cNvPr id="24" name="مخطط انسيابي: محطة طرفية 23">
            <a:extLst>
              <a:ext uri="{FF2B5EF4-FFF2-40B4-BE49-F238E27FC236}">
                <a16:creationId xmlns:a16="http://schemas.microsoft.com/office/drawing/2014/main" id="{36CAC2E7-E4C8-4457-B12D-7378329E7B8B}"/>
              </a:ext>
            </a:extLst>
          </p:cNvPr>
          <p:cNvSpPr/>
          <p:nvPr/>
        </p:nvSpPr>
        <p:spPr>
          <a:xfrm rot="19941327">
            <a:off x="1643874" y="5140220"/>
            <a:ext cx="1018565" cy="463698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التضعيف</a:t>
            </a:r>
            <a:endParaRPr lang="ar-SA" sz="2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5" name="مخطط انسيابي: محطة طرفية 24">
            <a:extLst>
              <a:ext uri="{FF2B5EF4-FFF2-40B4-BE49-F238E27FC236}">
                <a16:creationId xmlns:a16="http://schemas.microsoft.com/office/drawing/2014/main" id="{7284DBFC-AC83-427E-8C05-CD6706615C6C}"/>
              </a:ext>
            </a:extLst>
          </p:cNvPr>
          <p:cNvSpPr/>
          <p:nvPr/>
        </p:nvSpPr>
        <p:spPr>
          <a:xfrm rot="19977981">
            <a:off x="3933876" y="4335208"/>
            <a:ext cx="1424607" cy="542868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المدود </a:t>
            </a:r>
          </a:p>
          <a:p>
            <a:r>
              <a:rPr lang="ar-SA" sz="1600" b="1" dirty="0">
                <a:solidFill>
                  <a:schemeClr val="tx1"/>
                </a:solidFill>
                <a:cs typeface="+mj-cs"/>
              </a:rPr>
              <a:t>( ا – و – ي )</a:t>
            </a:r>
          </a:p>
        </p:txBody>
      </p:sp>
    </p:spTree>
    <p:extLst>
      <p:ext uri="{BB962C8B-B14F-4D97-AF65-F5344CB8AC3E}">
        <p14:creationId xmlns:p14="http://schemas.microsoft.com/office/powerpoint/2010/main" val="35785136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25FC79D-0D2B-4987-8884-C8B635B8FD27}"/>
              </a:ext>
            </a:extLst>
          </p:cNvPr>
          <p:cNvGrpSpPr/>
          <p:nvPr/>
        </p:nvGrpSpPr>
        <p:grpSpPr>
          <a:xfrm>
            <a:off x="214312" y="263525"/>
            <a:ext cx="8715375" cy="6330950"/>
            <a:chOff x="214313" y="263525"/>
            <a:chExt cx="8715375" cy="6330950"/>
          </a:xfrm>
        </p:grpSpPr>
        <p:cxnSp>
          <p:nvCxnSpPr>
            <p:cNvPr id="50" name="رابط مستقيم 49">
              <a:extLst>
                <a:ext uri="{FF2B5EF4-FFF2-40B4-BE49-F238E27FC236}">
                  <a16:creationId xmlns:a16="http://schemas.microsoft.com/office/drawing/2014/main" id="{73BEB138-C5A7-400B-B465-D3D6F4D91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13" y="3482008"/>
              <a:ext cx="871537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رابط مستقيم 51">
              <a:extLst>
                <a:ext uri="{FF2B5EF4-FFF2-40B4-BE49-F238E27FC236}">
                  <a16:creationId xmlns:a16="http://schemas.microsoft.com/office/drawing/2014/main" id="{03E11AA5-D052-421E-AFA0-BB9B5134FB62}"/>
                </a:ext>
              </a:extLst>
            </p:cNvPr>
            <p:cNvCxnSpPr>
              <a:cxnSpLocks/>
              <a:stCxn id="16" idx="2"/>
              <a:endCxn id="16" idx="0"/>
            </p:cNvCxnSpPr>
            <p:nvPr/>
          </p:nvCxnSpPr>
          <p:spPr>
            <a:xfrm flipV="1">
              <a:off x="4572001" y="263525"/>
              <a:ext cx="0" cy="633095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رابط مستقيم 40">
              <a:extLst>
                <a:ext uri="{FF2B5EF4-FFF2-40B4-BE49-F238E27FC236}">
                  <a16:creationId xmlns:a16="http://schemas.microsoft.com/office/drawing/2014/main" id="{BE4F2ECF-D068-401F-AC06-8E806E08DF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13" y="1758962"/>
              <a:ext cx="871537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رابط مستقيم 50">
              <a:extLst>
                <a:ext uri="{FF2B5EF4-FFF2-40B4-BE49-F238E27FC236}">
                  <a16:creationId xmlns:a16="http://schemas.microsoft.com/office/drawing/2014/main" id="{811CAE73-826A-4FA8-B02D-0062685AE8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14" y="5237658"/>
              <a:ext cx="871537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77B9B4DA-2701-4B63-B76A-DABD2A646837}"/>
                </a:ext>
              </a:extLst>
            </p:cNvPr>
            <p:cNvSpPr/>
            <p:nvPr/>
          </p:nvSpPr>
          <p:spPr>
            <a:xfrm>
              <a:off x="214313" y="263525"/>
              <a:ext cx="8715375" cy="6330950"/>
            </a:xfrm>
            <a:prstGeom prst="rect">
              <a:avLst/>
            </a:prstGeom>
            <a:noFill/>
            <a:ln w="57150" cmpd="tri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dirty="0"/>
            </a:p>
          </p:txBody>
        </p:sp>
      </p:grpSp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8EC62337-118F-4F94-B35B-651ADA0051D4}"/>
              </a:ext>
            </a:extLst>
          </p:cNvPr>
          <p:cNvSpPr/>
          <p:nvPr/>
        </p:nvSpPr>
        <p:spPr>
          <a:xfrm>
            <a:off x="3441861" y="2749167"/>
            <a:ext cx="2113160" cy="1884847"/>
          </a:xfrm>
          <a:prstGeom prst="roundRect">
            <a:avLst/>
          </a:prstGeom>
          <a:solidFill>
            <a:srgbClr val="CD33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</a:rPr>
              <a:t>أقرأ الكلمات ثم أضع الظاهرة اللغوية أمامها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E86DA63-E61C-4D64-A1AB-9B934312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1" y="429721"/>
            <a:ext cx="1731529" cy="162846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6A32692-BC4D-4E5D-8AC7-701C8B9F8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93" y="3911575"/>
            <a:ext cx="1938696" cy="14448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74ADF1B-5C53-4BA7-85EE-E70E71C10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0" y="1931849"/>
            <a:ext cx="2523963" cy="160948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38FD70-EFB8-469F-8E91-548B5F448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97" y="1726359"/>
            <a:ext cx="2127688" cy="1609483"/>
          </a:xfrm>
          <a:prstGeom prst="rect">
            <a:avLst/>
          </a:prstGeom>
        </p:spPr>
      </p:pic>
      <p:pic>
        <p:nvPicPr>
          <p:cNvPr id="17" name="صورة 16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A626DD95-5211-4F67-AC46-6CAB76CC2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1" y="5412064"/>
            <a:ext cx="2190774" cy="1224560"/>
          </a:xfrm>
          <a:prstGeom prst="rect">
            <a:avLst/>
          </a:prstGeom>
        </p:spPr>
      </p:pic>
      <p:pic>
        <p:nvPicPr>
          <p:cNvPr id="18" name="صورة 17" descr="صورة تحتوي على رسم, قميص&#10;&#10;تم إنشاء الوصف تلقائياً">
            <a:extLst>
              <a:ext uri="{FF2B5EF4-FFF2-40B4-BE49-F238E27FC236}">
                <a16:creationId xmlns:a16="http://schemas.microsoft.com/office/drawing/2014/main" id="{4A1331F3-EB86-4976-8074-E751B11A6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6" y="3746969"/>
            <a:ext cx="2261812" cy="160948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BBB4AF4-C0EB-4CA8-9A1D-9B109A2ED3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33" y="5410021"/>
            <a:ext cx="2047624" cy="131526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2421BDF-5B00-4C18-BBFD-1099137844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01" y="292704"/>
            <a:ext cx="248738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53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56443A4D-424D-470E-8177-E67C6847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9"/>
          <a:stretch/>
        </p:blipFill>
        <p:spPr>
          <a:xfrm>
            <a:off x="1150996" y="1124744"/>
            <a:ext cx="6842008" cy="439406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EC33C3-B0AB-48B1-A84C-54E1CCC2F8FF}"/>
              </a:ext>
            </a:extLst>
          </p:cNvPr>
          <p:cNvSpPr txBox="1"/>
          <p:nvPr/>
        </p:nvSpPr>
        <p:spPr>
          <a:xfrm>
            <a:off x="5976780" y="476672"/>
            <a:ext cx="20162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رموز الظواهر الصوتية </a:t>
            </a:r>
          </a:p>
        </p:txBody>
      </p:sp>
    </p:spTree>
    <p:extLst>
      <p:ext uri="{BB962C8B-B14F-4D97-AF65-F5344CB8AC3E}">
        <p14:creationId xmlns:p14="http://schemas.microsoft.com/office/powerpoint/2010/main" val="27955921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" descr="نتيجة بحث الصور عن ‫براويز عناوين PNG‬‎">
            <a:extLst>
              <a:ext uri="{FF2B5EF4-FFF2-40B4-BE49-F238E27FC236}">
                <a16:creationId xmlns:a16="http://schemas.microsoft.com/office/drawing/2014/main" id="{F98E63B0-8183-4926-9D12-79A13CE3E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مستطيل 2">
            <a:extLst>
              <a:ext uri="{FF2B5EF4-FFF2-40B4-BE49-F238E27FC236}">
                <a16:creationId xmlns:a16="http://schemas.microsoft.com/office/drawing/2014/main" id="{F8C3C5BA-9A73-4CDC-A876-58AB5A200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3" y="1484313"/>
            <a:ext cx="21240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>
                <a:latin typeface="Arial" panose="020B0604020202020204" pitchFamily="34" charset="0"/>
              </a:rPr>
              <a:t>الواجب</a:t>
            </a:r>
            <a:endParaRPr lang="ar-SA" altLang="ar-SA" sz="3600">
              <a:latin typeface="Arial" panose="020B0604020202020204" pitchFamily="34" charset="0"/>
            </a:endParaRPr>
          </a:p>
        </p:txBody>
      </p:sp>
      <p:sp>
        <p:nvSpPr>
          <p:cNvPr id="11" name="مستطيل 5">
            <a:extLst>
              <a:ext uri="{FF2B5EF4-FFF2-40B4-BE49-F238E27FC236}">
                <a16:creationId xmlns:a16="http://schemas.microsoft.com/office/drawing/2014/main" id="{2FF155AE-2A25-429E-B8B8-116C343F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3068638"/>
            <a:ext cx="71977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1- قراءة الدرس جيدًا وإرسال مقطع صوتي للمعلمة   .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2-  جمع صور لطعام صحي وطعام غير صحي .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صورة 2">
            <a:extLst>
              <a:ext uri="{FF2B5EF4-FFF2-40B4-BE49-F238E27FC236}">
                <a16:creationId xmlns:a16="http://schemas.microsoft.com/office/drawing/2014/main" id="{394A5C22-8CAE-4878-AF37-81F9584E4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542925"/>
            <a:ext cx="79057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6293BB7-F92E-4929-919A-472F940C095F}"/>
              </a:ext>
            </a:extLst>
          </p:cNvPr>
          <p:cNvSpPr/>
          <p:nvPr/>
        </p:nvSpPr>
        <p:spPr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>
            <a:spLocks/>
          </p:cNvSpPr>
          <p:nvPr/>
        </p:nvSpPr>
        <p:spPr>
          <a:xfrm>
            <a:off x="3763617" y="1689453"/>
            <a:ext cx="5001320" cy="44627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السادسة </a:t>
            </a:r>
          </a:p>
          <a:p>
            <a:pPr algn="r" rtl="1" eaLnBrk="1" hangingPunct="1">
              <a:defRPr>
                <a:uFillTx/>
              </a:defRPr>
            </a:pPr>
            <a:endParaRPr lang="ar-SA" sz="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صحتي وغذائي</a:t>
            </a:r>
          </a:p>
          <a:p>
            <a:pPr lvl="0" algn="r" defTabSz="457200">
              <a:defRPr>
                <a:uFillTx/>
              </a:defRPr>
            </a:pPr>
            <a:endParaRPr lang="ar-SA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r" rtl="1" eaLnBrk="1" hangingPunct="1">
              <a:defRPr>
                <a:uFillTx/>
              </a:defRPr>
            </a:pP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pic>
        <p:nvPicPr>
          <p:cNvPr id="13" name="صورة 12" descr="صورة تحتوي على صندوق&#10;&#10;تم إنشاء الوصف تلقائياً">
            <a:extLst>
              <a:ext uri="{FF2B5EF4-FFF2-40B4-BE49-F238E27FC236}">
                <a16:creationId xmlns:a16="http://schemas.microsoft.com/office/drawing/2014/main" id="{733C2CBB-BAD0-4BD0-AEE5-7B14E3E3C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 descr="صورة تحتوي على طائرة ركاب, طائر&#10;&#10;تم إنشاء الوصف تلقائياً">
            <a:extLst>
              <a:ext uri="{FF2B5EF4-FFF2-40B4-BE49-F238E27FC236}">
                <a16:creationId xmlns:a16="http://schemas.microsoft.com/office/drawing/2014/main" id="{65BF781F-FE6E-44DC-830B-AAEDAEE88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39" y="4028555"/>
            <a:ext cx="2305372" cy="752580"/>
          </a:xfrm>
          <a:prstGeom prst="rect">
            <a:avLst/>
          </a:prstGeom>
        </p:spPr>
      </p:pic>
      <p:pic>
        <p:nvPicPr>
          <p:cNvPr id="10" name="صورة 9" descr="صورة تحتوي على المصباح, رسم&#10;&#10;تم إنشاء الوصف تلقائياً">
            <a:extLst>
              <a:ext uri="{FF2B5EF4-FFF2-40B4-BE49-F238E27FC236}">
                <a16:creationId xmlns:a16="http://schemas.microsoft.com/office/drawing/2014/main" id="{59DEB04E-A44A-48AE-9B5A-BF3506E60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241485"/>
            <a:ext cx="8695985" cy="1152999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0429C929-526A-435B-A904-26BABD814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0" y="368289"/>
            <a:ext cx="2953162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526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ACAC747-1AEA-4D95-B19C-BE6E4109CEEA}"/>
              </a:ext>
            </a:extLst>
          </p:cNvPr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5689A161-28D6-45E1-87B5-A4704A77B31E}"/>
              </a:ext>
            </a:extLst>
          </p:cNvPr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9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صورة 1">
            <a:extLst>
              <a:ext uri="{FF2B5EF4-FFF2-40B4-BE49-F238E27FC236}">
                <a16:creationId xmlns:a16="http://schemas.microsoft.com/office/drawing/2014/main" id="{455547E7-6324-497F-BED5-1F11A33E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5399" r="19609" b="3098"/>
          <a:stretch>
            <a:fillRect/>
          </a:stretch>
        </p:blipFill>
        <p:spPr bwMode="auto">
          <a:xfrm>
            <a:off x="971550" y="188913"/>
            <a:ext cx="7416800" cy="62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87C42B1-1215-475D-BB1C-A45C64BC4064}"/>
              </a:ext>
            </a:extLst>
          </p:cNvPr>
          <p:cNvSpPr/>
          <p:nvPr/>
        </p:nvSpPr>
        <p:spPr>
          <a:xfrm>
            <a:off x="588963" y="4770438"/>
            <a:ext cx="6064250" cy="7683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latin typeface="Adobe نسخ Medium" panose="01010101010101010101" pitchFamily="50" charset="-78"/>
              <a:cs typeface="+mj-cs"/>
            </a:endParaRP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أشجع زميلاتي عند المشاركة   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0972DE2D-A5F6-4FFA-B71E-D7AE127B7E44}"/>
              </a:ext>
            </a:extLst>
          </p:cNvPr>
          <p:cNvSpPr/>
          <p:nvPr/>
        </p:nvSpPr>
        <p:spPr>
          <a:xfrm>
            <a:off x="560388" y="3816350"/>
            <a:ext cx="6064250" cy="7683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B4F4396-61DB-4487-B394-090367390BD6}"/>
              </a:ext>
            </a:extLst>
          </p:cNvPr>
          <p:cNvSpPr/>
          <p:nvPr/>
        </p:nvSpPr>
        <p:spPr>
          <a:xfrm>
            <a:off x="554038" y="2862263"/>
            <a:ext cx="6064250" cy="7683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latin typeface="Adobe نسخ Medium" panose="01010101010101010101" pitchFamily="50" charset="-78"/>
              <a:cs typeface="+mj-cs"/>
            </a:endParaRP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أستمع وأصغي بانتباه 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B33C29B-D24D-4D60-966F-4266DA0F03E1}"/>
              </a:ext>
            </a:extLst>
          </p:cNvPr>
          <p:cNvSpPr/>
          <p:nvPr/>
        </p:nvSpPr>
        <p:spPr>
          <a:xfrm>
            <a:off x="611188" y="5741988"/>
            <a:ext cx="6064250" cy="7699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latin typeface="Adobe نسخ Medium" panose="01010101010101010101" pitchFamily="50" charset="-78"/>
              <a:cs typeface="+mj-cs"/>
            </a:endParaRP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أخاطب زميلاتي بأسمائهن 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921E0AF-EAE7-46BA-9B21-82EFDF5A3B1C}"/>
              </a:ext>
            </a:extLst>
          </p:cNvPr>
          <p:cNvSpPr/>
          <p:nvPr/>
        </p:nvSpPr>
        <p:spPr>
          <a:xfrm>
            <a:off x="593725" y="1885950"/>
            <a:ext cx="6064250" cy="769938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dirty="0">
                <a:solidFill>
                  <a:schemeClr val="accent6">
                    <a:lumMod val="50000"/>
                  </a:schemeClr>
                </a:solidFill>
                <a:latin typeface="Adobe نسخ Medium" panose="01010101010101010101" pitchFamily="50" charset="-78"/>
                <a:cs typeface="+mj-cs"/>
              </a:rPr>
              <a:t> </a:t>
            </a: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أجلس بطريقة صحيحة وأتوجه بالنظر للمعلمة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5497DAD-E2FB-4659-8AAB-AED1BDF847A9}"/>
              </a:ext>
            </a:extLst>
          </p:cNvPr>
          <p:cNvSpPr/>
          <p:nvPr/>
        </p:nvSpPr>
        <p:spPr>
          <a:xfrm>
            <a:off x="554038" y="3906838"/>
            <a:ext cx="6121400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أستأذن قبل التحدث وعدم مقاطعة المتحدث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B56D785-F0CF-4B56-BFEC-D69975C33D91}"/>
              </a:ext>
            </a:extLst>
          </p:cNvPr>
          <p:cNvSpPr/>
          <p:nvPr/>
        </p:nvSpPr>
        <p:spPr>
          <a:xfrm>
            <a:off x="295275" y="523875"/>
            <a:ext cx="6392863" cy="768350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algn="r" rtl="1" eaLnBrk="1" hangingPunct="1">
              <a:defRPr/>
            </a:pPr>
            <a:r>
              <a:rPr lang="ar-S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ميثاق أخلاقيات التحدث و الاستمـاع </a:t>
            </a:r>
          </a:p>
        </p:txBody>
      </p:sp>
      <p:pic>
        <p:nvPicPr>
          <p:cNvPr id="66569" name="صورة 11">
            <a:extLst>
              <a:ext uri="{FF2B5EF4-FFF2-40B4-BE49-F238E27FC236}">
                <a16:creationId xmlns:a16="http://schemas.microsoft.com/office/drawing/2014/main" id="{47C3DF71-D431-4353-B801-434F61C8F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4060825"/>
            <a:ext cx="1814513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صورة 13">
            <a:extLst>
              <a:ext uri="{FF2B5EF4-FFF2-40B4-BE49-F238E27FC236}">
                <a16:creationId xmlns:a16="http://schemas.microsoft.com/office/drawing/2014/main" id="{006DFECC-5B45-45B2-A9B0-9277357BF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71438"/>
            <a:ext cx="15875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028B6C-E415-4421-925F-D1CFC59C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8" y="479425"/>
            <a:ext cx="8229600" cy="1143000"/>
          </a:xfrm>
          <a:solidFill>
            <a:srgbClr val="CC99FF"/>
          </a:solidFill>
        </p:spPr>
        <p:txBody>
          <a:bodyPr/>
          <a:lstStyle/>
          <a:p>
            <a:r>
              <a:rPr lang="ar-SA" altLang="ar-SA"/>
              <a:t>ساعي البريد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91E1D2-B0C8-4EED-8A2F-5039847D9DE7}"/>
              </a:ext>
            </a:extLst>
          </p:cNvPr>
          <p:cNvSpPr/>
          <p:nvPr/>
        </p:nvSpPr>
        <p:spPr>
          <a:xfrm>
            <a:off x="4859338" y="5354638"/>
            <a:ext cx="3457575" cy="12223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800" b="1" dirty="0"/>
              <a:t> </a:t>
            </a:r>
            <a:r>
              <a:rPr lang="ar-SA" b="1" dirty="0"/>
              <a:t>طباعة مقاطع من الدرس ووضعها في أظرف وتوزعها طالبة على المجموعات </a:t>
            </a:r>
            <a:endParaRPr lang="ar-SA" sz="28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C47596F-B070-4042-BF76-04C73FBE2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1295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5F9A59D-723B-45F8-A806-BD8369AB5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2322513"/>
            <a:ext cx="283368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57E9302D-C670-415F-8C2D-08A5DB30D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22238"/>
            <a:ext cx="898683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4A6EF806-C6AF-42BA-8A84-EB605B5D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3957638"/>
            <a:ext cx="654843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4A6EE67B-AAB2-468F-9883-CBB70ADD0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044700"/>
            <a:ext cx="857726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1">
            <a:extLst>
              <a:ext uri="{FF2B5EF4-FFF2-40B4-BE49-F238E27FC236}">
                <a16:creationId xmlns:a16="http://schemas.microsoft.com/office/drawing/2014/main" id="{44ADFD3A-5D92-4128-AD37-FEB2BFA883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E9B1D57-CA69-46E7-9CB1-9BB7AB045DF2}"/>
              </a:ext>
            </a:extLst>
          </p:cNvPr>
          <p:cNvSpPr/>
          <p:nvPr/>
        </p:nvSpPr>
        <p:spPr>
          <a:xfrm>
            <a:off x="514350" y="1184275"/>
            <a:ext cx="2195513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/>
              <a:t>قراءة الكلمات بالعكس من آخر الجملة  إلى أولها.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7A2ED7A-DD73-4125-9B45-27A328388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76" y="1029654"/>
            <a:ext cx="5224725" cy="1072989"/>
          </a:xfrm>
          <a:prstGeom prst="rect">
            <a:avLst/>
          </a:prstGeom>
          <a:ln w="38100"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97602AF-F1C7-4911-9AF4-5B03F5269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813149"/>
            <a:ext cx="8104422" cy="1349803"/>
          </a:xfrm>
          <a:prstGeom prst="rect">
            <a:avLst/>
          </a:prstGeom>
        </p:spPr>
      </p:pic>
    </p:spTree>
  </p:cSld>
  <p:clrMapOvr>
    <a:masterClrMapping/>
  </p:clrMapOvr>
  <p:transition>
    <p:newsflash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ACAC747-1AEA-4D95-B19C-BE6E4109CEEA}"/>
              </a:ext>
            </a:extLst>
          </p:cNvPr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5689A161-28D6-45E1-87B5-A4704A77B31E}"/>
              </a:ext>
            </a:extLst>
          </p:cNvPr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1AFFEA1B-EA44-4374-8927-B28845D36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11113"/>
            <a:ext cx="9144000" cy="6858000"/>
          </a:xfrm>
          <a:prstGeom prst="rect">
            <a:avLst/>
          </a:prstGeom>
          <a:solidFill>
            <a:srgbClr val="FFB1D8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sp>
        <p:nvSpPr>
          <p:cNvPr id="71683" name="Freeform 3">
            <a:extLst>
              <a:ext uri="{FF2B5EF4-FFF2-40B4-BE49-F238E27FC236}">
                <a16:creationId xmlns:a16="http://schemas.microsoft.com/office/drawing/2014/main" id="{B5B23655-AFA6-4626-ABDC-BD623C03E7DD}"/>
              </a:ext>
            </a:extLst>
          </p:cNvPr>
          <p:cNvSpPr>
            <a:spLocks/>
          </p:cNvSpPr>
          <p:nvPr/>
        </p:nvSpPr>
        <p:spPr bwMode="auto">
          <a:xfrm rot="-8117706">
            <a:off x="8172450" y="-26988"/>
            <a:ext cx="971550" cy="576263"/>
          </a:xfrm>
          <a:custGeom>
            <a:avLst/>
            <a:gdLst>
              <a:gd name="T0" fmla="*/ 0 w 1089"/>
              <a:gd name="T1" fmla="*/ 2147483646 h 363"/>
              <a:gd name="T2" fmla="*/ 2147483646 w 1089"/>
              <a:gd name="T3" fmla="*/ 2147483646 h 363"/>
              <a:gd name="T4" fmla="*/ 2147483646 w 1089"/>
              <a:gd name="T5" fmla="*/ 0 h 363"/>
              <a:gd name="T6" fmla="*/ 0 60000 65536"/>
              <a:gd name="T7" fmla="*/ 0 60000 65536"/>
              <a:gd name="T8" fmla="*/ 0 60000 65536"/>
              <a:gd name="T9" fmla="*/ 0 w 1089"/>
              <a:gd name="T10" fmla="*/ 0 h 363"/>
              <a:gd name="T11" fmla="*/ 1089 w 1089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363">
                <a:moveTo>
                  <a:pt x="0" y="363"/>
                </a:moveTo>
                <a:cubicBezTo>
                  <a:pt x="272" y="325"/>
                  <a:pt x="544" y="288"/>
                  <a:pt x="726" y="227"/>
                </a:cubicBezTo>
                <a:cubicBezTo>
                  <a:pt x="908" y="166"/>
                  <a:pt x="998" y="83"/>
                  <a:pt x="108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71684" name="Freeform 4">
            <a:extLst>
              <a:ext uri="{FF2B5EF4-FFF2-40B4-BE49-F238E27FC236}">
                <a16:creationId xmlns:a16="http://schemas.microsoft.com/office/drawing/2014/main" id="{CFDAA9F2-0EC7-4898-98AC-3B2A2B2CDD72}"/>
              </a:ext>
            </a:extLst>
          </p:cNvPr>
          <p:cNvSpPr>
            <a:spLocks/>
          </p:cNvSpPr>
          <p:nvPr/>
        </p:nvSpPr>
        <p:spPr bwMode="auto">
          <a:xfrm rot="1657284">
            <a:off x="8355013" y="-315913"/>
            <a:ext cx="971550" cy="576263"/>
          </a:xfrm>
          <a:custGeom>
            <a:avLst/>
            <a:gdLst>
              <a:gd name="T0" fmla="*/ 0 w 1089"/>
              <a:gd name="T1" fmla="*/ 2147483646 h 363"/>
              <a:gd name="T2" fmla="*/ 2147483646 w 1089"/>
              <a:gd name="T3" fmla="*/ 2147483646 h 363"/>
              <a:gd name="T4" fmla="*/ 2147483646 w 1089"/>
              <a:gd name="T5" fmla="*/ 0 h 363"/>
              <a:gd name="T6" fmla="*/ 0 60000 65536"/>
              <a:gd name="T7" fmla="*/ 0 60000 65536"/>
              <a:gd name="T8" fmla="*/ 0 60000 65536"/>
              <a:gd name="T9" fmla="*/ 0 w 1089"/>
              <a:gd name="T10" fmla="*/ 0 h 363"/>
              <a:gd name="T11" fmla="*/ 1089 w 1089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363">
                <a:moveTo>
                  <a:pt x="0" y="363"/>
                </a:moveTo>
                <a:cubicBezTo>
                  <a:pt x="272" y="325"/>
                  <a:pt x="544" y="288"/>
                  <a:pt x="726" y="227"/>
                </a:cubicBezTo>
                <a:cubicBezTo>
                  <a:pt x="908" y="166"/>
                  <a:pt x="998" y="83"/>
                  <a:pt x="108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71685" name="Group 5">
            <a:extLst>
              <a:ext uri="{FF2B5EF4-FFF2-40B4-BE49-F238E27FC236}">
                <a16:creationId xmlns:a16="http://schemas.microsoft.com/office/drawing/2014/main" id="{1C1F4C1C-7401-491F-88A6-8326AADBC003}"/>
              </a:ext>
            </a:extLst>
          </p:cNvPr>
          <p:cNvGrpSpPr>
            <a:grpSpLocks/>
          </p:cNvGrpSpPr>
          <p:nvPr/>
        </p:nvGrpSpPr>
        <p:grpSpPr bwMode="auto">
          <a:xfrm rot="464816">
            <a:off x="7535863" y="-26988"/>
            <a:ext cx="1212850" cy="798513"/>
            <a:chOff x="4694" y="346"/>
            <a:chExt cx="765" cy="503"/>
          </a:xfrm>
        </p:grpSpPr>
        <p:grpSp>
          <p:nvGrpSpPr>
            <p:cNvPr id="71777" name="Group 6">
              <a:extLst>
                <a:ext uri="{FF2B5EF4-FFF2-40B4-BE49-F238E27FC236}">
                  <a16:creationId xmlns:a16="http://schemas.microsoft.com/office/drawing/2014/main" id="{0B01C25C-266B-4CD2-BDFA-170380898733}"/>
                </a:ext>
              </a:extLst>
            </p:cNvPr>
            <p:cNvGrpSpPr>
              <a:grpSpLocks/>
            </p:cNvGrpSpPr>
            <p:nvPr/>
          </p:nvGrpSpPr>
          <p:grpSpPr bwMode="auto">
            <a:xfrm rot="757049" flipV="1">
              <a:off x="4694" y="346"/>
              <a:ext cx="765" cy="503"/>
              <a:chOff x="2562" y="1344"/>
              <a:chExt cx="786" cy="568"/>
            </a:xfrm>
          </p:grpSpPr>
          <p:sp>
            <p:nvSpPr>
              <p:cNvPr id="71779" name="Oval 7">
                <a:extLst>
                  <a:ext uri="{FF2B5EF4-FFF2-40B4-BE49-F238E27FC236}">
                    <a16:creationId xmlns:a16="http://schemas.microsoft.com/office/drawing/2014/main" id="{69BD2C00-B7A5-471D-9373-E2B2508A0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rgbClr val="FE007F"/>
              </a:solidFill>
              <a:ln w="9525">
                <a:solidFill>
                  <a:srgbClr val="FE007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1780" name="Group 8">
                <a:extLst>
                  <a:ext uri="{FF2B5EF4-FFF2-40B4-BE49-F238E27FC236}">
                    <a16:creationId xmlns:a16="http://schemas.microsoft.com/office/drawing/2014/main" id="{90F79781-75B6-4C3C-8E2D-C2AC457568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71781" name="Freeform 9">
                  <a:extLst>
                    <a:ext uri="{FF2B5EF4-FFF2-40B4-BE49-F238E27FC236}">
                      <a16:creationId xmlns:a16="http://schemas.microsoft.com/office/drawing/2014/main" id="{4C319CAC-B8AB-4039-9980-DE4A67CDA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82" name="Freeform 10">
                  <a:extLst>
                    <a:ext uri="{FF2B5EF4-FFF2-40B4-BE49-F238E27FC236}">
                      <a16:creationId xmlns:a16="http://schemas.microsoft.com/office/drawing/2014/main" id="{507C8CAD-F41F-4F44-AAF0-9E2D73AB85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83" name="Freeform 11">
                  <a:extLst>
                    <a:ext uri="{FF2B5EF4-FFF2-40B4-BE49-F238E27FC236}">
                      <a16:creationId xmlns:a16="http://schemas.microsoft.com/office/drawing/2014/main" id="{18D70B0E-8278-4697-BAED-AE5C35F551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84" name="Line 12">
                  <a:extLst>
                    <a:ext uri="{FF2B5EF4-FFF2-40B4-BE49-F238E27FC236}">
                      <a16:creationId xmlns:a16="http://schemas.microsoft.com/office/drawing/2014/main" id="{8B439874-AD9A-4754-BB6D-4CDF8575B4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85" name="Line 13">
                  <a:extLst>
                    <a:ext uri="{FF2B5EF4-FFF2-40B4-BE49-F238E27FC236}">
                      <a16:creationId xmlns:a16="http://schemas.microsoft.com/office/drawing/2014/main" id="{32F0245B-1FD4-4D72-896B-3175C544D4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86" name="Freeform 14">
                  <a:extLst>
                    <a:ext uri="{FF2B5EF4-FFF2-40B4-BE49-F238E27FC236}">
                      <a16:creationId xmlns:a16="http://schemas.microsoft.com/office/drawing/2014/main" id="{3DE4E408-4334-444D-A712-CBFA0C22B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rgbClr val="FE007F"/>
                </a:solidFill>
                <a:ln w="76200">
                  <a:solidFill>
                    <a:srgbClr val="FE00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87" name="Freeform 15">
                  <a:extLst>
                    <a:ext uri="{FF2B5EF4-FFF2-40B4-BE49-F238E27FC236}">
                      <a16:creationId xmlns:a16="http://schemas.microsoft.com/office/drawing/2014/main" id="{09EC02B9-A1A7-4CD2-9B80-8D1A5625A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rgbClr val="FE007F"/>
                </a:solidFill>
                <a:ln w="76200">
                  <a:solidFill>
                    <a:srgbClr val="FE00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88" name="Line 16">
                  <a:extLst>
                    <a:ext uri="{FF2B5EF4-FFF2-40B4-BE49-F238E27FC236}">
                      <a16:creationId xmlns:a16="http://schemas.microsoft.com/office/drawing/2014/main" id="{B30BB164-9412-454A-9DAA-11C8B1BDF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E00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sp>
          <p:nvSpPr>
            <p:cNvPr id="71778" name="Oval 17">
              <a:extLst>
                <a:ext uri="{FF2B5EF4-FFF2-40B4-BE49-F238E27FC236}">
                  <a16:creationId xmlns:a16="http://schemas.microsoft.com/office/drawing/2014/main" id="{3C6479F1-DA7A-43A0-9D8C-544311F74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2" y="391"/>
              <a:ext cx="45" cy="91"/>
            </a:xfrm>
            <a:prstGeom prst="ellipse">
              <a:avLst/>
            </a:prstGeom>
            <a:solidFill>
              <a:srgbClr val="FE007F"/>
            </a:solidFill>
            <a:ln w="9525">
              <a:solidFill>
                <a:srgbClr val="FE007F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0000"/>
                </a:solidFill>
              </a:endParaRPr>
            </a:p>
          </p:txBody>
        </p:sp>
      </p:grpSp>
      <p:sp>
        <p:nvSpPr>
          <p:cNvPr id="71686" name="Freeform 18">
            <a:extLst>
              <a:ext uri="{FF2B5EF4-FFF2-40B4-BE49-F238E27FC236}">
                <a16:creationId xmlns:a16="http://schemas.microsoft.com/office/drawing/2014/main" id="{7D83EFD2-D4C2-4ADB-AF9A-B6B41896E091}"/>
              </a:ext>
            </a:extLst>
          </p:cNvPr>
          <p:cNvSpPr>
            <a:spLocks/>
          </p:cNvSpPr>
          <p:nvPr/>
        </p:nvSpPr>
        <p:spPr bwMode="auto">
          <a:xfrm rot="-2485817">
            <a:off x="5364163" y="115888"/>
            <a:ext cx="285750" cy="323850"/>
          </a:xfrm>
          <a:custGeom>
            <a:avLst/>
            <a:gdLst>
              <a:gd name="T0" fmla="*/ 2147483646 w 454"/>
              <a:gd name="T1" fmla="*/ 2147483646 h 472"/>
              <a:gd name="T2" fmla="*/ 2147483646 w 454"/>
              <a:gd name="T3" fmla="*/ 2147483646 h 472"/>
              <a:gd name="T4" fmla="*/ 2147483646 w 454"/>
              <a:gd name="T5" fmla="*/ 2147483646 h 472"/>
              <a:gd name="T6" fmla="*/ 2147483646 w 454"/>
              <a:gd name="T7" fmla="*/ 2147483646 h 472"/>
              <a:gd name="T8" fmla="*/ 2147483646 w 454"/>
              <a:gd name="T9" fmla="*/ 2147483646 h 472"/>
              <a:gd name="T10" fmla="*/ 2147483646 w 454"/>
              <a:gd name="T11" fmla="*/ 2147483646 h 472"/>
              <a:gd name="T12" fmla="*/ 2147483646 w 454"/>
              <a:gd name="T13" fmla="*/ 2147483646 h 472"/>
              <a:gd name="T14" fmla="*/ 2147483646 w 454"/>
              <a:gd name="T15" fmla="*/ 2147483646 h 472"/>
              <a:gd name="T16" fmla="*/ 2147483646 w 454"/>
              <a:gd name="T17" fmla="*/ 2147483646 h 472"/>
              <a:gd name="T18" fmla="*/ 2147483646 w 454"/>
              <a:gd name="T19" fmla="*/ 2147483646 h 472"/>
              <a:gd name="T20" fmla="*/ 2147483646 w 454"/>
              <a:gd name="T21" fmla="*/ 2147483646 h 472"/>
              <a:gd name="T22" fmla="*/ 2147483646 w 454"/>
              <a:gd name="T23" fmla="*/ 2147483646 h 472"/>
              <a:gd name="T24" fmla="*/ 2147483646 w 454"/>
              <a:gd name="T25" fmla="*/ 2147483646 h 472"/>
              <a:gd name="T26" fmla="*/ 2147483646 w 454"/>
              <a:gd name="T27" fmla="*/ 2147483646 h 472"/>
              <a:gd name="T28" fmla="*/ 2147483646 w 454"/>
              <a:gd name="T29" fmla="*/ 2147483646 h 472"/>
              <a:gd name="T30" fmla="*/ 0 w 454"/>
              <a:gd name="T31" fmla="*/ 2147483646 h 472"/>
              <a:gd name="T32" fmla="*/ 2147483646 w 454"/>
              <a:gd name="T33" fmla="*/ 2147483646 h 472"/>
              <a:gd name="T34" fmla="*/ 2147483646 w 454"/>
              <a:gd name="T35" fmla="*/ 2147483646 h 472"/>
              <a:gd name="T36" fmla="*/ 2147483646 w 454"/>
              <a:gd name="T37" fmla="*/ 2147483646 h 472"/>
              <a:gd name="T38" fmla="*/ 2147483646 w 454"/>
              <a:gd name="T39" fmla="*/ 2147483646 h 472"/>
              <a:gd name="T40" fmla="*/ 2147483646 w 454"/>
              <a:gd name="T41" fmla="*/ 2147483646 h 472"/>
              <a:gd name="T42" fmla="*/ 2147483646 w 454"/>
              <a:gd name="T43" fmla="*/ 2147483646 h 472"/>
              <a:gd name="T44" fmla="*/ 2147483646 w 454"/>
              <a:gd name="T45" fmla="*/ 2147483646 h 472"/>
              <a:gd name="T46" fmla="*/ 2147483646 w 454"/>
              <a:gd name="T47" fmla="*/ 2147483646 h 472"/>
              <a:gd name="T48" fmla="*/ 2147483646 w 454"/>
              <a:gd name="T49" fmla="*/ 0 h 472"/>
              <a:gd name="T50" fmla="*/ 2147483646 w 454"/>
              <a:gd name="T51" fmla="*/ 0 h 472"/>
              <a:gd name="T52" fmla="*/ 2147483646 w 454"/>
              <a:gd name="T53" fmla="*/ 2147483646 h 472"/>
              <a:gd name="T54" fmla="*/ 2147483646 w 454"/>
              <a:gd name="T55" fmla="*/ 2147483646 h 472"/>
              <a:gd name="T56" fmla="*/ 2147483646 w 454"/>
              <a:gd name="T57" fmla="*/ 2147483646 h 472"/>
              <a:gd name="T58" fmla="*/ 2147483646 w 454"/>
              <a:gd name="T59" fmla="*/ 2147483646 h 472"/>
              <a:gd name="T60" fmla="*/ 2147483646 w 454"/>
              <a:gd name="T61" fmla="*/ 2147483646 h 472"/>
              <a:gd name="T62" fmla="*/ 2147483646 w 454"/>
              <a:gd name="T63" fmla="*/ 2147483646 h 472"/>
              <a:gd name="T64" fmla="*/ 2147483646 w 454"/>
              <a:gd name="T65" fmla="*/ 2147483646 h 472"/>
              <a:gd name="T66" fmla="*/ 2147483646 w 454"/>
              <a:gd name="T67" fmla="*/ 2147483646 h 472"/>
              <a:gd name="T68" fmla="*/ 2147483646 w 454"/>
              <a:gd name="T69" fmla="*/ 2147483646 h 472"/>
              <a:gd name="T70" fmla="*/ 2147483646 w 454"/>
              <a:gd name="T71" fmla="*/ 2147483646 h 472"/>
              <a:gd name="T72" fmla="*/ 2147483646 w 454"/>
              <a:gd name="T73" fmla="*/ 2147483646 h 472"/>
              <a:gd name="T74" fmla="*/ 2147483646 w 454"/>
              <a:gd name="T75" fmla="*/ 2147483646 h 472"/>
              <a:gd name="T76" fmla="*/ 2147483646 w 454"/>
              <a:gd name="T77" fmla="*/ 2147483646 h 472"/>
              <a:gd name="T78" fmla="*/ 2147483646 w 454"/>
              <a:gd name="T79" fmla="*/ 2147483646 h 472"/>
              <a:gd name="T80" fmla="*/ 2147483646 w 454"/>
              <a:gd name="T81" fmla="*/ 2147483646 h 472"/>
              <a:gd name="T82" fmla="*/ 2147483646 w 454"/>
              <a:gd name="T83" fmla="*/ 2147483646 h 472"/>
              <a:gd name="T84" fmla="*/ 2147483646 w 454"/>
              <a:gd name="T85" fmla="*/ 2147483646 h 472"/>
              <a:gd name="T86" fmla="*/ 2147483646 w 454"/>
              <a:gd name="T87" fmla="*/ 2147483646 h 472"/>
              <a:gd name="T88" fmla="*/ 2147483646 w 454"/>
              <a:gd name="T89" fmla="*/ 2147483646 h 47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54"/>
              <a:gd name="T136" fmla="*/ 0 h 472"/>
              <a:gd name="T137" fmla="*/ 454 w 454"/>
              <a:gd name="T138" fmla="*/ 472 h 47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54" h="472">
                <a:moveTo>
                  <a:pt x="315" y="390"/>
                </a:moveTo>
                <a:lnTo>
                  <a:pt x="304" y="405"/>
                </a:lnTo>
                <a:lnTo>
                  <a:pt x="295" y="422"/>
                </a:lnTo>
                <a:lnTo>
                  <a:pt x="281" y="434"/>
                </a:lnTo>
                <a:lnTo>
                  <a:pt x="270" y="447"/>
                </a:lnTo>
                <a:lnTo>
                  <a:pt x="257" y="455"/>
                </a:lnTo>
                <a:lnTo>
                  <a:pt x="241" y="462"/>
                </a:lnTo>
                <a:lnTo>
                  <a:pt x="226" y="466"/>
                </a:lnTo>
                <a:lnTo>
                  <a:pt x="213" y="472"/>
                </a:lnTo>
                <a:lnTo>
                  <a:pt x="194" y="470"/>
                </a:lnTo>
                <a:lnTo>
                  <a:pt x="179" y="470"/>
                </a:lnTo>
                <a:lnTo>
                  <a:pt x="161" y="464"/>
                </a:lnTo>
                <a:lnTo>
                  <a:pt x="146" y="460"/>
                </a:lnTo>
                <a:lnTo>
                  <a:pt x="129" y="449"/>
                </a:lnTo>
                <a:lnTo>
                  <a:pt x="112" y="441"/>
                </a:lnTo>
                <a:lnTo>
                  <a:pt x="99" y="426"/>
                </a:lnTo>
                <a:lnTo>
                  <a:pt x="85" y="413"/>
                </a:lnTo>
                <a:lnTo>
                  <a:pt x="72" y="398"/>
                </a:lnTo>
                <a:lnTo>
                  <a:pt x="63" y="384"/>
                </a:lnTo>
                <a:lnTo>
                  <a:pt x="53" y="367"/>
                </a:lnTo>
                <a:lnTo>
                  <a:pt x="44" y="354"/>
                </a:lnTo>
                <a:lnTo>
                  <a:pt x="36" y="339"/>
                </a:lnTo>
                <a:lnTo>
                  <a:pt x="28" y="322"/>
                </a:lnTo>
                <a:lnTo>
                  <a:pt x="23" y="306"/>
                </a:lnTo>
                <a:lnTo>
                  <a:pt x="19" y="291"/>
                </a:lnTo>
                <a:lnTo>
                  <a:pt x="13" y="272"/>
                </a:lnTo>
                <a:lnTo>
                  <a:pt x="9" y="255"/>
                </a:lnTo>
                <a:lnTo>
                  <a:pt x="4" y="238"/>
                </a:lnTo>
                <a:lnTo>
                  <a:pt x="4" y="221"/>
                </a:lnTo>
                <a:lnTo>
                  <a:pt x="2" y="202"/>
                </a:lnTo>
                <a:lnTo>
                  <a:pt x="0" y="183"/>
                </a:lnTo>
                <a:lnTo>
                  <a:pt x="0" y="164"/>
                </a:lnTo>
                <a:lnTo>
                  <a:pt x="2" y="145"/>
                </a:lnTo>
                <a:lnTo>
                  <a:pt x="2" y="133"/>
                </a:lnTo>
                <a:lnTo>
                  <a:pt x="4" y="124"/>
                </a:lnTo>
                <a:lnTo>
                  <a:pt x="6" y="116"/>
                </a:lnTo>
                <a:lnTo>
                  <a:pt x="9" y="107"/>
                </a:lnTo>
                <a:lnTo>
                  <a:pt x="13" y="99"/>
                </a:lnTo>
                <a:lnTo>
                  <a:pt x="19" y="90"/>
                </a:lnTo>
                <a:lnTo>
                  <a:pt x="25" y="82"/>
                </a:lnTo>
                <a:lnTo>
                  <a:pt x="32" y="76"/>
                </a:lnTo>
                <a:lnTo>
                  <a:pt x="44" y="63"/>
                </a:lnTo>
                <a:lnTo>
                  <a:pt x="61" y="52"/>
                </a:lnTo>
                <a:lnTo>
                  <a:pt x="74" y="44"/>
                </a:lnTo>
                <a:lnTo>
                  <a:pt x="89" y="38"/>
                </a:lnTo>
                <a:lnTo>
                  <a:pt x="112" y="27"/>
                </a:lnTo>
                <a:lnTo>
                  <a:pt x="141" y="17"/>
                </a:lnTo>
                <a:lnTo>
                  <a:pt x="167" y="12"/>
                </a:lnTo>
                <a:lnTo>
                  <a:pt x="196" y="6"/>
                </a:lnTo>
                <a:lnTo>
                  <a:pt x="224" y="0"/>
                </a:lnTo>
                <a:lnTo>
                  <a:pt x="253" y="0"/>
                </a:lnTo>
                <a:lnTo>
                  <a:pt x="279" y="0"/>
                </a:lnTo>
                <a:lnTo>
                  <a:pt x="308" y="6"/>
                </a:lnTo>
                <a:lnTo>
                  <a:pt x="333" y="10"/>
                </a:lnTo>
                <a:lnTo>
                  <a:pt x="357" y="17"/>
                </a:lnTo>
                <a:lnTo>
                  <a:pt x="380" y="29"/>
                </a:lnTo>
                <a:lnTo>
                  <a:pt x="401" y="44"/>
                </a:lnTo>
                <a:lnTo>
                  <a:pt x="418" y="59"/>
                </a:lnTo>
                <a:lnTo>
                  <a:pt x="433" y="80"/>
                </a:lnTo>
                <a:lnTo>
                  <a:pt x="445" y="105"/>
                </a:lnTo>
                <a:lnTo>
                  <a:pt x="454" y="133"/>
                </a:lnTo>
                <a:lnTo>
                  <a:pt x="454" y="145"/>
                </a:lnTo>
                <a:lnTo>
                  <a:pt x="454" y="158"/>
                </a:lnTo>
                <a:lnTo>
                  <a:pt x="452" y="169"/>
                </a:lnTo>
                <a:lnTo>
                  <a:pt x="450" y="181"/>
                </a:lnTo>
                <a:lnTo>
                  <a:pt x="443" y="192"/>
                </a:lnTo>
                <a:lnTo>
                  <a:pt x="437" y="204"/>
                </a:lnTo>
                <a:lnTo>
                  <a:pt x="428" y="213"/>
                </a:lnTo>
                <a:lnTo>
                  <a:pt x="420" y="223"/>
                </a:lnTo>
                <a:lnTo>
                  <a:pt x="409" y="230"/>
                </a:lnTo>
                <a:lnTo>
                  <a:pt x="397" y="238"/>
                </a:lnTo>
                <a:lnTo>
                  <a:pt x="386" y="244"/>
                </a:lnTo>
                <a:lnTo>
                  <a:pt x="373" y="251"/>
                </a:lnTo>
                <a:lnTo>
                  <a:pt x="357" y="255"/>
                </a:lnTo>
                <a:lnTo>
                  <a:pt x="346" y="263"/>
                </a:lnTo>
                <a:lnTo>
                  <a:pt x="331" y="265"/>
                </a:lnTo>
                <a:lnTo>
                  <a:pt x="317" y="268"/>
                </a:lnTo>
                <a:lnTo>
                  <a:pt x="315" y="280"/>
                </a:lnTo>
                <a:lnTo>
                  <a:pt x="317" y="295"/>
                </a:lnTo>
                <a:lnTo>
                  <a:pt x="317" y="303"/>
                </a:lnTo>
                <a:lnTo>
                  <a:pt x="317" y="312"/>
                </a:lnTo>
                <a:lnTo>
                  <a:pt x="319" y="320"/>
                </a:lnTo>
                <a:lnTo>
                  <a:pt x="321" y="329"/>
                </a:lnTo>
                <a:lnTo>
                  <a:pt x="321" y="337"/>
                </a:lnTo>
                <a:lnTo>
                  <a:pt x="321" y="344"/>
                </a:lnTo>
                <a:lnTo>
                  <a:pt x="321" y="352"/>
                </a:lnTo>
                <a:lnTo>
                  <a:pt x="321" y="361"/>
                </a:lnTo>
                <a:lnTo>
                  <a:pt x="317" y="375"/>
                </a:lnTo>
                <a:lnTo>
                  <a:pt x="315" y="3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71687" name="Freeform 19">
            <a:extLst>
              <a:ext uri="{FF2B5EF4-FFF2-40B4-BE49-F238E27FC236}">
                <a16:creationId xmlns:a16="http://schemas.microsoft.com/office/drawing/2014/main" id="{A756F097-8129-47CC-8502-4C2C2A87CEAD}"/>
              </a:ext>
            </a:extLst>
          </p:cNvPr>
          <p:cNvSpPr>
            <a:spLocks/>
          </p:cNvSpPr>
          <p:nvPr/>
        </p:nvSpPr>
        <p:spPr bwMode="auto">
          <a:xfrm rot="-2485817">
            <a:off x="8680450" y="3752850"/>
            <a:ext cx="284163" cy="323850"/>
          </a:xfrm>
          <a:custGeom>
            <a:avLst/>
            <a:gdLst>
              <a:gd name="T0" fmla="*/ 2147483646 w 454"/>
              <a:gd name="T1" fmla="*/ 2147483646 h 472"/>
              <a:gd name="T2" fmla="*/ 2147483646 w 454"/>
              <a:gd name="T3" fmla="*/ 2147483646 h 472"/>
              <a:gd name="T4" fmla="*/ 2147483646 w 454"/>
              <a:gd name="T5" fmla="*/ 2147483646 h 472"/>
              <a:gd name="T6" fmla="*/ 2147483646 w 454"/>
              <a:gd name="T7" fmla="*/ 2147483646 h 472"/>
              <a:gd name="T8" fmla="*/ 2147483646 w 454"/>
              <a:gd name="T9" fmla="*/ 2147483646 h 472"/>
              <a:gd name="T10" fmla="*/ 2147483646 w 454"/>
              <a:gd name="T11" fmla="*/ 2147483646 h 472"/>
              <a:gd name="T12" fmla="*/ 2147483646 w 454"/>
              <a:gd name="T13" fmla="*/ 2147483646 h 472"/>
              <a:gd name="T14" fmla="*/ 2147483646 w 454"/>
              <a:gd name="T15" fmla="*/ 2147483646 h 472"/>
              <a:gd name="T16" fmla="*/ 2147483646 w 454"/>
              <a:gd name="T17" fmla="*/ 2147483646 h 472"/>
              <a:gd name="T18" fmla="*/ 2147483646 w 454"/>
              <a:gd name="T19" fmla="*/ 2147483646 h 472"/>
              <a:gd name="T20" fmla="*/ 2147483646 w 454"/>
              <a:gd name="T21" fmla="*/ 2147483646 h 472"/>
              <a:gd name="T22" fmla="*/ 2147483646 w 454"/>
              <a:gd name="T23" fmla="*/ 2147483646 h 472"/>
              <a:gd name="T24" fmla="*/ 2147483646 w 454"/>
              <a:gd name="T25" fmla="*/ 2147483646 h 472"/>
              <a:gd name="T26" fmla="*/ 2147483646 w 454"/>
              <a:gd name="T27" fmla="*/ 2147483646 h 472"/>
              <a:gd name="T28" fmla="*/ 2147483646 w 454"/>
              <a:gd name="T29" fmla="*/ 2147483646 h 472"/>
              <a:gd name="T30" fmla="*/ 0 w 454"/>
              <a:gd name="T31" fmla="*/ 2147483646 h 472"/>
              <a:gd name="T32" fmla="*/ 2147483646 w 454"/>
              <a:gd name="T33" fmla="*/ 2147483646 h 472"/>
              <a:gd name="T34" fmla="*/ 2147483646 w 454"/>
              <a:gd name="T35" fmla="*/ 2147483646 h 472"/>
              <a:gd name="T36" fmla="*/ 2147483646 w 454"/>
              <a:gd name="T37" fmla="*/ 2147483646 h 472"/>
              <a:gd name="T38" fmla="*/ 2147483646 w 454"/>
              <a:gd name="T39" fmla="*/ 2147483646 h 472"/>
              <a:gd name="T40" fmla="*/ 2147483646 w 454"/>
              <a:gd name="T41" fmla="*/ 2147483646 h 472"/>
              <a:gd name="T42" fmla="*/ 2147483646 w 454"/>
              <a:gd name="T43" fmla="*/ 2147483646 h 472"/>
              <a:gd name="T44" fmla="*/ 2147483646 w 454"/>
              <a:gd name="T45" fmla="*/ 2147483646 h 472"/>
              <a:gd name="T46" fmla="*/ 2147483646 w 454"/>
              <a:gd name="T47" fmla="*/ 2147483646 h 472"/>
              <a:gd name="T48" fmla="*/ 2147483646 w 454"/>
              <a:gd name="T49" fmla="*/ 0 h 472"/>
              <a:gd name="T50" fmla="*/ 2147483646 w 454"/>
              <a:gd name="T51" fmla="*/ 0 h 472"/>
              <a:gd name="T52" fmla="*/ 2147483646 w 454"/>
              <a:gd name="T53" fmla="*/ 2147483646 h 472"/>
              <a:gd name="T54" fmla="*/ 2147483646 w 454"/>
              <a:gd name="T55" fmla="*/ 2147483646 h 472"/>
              <a:gd name="T56" fmla="*/ 2147483646 w 454"/>
              <a:gd name="T57" fmla="*/ 2147483646 h 472"/>
              <a:gd name="T58" fmla="*/ 2147483646 w 454"/>
              <a:gd name="T59" fmla="*/ 2147483646 h 472"/>
              <a:gd name="T60" fmla="*/ 2147483646 w 454"/>
              <a:gd name="T61" fmla="*/ 2147483646 h 472"/>
              <a:gd name="T62" fmla="*/ 2147483646 w 454"/>
              <a:gd name="T63" fmla="*/ 2147483646 h 472"/>
              <a:gd name="T64" fmla="*/ 2147483646 w 454"/>
              <a:gd name="T65" fmla="*/ 2147483646 h 472"/>
              <a:gd name="T66" fmla="*/ 2147483646 w 454"/>
              <a:gd name="T67" fmla="*/ 2147483646 h 472"/>
              <a:gd name="T68" fmla="*/ 2147483646 w 454"/>
              <a:gd name="T69" fmla="*/ 2147483646 h 472"/>
              <a:gd name="T70" fmla="*/ 2147483646 w 454"/>
              <a:gd name="T71" fmla="*/ 2147483646 h 472"/>
              <a:gd name="T72" fmla="*/ 2147483646 w 454"/>
              <a:gd name="T73" fmla="*/ 2147483646 h 472"/>
              <a:gd name="T74" fmla="*/ 2147483646 w 454"/>
              <a:gd name="T75" fmla="*/ 2147483646 h 472"/>
              <a:gd name="T76" fmla="*/ 2147483646 w 454"/>
              <a:gd name="T77" fmla="*/ 2147483646 h 472"/>
              <a:gd name="T78" fmla="*/ 2147483646 w 454"/>
              <a:gd name="T79" fmla="*/ 2147483646 h 472"/>
              <a:gd name="T80" fmla="*/ 2147483646 w 454"/>
              <a:gd name="T81" fmla="*/ 2147483646 h 472"/>
              <a:gd name="T82" fmla="*/ 2147483646 w 454"/>
              <a:gd name="T83" fmla="*/ 2147483646 h 472"/>
              <a:gd name="T84" fmla="*/ 2147483646 w 454"/>
              <a:gd name="T85" fmla="*/ 2147483646 h 472"/>
              <a:gd name="T86" fmla="*/ 2147483646 w 454"/>
              <a:gd name="T87" fmla="*/ 2147483646 h 472"/>
              <a:gd name="T88" fmla="*/ 2147483646 w 454"/>
              <a:gd name="T89" fmla="*/ 2147483646 h 47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54"/>
              <a:gd name="T136" fmla="*/ 0 h 472"/>
              <a:gd name="T137" fmla="*/ 454 w 454"/>
              <a:gd name="T138" fmla="*/ 472 h 47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54" h="472">
                <a:moveTo>
                  <a:pt x="315" y="390"/>
                </a:moveTo>
                <a:lnTo>
                  <a:pt x="304" y="405"/>
                </a:lnTo>
                <a:lnTo>
                  <a:pt x="295" y="422"/>
                </a:lnTo>
                <a:lnTo>
                  <a:pt x="281" y="434"/>
                </a:lnTo>
                <a:lnTo>
                  <a:pt x="270" y="447"/>
                </a:lnTo>
                <a:lnTo>
                  <a:pt x="257" y="455"/>
                </a:lnTo>
                <a:lnTo>
                  <a:pt x="241" y="462"/>
                </a:lnTo>
                <a:lnTo>
                  <a:pt x="226" y="466"/>
                </a:lnTo>
                <a:lnTo>
                  <a:pt x="213" y="472"/>
                </a:lnTo>
                <a:lnTo>
                  <a:pt x="194" y="470"/>
                </a:lnTo>
                <a:lnTo>
                  <a:pt x="179" y="470"/>
                </a:lnTo>
                <a:lnTo>
                  <a:pt x="161" y="464"/>
                </a:lnTo>
                <a:lnTo>
                  <a:pt x="146" y="460"/>
                </a:lnTo>
                <a:lnTo>
                  <a:pt x="129" y="449"/>
                </a:lnTo>
                <a:lnTo>
                  <a:pt x="112" y="441"/>
                </a:lnTo>
                <a:lnTo>
                  <a:pt x="99" y="426"/>
                </a:lnTo>
                <a:lnTo>
                  <a:pt x="85" y="413"/>
                </a:lnTo>
                <a:lnTo>
                  <a:pt x="72" y="398"/>
                </a:lnTo>
                <a:lnTo>
                  <a:pt x="63" y="384"/>
                </a:lnTo>
                <a:lnTo>
                  <a:pt x="53" y="367"/>
                </a:lnTo>
                <a:lnTo>
                  <a:pt x="44" y="354"/>
                </a:lnTo>
                <a:lnTo>
                  <a:pt x="36" y="339"/>
                </a:lnTo>
                <a:lnTo>
                  <a:pt x="28" y="322"/>
                </a:lnTo>
                <a:lnTo>
                  <a:pt x="23" y="306"/>
                </a:lnTo>
                <a:lnTo>
                  <a:pt x="19" y="291"/>
                </a:lnTo>
                <a:lnTo>
                  <a:pt x="13" y="272"/>
                </a:lnTo>
                <a:lnTo>
                  <a:pt x="9" y="255"/>
                </a:lnTo>
                <a:lnTo>
                  <a:pt x="4" y="238"/>
                </a:lnTo>
                <a:lnTo>
                  <a:pt x="4" y="221"/>
                </a:lnTo>
                <a:lnTo>
                  <a:pt x="2" y="202"/>
                </a:lnTo>
                <a:lnTo>
                  <a:pt x="0" y="183"/>
                </a:lnTo>
                <a:lnTo>
                  <a:pt x="0" y="164"/>
                </a:lnTo>
                <a:lnTo>
                  <a:pt x="2" y="145"/>
                </a:lnTo>
                <a:lnTo>
                  <a:pt x="2" y="133"/>
                </a:lnTo>
                <a:lnTo>
                  <a:pt x="4" y="124"/>
                </a:lnTo>
                <a:lnTo>
                  <a:pt x="6" y="116"/>
                </a:lnTo>
                <a:lnTo>
                  <a:pt x="9" y="107"/>
                </a:lnTo>
                <a:lnTo>
                  <a:pt x="13" y="99"/>
                </a:lnTo>
                <a:lnTo>
                  <a:pt x="19" y="90"/>
                </a:lnTo>
                <a:lnTo>
                  <a:pt x="25" y="82"/>
                </a:lnTo>
                <a:lnTo>
                  <a:pt x="32" y="76"/>
                </a:lnTo>
                <a:lnTo>
                  <a:pt x="44" y="63"/>
                </a:lnTo>
                <a:lnTo>
                  <a:pt x="61" y="52"/>
                </a:lnTo>
                <a:lnTo>
                  <a:pt x="74" y="44"/>
                </a:lnTo>
                <a:lnTo>
                  <a:pt x="89" y="38"/>
                </a:lnTo>
                <a:lnTo>
                  <a:pt x="112" y="27"/>
                </a:lnTo>
                <a:lnTo>
                  <a:pt x="141" y="17"/>
                </a:lnTo>
                <a:lnTo>
                  <a:pt x="167" y="12"/>
                </a:lnTo>
                <a:lnTo>
                  <a:pt x="196" y="6"/>
                </a:lnTo>
                <a:lnTo>
                  <a:pt x="224" y="0"/>
                </a:lnTo>
                <a:lnTo>
                  <a:pt x="253" y="0"/>
                </a:lnTo>
                <a:lnTo>
                  <a:pt x="279" y="0"/>
                </a:lnTo>
                <a:lnTo>
                  <a:pt x="308" y="6"/>
                </a:lnTo>
                <a:lnTo>
                  <a:pt x="333" y="10"/>
                </a:lnTo>
                <a:lnTo>
                  <a:pt x="357" y="17"/>
                </a:lnTo>
                <a:lnTo>
                  <a:pt x="380" y="29"/>
                </a:lnTo>
                <a:lnTo>
                  <a:pt x="401" y="44"/>
                </a:lnTo>
                <a:lnTo>
                  <a:pt x="418" y="59"/>
                </a:lnTo>
                <a:lnTo>
                  <a:pt x="433" y="80"/>
                </a:lnTo>
                <a:lnTo>
                  <a:pt x="445" y="105"/>
                </a:lnTo>
                <a:lnTo>
                  <a:pt x="454" y="133"/>
                </a:lnTo>
                <a:lnTo>
                  <a:pt x="454" y="145"/>
                </a:lnTo>
                <a:lnTo>
                  <a:pt x="454" y="158"/>
                </a:lnTo>
                <a:lnTo>
                  <a:pt x="452" y="169"/>
                </a:lnTo>
                <a:lnTo>
                  <a:pt x="450" y="181"/>
                </a:lnTo>
                <a:lnTo>
                  <a:pt x="443" y="192"/>
                </a:lnTo>
                <a:lnTo>
                  <a:pt x="437" y="204"/>
                </a:lnTo>
                <a:lnTo>
                  <a:pt x="428" y="213"/>
                </a:lnTo>
                <a:lnTo>
                  <a:pt x="420" y="223"/>
                </a:lnTo>
                <a:lnTo>
                  <a:pt x="409" y="230"/>
                </a:lnTo>
                <a:lnTo>
                  <a:pt x="397" y="238"/>
                </a:lnTo>
                <a:lnTo>
                  <a:pt x="386" y="244"/>
                </a:lnTo>
                <a:lnTo>
                  <a:pt x="373" y="251"/>
                </a:lnTo>
                <a:lnTo>
                  <a:pt x="357" y="255"/>
                </a:lnTo>
                <a:lnTo>
                  <a:pt x="346" y="263"/>
                </a:lnTo>
                <a:lnTo>
                  <a:pt x="331" y="265"/>
                </a:lnTo>
                <a:lnTo>
                  <a:pt x="317" y="268"/>
                </a:lnTo>
                <a:lnTo>
                  <a:pt x="315" y="280"/>
                </a:lnTo>
                <a:lnTo>
                  <a:pt x="317" y="295"/>
                </a:lnTo>
                <a:lnTo>
                  <a:pt x="317" y="303"/>
                </a:lnTo>
                <a:lnTo>
                  <a:pt x="317" y="312"/>
                </a:lnTo>
                <a:lnTo>
                  <a:pt x="319" y="320"/>
                </a:lnTo>
                <a:lnTo>
                  <a:pt x="321" y="329"/>
                </a:lnTo>
                <a:lnTo>
                  <a:pt x="321" y="337"/>
                </a:lnTo>
                <a:lnTo>
                  <a:pt x="321" y="344"/>
                </a:lnTo>
                <a:lnTo>
                  <a:pt x="321" y="352"/>
                </a:lnTo>
                <a:lnTo>
                  <a:pt x="321" y="361"/>
                </a:lnTo>
                <a:lnTo>
                  <a:pt x="317" y="375"/>
                </a:lnTo>
                <a:lnTo>
                  <a:pt x="315" y="3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71688" name="Group 20">
            <a:extLst>
              <a:ext uri="{FF2B5EF4-FFF2-40B4-BE49-F238E27FC236}">
                <a16:creationId xmlns:a16="http://schemas.microsoft.com/office/drawing/2014/main" id="{44D7A6C5-F299-4A69-A94C-3BED9A36B84F}"/>
              </a:ext>
            </a:extLst>
          </p:cNvPr>
          <p:cNvGrpSpPr>
            <a:grpSpLocks/>
          </p:cNvGrpSpPr>
          <p:nvPr/>
        </p:nvGrpSpPr>
        <p:grpSpPr bwMode="auto">
          <a:xfrm rot="-3586176">
            <a:off x="821532" y="1612106"/>
            <a:ext cx="717550" cy="649287"/>
            <a:chOff x="795" y="3058"/>
            <a:chExt cx="452" cy="409"/>
          </a:xfrm>
        </p:grpSpPr>
        <p:sp>
          <p:nvSpPr>
            <p:cNvPr id="71775" name="Freeform 21">
              <a:extLst>
                <a:ext uri="{FF2B5EF4-FFF2-40B4-BE49-F238E27FC236}">
                  <a16:creationId xmlns:a16="http://schemas.microsoft.com/office/drawing/2014/main" id="{B0EB53F4-9310-43B4-AD66-A85A0906AFEF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1776" name="Freeform 22">
              <a:extLst>
                <a:ext uri="{FF2B5EF4-FFF2-40B4-BE49-F238E27FC236}">
                  <a16:creationId xmlns:a16="http://schemas.microsoft.com/office/drawing/2014/main" id="{0CA1672D-17F6-4695-9DC5-131C154AF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1689" name="Group 23">
            <a:extLst>
              <a:ext uri="{FF2B5EF4-FFF2-40B4-BE49-F238E27FC236}">
                <a16:creationId xmlns:a16="http://schemas.microsoft.com/office/drawing/2014/main" id="{DD8255CE-BA97-4304-AE69-6F3E3C36F2DF}"/>
              </a:ext>
            </a:extLst>
          </p:cNvPr>
          <p:cNvGrpSpPr>
            <a:grpSpLocks/>
          </p:cNvGrpSpPr>
          <p:nvPr/>
        </p:nvGrpSpPr>
        <p:grpSpPr bwMode="auto">
          <a:xfrm>
            <a:off x="8678863" y="1125538"/>
            <a:ext cx="717550" cy="649287"/>
            <a:chOff x="795" y="3058"/>
            <a:chExt cx="452" cy="409"/>
          </a:xfrm>
        </p:grpSpPr>
        <p:sp>
          <p:nvSpPr>
            <p:cNvPr id="71773" name="Freeform 24">
              <a:extLst>
                <a:ext uri="{FF2B5EF4-FFF2-40B4-BE49-F238E27FC236}">
                  <a16:creationId xmlns:a16="http://schemas.microsoft.com/office/drawing/2014/main" id="{D026F4D6-AF7E-445E-B26E-82FCA74BD156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1774" name="Freeform 25">
              <a:extLst>
                <a:ext uri="{FF2B5EF4-FFF2-40B4-BE49-F238E27FC236}">
                  <a16:creationId xmlns:a16="http://schemas.microsoft.com/office/drawing/2014/main" id="{CB71357D-C12E-4F18-823A-259724125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1690" name="Group 26">
            <a:extLst>
              <a:ext uri="{FF2B5EF4-FFF2-40B4-BE49-F238E27FC236}">
                <a16:creationId xmlns:a16="http://schemas.microsoft.com/office/drawing/2014/main" id="{F8AAA2F5-1481-4E25-AB06-833021731658}"/>
              </a:ext>
            </a:extLst>
          </p:cNvPr>
          <p:cNvGrpSpPr>
            <a:grpSpLocks/>
          </p:cNvGrpSpPr>
          <p:nvPr/>
        </p:nvGrpSpPr>
        <p:grpSpPr bwMode="auto">
          <a:xfrm rot="349373">
            <a:off x="8462963" y="5514975"/>
            <a:ext cx="431800" cy="506413"/>
            <a:chOff x="795" y="3058"/>
            <a:chExt cx="452" cy="409"/>
          </a:xfrm>
        </p:grpSpPr>
        <p:sp>
          <p:nvSpPr>
            <p:cNvPr id="71771" name="Freeform 27">
              <a:extLst>
                <a:ext uri="{FF2B5EF4-FFF2-40B4-BE49-F238E27FC236}">
                  <a16:creationId xmlns:a16="http://schemas.microsoft.com/office/drawing/2014/main" id="{D9875707-BFAE-446B-AB23-691015B42A91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1772" name="Freeform 28">
              <a:extLst>
                <a:ext uri="{FF2B5EF4-FFF2-40B4-BE49-F238E27FC236}">
                  <a16:creationId xmlns:a16="http://schemas.microsoft.com/office/drawing/2014/main" id="{1109DCF6-5668-4002-B9EB-0384A586E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71691" name="Rectangle 29">
            <a:extLst>
              <a:ext uri="{FF2B5EF4-FFF2-40B4-BE49-F238E27FC236}">
                <a16:creationId xmlns:a16="http://schemas.microsoft.com/office/drawing/2014/main" id="{265586F8-87D4-4E02-A0E4-1F472F1D5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1639888"/>
            <a:ext cx="6913562" cy="4824412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grpSp>
        <p:nvGrpSpPr>
          <p:cNvPr id="71692" name="Group 30">
            <a:extLst>
              <a:ext uri="{FF2B5EF4-FFF2-40B4-BE49-F238E27FC236}">
                <a16:creationId xmlns:a16="http://schemas.microsoft.com/office/drawing/2014/main" id="{006970CB-1C8F-4D24-952C-A962C217037C}"/>
              </a:ext>
            </a:extLst>
          </p:cNvPr>
          <p:cNvGrpSpPr>
            <a:grpSpLocks/>
          </p:cNvGrpSpPr>
          <p:nvPr/>
        </p:nvGrpSpPr>
        <p:grpSpPr bwMode="auto">
          <a:xfrm rot="-2209246">
            <a:off x="6437313" y="79375"/>
            <a:ext cx="2625725" cy="3357563"/>
            <a:chOff x="2200" y="981"/>
            <a:chExt cx="2256" cy="2129"/>
          </a:xfrm>
        </p:grpSpPr>
        <p:sp>
          <p:nvSpPr>
            <p:cNvPr id="71702" name="Oval 31">
              <a:extLst>
                <a:ext uri="{FF2B5EF4-FFF2-40B4-BE49-F238E27FC236}">
                  <a16:creationId xmlns:a16="http://schemas.microsoft.com/office/drawing/2014/main" id="{98B511D3-98ED-457A-AF63-FDE4389CB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069"/>
              <a:ext cx="362" cy="46"/>
            </a:xfrm>
            <a:prstGeom prst="ellipse">
              <a:avLst/>
            </a:prstGeom>
            <a:solidFill>
              <a:srgbClr val="FE007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0000"/>
                </a:solidFill>
              </a:endParaRPr>
            </a:p>
          </p:txBody>
        </p:sp>
        <p:grpSp>
          <p:nvGrpSpPr>
            <p:cNvPr id="71703" name="Group 32">
              <a:extLst>
                <a:ext uri="{FF2B5EF4-FFF2-40B4-BE49-F238E27FC236}">
                  <a16:creationId xmlns:a16="http://schemas.microsoft.com/office/drawing/2014/main" id="{42F541BF-C491-4600-817C-D7050807A5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0" y="981"/>
              <a:ext cx="1678" cy="1179"/>
              <a:chOff x="2593" y="1184"/>
              <a:chExt cx="922" cy="795"/>
            </a:xfrm>
          </p:grpSpPr>
          <p:sp>
            <p:nvSpPr>
              <p:cNvPr id="71763" name="Freeform 33">
                <a:extLst>
                  <a:ext uri="{FF2B5EF4-FFF2-40B4-BE49-F238E27FC236}">
                    <a16:creationId xmlns:a16="http://schemas.microsoft.com/office/drawing/2014/main" id="{D48041D2-46C7-4DD4-BCFD-E5F193F7D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15"/>
                <a:ext cx="431" cy="764"/>
              </a:xfrm>
              <a:custGeom>
                <a:avLst/>
                <a:gdLst>
                  <a:gd name="T0" fmla="*/ 46 w 431"/>
                  <a:gd name="T1" fmla="*/ 491 h 764"/>
                  <a:gd name="T2" fmla="*/ 227 w 431"/>
                  <a:gd name="T3" fmla="*/ 83 h 764"/>
                  <a:gd name="T4" fmla="*/ 408 w 431"/>
                  <a:gd name="T5" fmla="*/ 38 h 764"/>
                  <a:gd name="T6" fmla="*/ 363 w 431"/>
                  <a:gd name="T7" fmla="*/ 310 h 764"/>
                  <a:gd name="T8" fmla="*/ 0 w 431"/>
                  <a:gd name="T9" fmla="*/ 764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33CCCC"/>
              </a:solidFill>
              <a:ln w="146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64" name="Freeform 34">
                <a:extLst>
                  <a:ext uri="{FF2B5EF4-FFF2-40B4-BE49-F238E27FC236}">
                    <a16:creationId xmlns:a16="http://schemas.microsoft.com/office/drawing/2014/main" id="{D74AD73D-EC88-422E-ACC2-8254D9D6A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184"/>
                <a:ext cx="605" cy="749"/>
              </a:xfrm>
              <a:custGeom>
                <a:avLst/>
                <a:gdLst>
                  <a:gd name="T0" fmla="*/ 605 w 605"/>
                  <a:gd name="T1" fmla="*/ 522 h 749"/>
                  <a:gd name="T2" fmla="*/ 378 w 605"/>
                  <a:gd name="T3" fmla="*/ 114 h 749"/>
                  <a:gd name="T4" fmla="*/ 151 w 605"/>
                  <a:gd name="T5" fmla="*/ 23 h 749"/>
                  <a:gd name="T6" fmla="*/ 60 w 605"/>
                  <a:gd name="T7" fmla="*/ 250 h 749"/>
                  <a:gd name="T8" fmla="*/ 514 w 605"/>
                  <a:gd name="T9" fmla="*/ 749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33CCCC"/>
              </a:solidFill>
              <a:ln w="139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65" name="Freeform 35">
                <a:extLst>
                  <a:ext uri="{FF2B5EF4-FFF2-40B4-BE49-F238E27FC236}">
                    <a16:creationId xmlns:a16="http://schemas.microsoft.com/office/drawing/2014/main" id="{A821FA1F-4000-438E-8851-5C19B7238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1525"/>
                <a:ext cx="244" cy="227"/>
              </a:xfrm>
              <a:custGeom>
                <a:avLst/>
                <a:gdLst>
                  <a:gd name="T0" fmla="*/ 880 w 224"/>
                  <a:gd name="T1" fmla="*/ 0 h 153"/>
                  <a:gd name="T2" fmla="*/ 783 w 224"/>
                  <a:gd name="T3" fmla="*/ 8994 h 153"/>
                  <a:gd name="T4" fmla="*/ 741 w 224"/>
                  <a:gd name="T5" fmla="*/ 13344 h 153"/>
                  <a:gd name="T6" fmla="*/ 599 w 224"/>
                  <a:gd name="T7" fmla="*/ 35241 h 153"/>
                  <a:gd name="T8" fmla="*/ 533 w 224"/>
                  <a:gd name="T9" fmla="*/ 55039 h 153"/>
                  <a:gd name="T10" fmla="*/ 475 w 224"/>
                  <a:gd name="T11" fmla="*/ 44370 h 153"/>
                  <a:gd name="T12" fmla="*/ 376 w 224"/>
                  <a:gd name="T13" fmla="*/ 37620 h 153"/>
                  <a:gd name="T14" fmla="*/ 284 w 224"/>
                  <a:gd name="T15" fmla="*/ 28535 h 153"/>
                  <a:gd name="T16" fmla="*/ 174 w 224"/>
                  <a:gd name="T17" fmla="*/ 13344 h 153"/>
                  <a:gd name="T18" fmla="*/ 0 w 224"/>
                  <a:gd name="T19" fmla="*/ 33120 h 153"/>
                  <a:gd name="T20" fmla="*/ 4 w 224"/>
                  <a:gd name="T21" fmla="*/ 56958 h 153"/>
                  <a:gd name="T22" fmla="*/ 114 w 224"/>
                  <a:gd name="T23" fmla="*/ 63796 h 153"/>
                  <a:gd name="T24" fmla="*/ 395 w 224"/>
                  <a:gd name="T25" fmla="*/ 77370 h 153"/>
                  <a:gd name="T26" fmla="*/ 629 w 224"/>
                  <a:gd name="T27" fmla="*/ 81659 h 153"/>
                  <a:gd name="T28" fmla="*/ 719 w 224"/>
                  <a:gd name="T29" fmla="*/ 63796 h 153"/>
                  <a:gd name="T30" fmla="*/ 754 w 224"/>
                  <a:gd name="T31" fmla="*/ 56958 h 153"/>
                  <a:gd name="T32" fmla="*/ 805 w 224"/>
                  <a:gd name="T33" fmla="*/ 52777 h 153"/>
                  <a:gd name="T34" fmla="*/ 880 w 224"/>
                  <a:gd name="T35" fmla="*/ 0 h 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4"/>
                  <a:gd name="T55" fmla="*/ 0 h 153"/>
                  <a:gd name="T56" fmla="*/ 224 w 224"/>
                  <a:gd name="T57" fmla="*/ 153 h 1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4" h="153">
                    <a:moveTo>
                      <a:pt x="224" y="0"/>
                    </a:moveTo>
                    <a:cubicBezTo>
                      <a:pt x="216" y="5"/>
                      <a:pt x="208" y="11"/>
                      <a:pt x="200" y="16"/>
                    </a:cubicBezTo>
                    <a:cubicBezTo>
                      <a:pt x="196" y="19"/>
                      <a:pt x="188" y="24"/>
                      <a:pt x="188" y="24"/>
                    </a:cubicBezTo>
                    <a:cubicBezTo>
                      <a:pt x="178" y="39"/>
                      <a:pt x="168" y="59"/>
                      <a:pt x="152" y="64"/>
                    </a:cubicBezTo>
                    <a:cubicBezTo>
                      <a:pt x="142" y="93"/>
                      <a:pt x="149" y="81"/>
                      <a:pt x="136" y="100"/>
                    </a:cubicBezTo>
                    <a:cubicBezTo>
                      <a:pt x="102" y="77"/>
                      <a:pt x="142" y="108"/>
                      <a:pt x="120" y="80"/>
                    </a:cubicBezTo>
                    <a:cubicBezTo>
                      <a:pt x="111" y="69"/>
                      <a:pt x="106" y="74"/>
                      <a:pt x="96" y="68"/>
                    </a:cubicBezTo>
                    <a:cubicBezTo>
                      <a:pt x="88" y="63"/>
                      <a:pt x="72" y="52"/>
                      <a:pt x="72" y="52"/>
                    </a:cubicBezTo>
                    <a:cubicBezTo>
                      <a:pt x="67" y="36"/>
                      <a:pt x="60" y="29"/>
                      <a:pt x="44" y="24"/>
                    </a:cubicBezTo>
                    <a:cubicBezTo>
                      <a:pt x="19" y="29"/>
                      <a:pt x="8" y="35"/>
                      <a:pt x="0" y="60"/>
                    </a:cubicBezTo>
                    <a:cubicBezTo>
                      <a:pt x="1" y="75"/>
                      <a:pt x="0" y="90"/>
                      <a:pt x="4" y="104"/>
                    </a:cubicBezTo>
                    <a:cubicBezTo>
                      <a:pt x="6" y="110"/>
                      <a:pt x="23" y="114"/>
                      <a:pt x="28" y="116"/>
                    </a:cubicBezTo>
                    <a:cubicBezTo>
                      <a:pt x="52" y="126"/>
                      <a:pt x="74" y="135"/>
                      <a:pt x="100" y="140"/>
                    </a:cubicBezTo>
                    <a:cubicBezTo>
                      <a:pt x="126" y="153"/>
                      <a:pt x="128" y="152"/>
                      <a:pt x="160" y="148"/>
                    </a:cubicBezTo>
                    <a:cubicBezTo>
                      <a:pt x="169" y="134"/>
                      <a:pt x="170" y="126"/>
                      <a:pt x="184" y="116"/>
                    </a:cubicBezTo>
                    <a:cubicBezTo>
                      <a:pt x="187" y="112"/>
                      <a:pt x="189" y="107"/>
                      <a:pt x="192" y="104"/>
                    </a:cubicBezTo>
                    <a:cubicBezTo>
                      <a:pt x="195" y="101"/>
                      <a:pt x="201" y="100"/>
                      <a:pt x="204" y="96"/>
                    </a:cubicBezTo>
                    <a:cubicBezTo>
                      <a:pt x="218" y="79"/>
                      <a:pt x="222" y="19"/>
                      <a:pt x="224" y="0"/>
                    </a:cubicBezTo>
                    <a:close/>
                  </a:path>
                </a:pathLst>
              </a:cu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66" name="Line 36">
                <a:extLst>
                  <a:ext uri="{FF2B5EF4-FFF2-40B4-BE49-F238E27FC236}">
                    <a16:creationId xmlns:a16="http://schemas.microsoft.com/office/drawing/2014/main" id="{92B3896E-86EB-4135-B049-AF3E4BE0A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480"/>
                <a:ext cx="363" cy="408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67" name="Line 37">
                <a:extLst>
                  <a:ext uri="{FF2B5EF4-FFF2-40B4-BE49-F238E27FC236}">
                    <a16:creationId xmlns:a16="http://schemas.microsoft.com/office/drawing/2014/main" id="{D2931D4A-0067-449F-82B9-E754E0530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2" y="1298"/>
                <a:ext cx="227" cy="408"/>
              </a:xfrm>
              <a:prstGeom prst="line">
                <a:avLst/>
              </a:prstGeom>
              <a:noFill/>
              <a:ln w="1206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68" name="Freeform 38">
                <a:extLst>
                  <a:ext uri="{FF2B5EF4-FFF2-40B4-BE49-F238E27FC236}">
                    <a16:creationId xmlns:a16="http://schemas.microsoft.com/office/drawing/2014/main" id="{B9C1499F-CD88-4A15-AB48-1B1254700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253"/>
                <a:ext cx="364" cy="635"/>
              </a:xfrm>
              <a:custGeom>
                <a:avLst/>
                <a:gdLst>
                  <a:gd name="T0" fmla="*/ 3 w 431"/>
                  <a:gd name="T1" fmla="*/ 25 h 764"/>
                  <a:gd name="T2" fmla="*/ 15 w 431"/>
                  <a:gd name="T3" fmla="*/ 4 h 764"/>
                  <a:gd name="T4" fmla="*/ 28 w 431"/>
                  <a:gd name="T5" fmla="*/ 2 h 764"/>
                  <a:gd name="T6" fmla="*/ 25 w 431"/>
                  <a:gd name="T7" fmla="*/ 16 h 764"/>
                  <a:gd name="T8" fmla="*/ 0 w 431"/>
                  <a:gd name="T9" fmla="*/ 4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69" name="Freeform 39">
                <a:extLst>
                  <a:ext uri="{FF2B5EF4-FFF2-40B4-BE49-F238E27FC236}">
                    <a16:creationId xmlns:a16="http://schemas.microsoft.com/office/drawing/2014/main" id="{8BD1F4AA-6F33-42A6-AD02-5549A4079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1207"/>
                <a:ext cx="515" cy="681"/>
              </a:xfrm>
              <a:custGeom>
                <a:avLst/>
                <a:gdLst>
                  <a:gd name="T0" fmla="*/ 47 w 605"/>
                  <a:gd name="T1" fmla="*/ 114 h 749"/>
                  <a:gd name="T2" fmla="*/ 29 w 605"/>
                  <a:gd name="T3" fmla="*/ 25 h 749"/>
                  <a:gd name="T4" fmla="*/ 12 w 605"/>
                  <a:gd name="T5" fmla="*/ 5 h 749"/>
                  <a:gd name="T6" fmla="*/ 5 w 605"/>
                  <a:gd name="T7" fmla="*/ 54 h 749"/>
                  <a:gd name="T8" fmla="*/ 40 w 605"/>
                  <a:gd name="T9" fmla="*/ 164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70" name="Line 40">
                <a:extLst>
                  <a:ext uri="{FF2B5EF4-FFF2-40B4-BE49-F238E27FC236}">
                    <a16:creationId xmlns:a16="http://schemas.microsoft.com/office/drawing/2014/main" id="{EF698F0E-A19F-4501-86C5-3F13A97B57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1820"/>
                <a:ext cx="91" cy="91"/>
              </a:xfrm>
              <a:prstGeom prst="line">
                <a:avLst/>
              </a:prstGeom>
              <a:noFill/>
              <a:ln w="762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1704" name="Group 41">
              <a:extLst>
                <a:ext uri="{FF2B5EF4-FFF2-40B4-BE49-F238E27FC236}">
                  <a16:creationId xmlns:a16="http://schemas.microsoft.com/office/drawing/2014/main" id="{EAFB9250-F10F-4BAC-A174-FBD3BBAD1E2F}"/>
                </a:ext>
              </a:extLst>
            </p:cNvPr>
            <p:cNvGrpSpPr>
              <a:grpSpLocks/>
            </p:cNvGrpSpPr>
            <p:nvPr/>
          </p:nvGrpSpPr>
          <p:grpSpPr bwMode="auto">
            <a:xfrm rot="21090733" flipV="1">
              <a:off x="2305" y="2067"/>
              <a:ext cx="1633" cy="1043"/>
              <a:chOff x="2593" y="1184"/>
              <a:chExt cx="922" cy="795"/>
            </a:xfrm>
          </p:grpSpPr>
          <p:sp>
            <p:nvSpPr>
              <p:cNvPr id="71755" name="Freeform 42">
                <a:extLst>
                  <a:ext uri="{FF2B5EF4-FFF2-40B4-BE49-F238E27FC236}">
                    <a16:creationId xmlns:a16="http://schemas.microsoft.com/office/drawing/2014/main" id="{CE0953E9-1BCE-4B87-9E89-BFE182F37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15"/>
                <a:ext cx="431" cy="764"/>
              </a:xfrm>
              <a:custGeom>
                <a:avLst/>
                <a:gdLst>
                  <a:gd name="T0" fmla="*/ 46 w 431"/>
                  <a:gd name="T1" fmla="*/ 491 h 764"/>
                  <a:gd name="T2" fmla="*/ 227 w 431"/>
                  <a:gd name="T3" fmla="*/ 83 h 764"/>
                  <a:gd name="T4" fmla="*/ 408 w 431"/>
                  <a:gd name="T5" fmla="*/ 38 h 764"/>
                  <a:gd name="T6" fmla="*/ 363 w 431"/>
                  <a:gd name="T7" fmla="*/ 310 h 764"/>
                  <a:gd name="T8" fmla="*/ 0 w 431"/>
                  <a:gd name="T9" fmla="*/ 764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33CCCC"/>
              </a:solidFill>
              <a:ln w="146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56" name="Freeform 43">
                <a:extLst>
                  <a:ext uri="{FF2B5EF4-FFF2-40B4-BE49-F238E27FC236}">
                    <a16:creationId xmlns:a16="http://schemas.microsoft.com/office/drawing/2014/main" id="{8C3A6CF5-9001-42F9-9E1A-E5C3C935D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184"/>
                <a:ext cx="605" cy="749"/>
              </a:xfrm>
              <a:custGeom>
                <a:avLst/>
                <a:gdLst>
                  <a:gd name="T0" fmla="*/ 605 w 605"/>
                  <a:gd name="T1" fmla="*/ 522 h 749"/>
                  <a:gd name="T2" fmla="*/ 378 w 605"/>
                  <a:gd name="T3" fmla="*/ 114 h 749"/>
                  <a:gd name="T4" fmla="*/ 151 w 605"/>
                  <a:gd name="T5" fmla="*/ 23 h 749"/>
                  <a:gd name="T6" fmla="*/ 60 w 605"/>
                  <a:gd name="T7" fmla="*/ 250 h 749"/>
                  <a:gd name="T8" fmla="*/ 514 w 605"/>
                  <a:gd name="T9" fmla="*/ 749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33CCCC"/>
              </a:solidFill>
              <a:ln w="139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57" name="Freeform 44">
                <a:extLst>
                  <a:ext uri="{FF2B5EF4-FFF2-40B4-BE49-F238E27FC236}">
                    <a16:creationId xmlns:a16="http://schemas.microsoft.com/office/drawing/2014/main" id="{8536A314-3270-4803-A51B-C3CD7B732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1525"/>
                <a:ext cx="244" cy="227"/>
              </a:xfrm>
              <a:custGeom>
                <a:avLst/>
                <a:gdLst>
                  <a:gd name="T0" fmla="*/ 880 w 224"/>
                  <a:gd name="T1" fmla="*/ 0 h 153"/>
                  <a:gd name="T2" fmla="*/ 783 w 224"/>
                  <a:gd name="T3" fmla="*/ 8994 h 153"/>
                  <a:gd name="T4" fmla="*/ 741 w 224"/>
                  <a:gd name="T5" fmla="*/ 13344 h 153"/>
                  <a:gd name="T6" fmla="*/ 599 w 224"/>
                  <a:gd name="T7" fmla="*/ 35241 h 153"/>
                  <a:gd name="T8" fmla="*/ 533 w 224"/>
                  <a:gd name="T9" fmla="*/ 55039 h 153"/>
                  <a:gd name="T10" fmla="*/ 475 w 224"/>
                  <a:gd name="T11" fmla="*/ 44370 h 153"/>
                  <a:gd name="T12" fmla="*/ 376 w 224"/>
                  <a:gd name="T13" fmla="*/ 37620 h 153"/>
                  <a:gd name="T14" fmla="*/ 284 w 224"/>
                  <a:gd name="T15" fmla="*/ 28535 h 153"/>
                  <a:gd name="T16" fmla="*/ 174 w 224"/>
                  <a:gd name="T17" fmla="*/ 13344 h 153"/>
                  <a:gd name="T18" fmla="*/ 0 w 224"/>
                  <a:gd name="T19" fmla="*/ 33120 h 153"/>
                  <a:gd name="T20" fmla="*/ 4 w 224"/>
                  <a:gd name="T21" fmla="*/ 56958 h 153"/>
                  <a:gd name="T22" fmla="*/ 114 w 224"/>
                  <a:gd name="T23" fmla="*/ 63796 h 153"/>
                  <a:gd name="T24" fmla="*/ 395 w 224"/>
                  <a:gd name="T25" fmla="*/ 77370 h 153"/>
                  <a:gd name="T26" fmla="*/ 629 w 224"/>
                  <a:gd name="T27" fmla="*/ 81659 h 153"/>
                  <a:gd name="T28" fmla="*/ 719 w 224"/>
                  <a:gd name="T29" fmla="*/ 63796 h 153"/>
                  <a:gd name="T30" fmla="*/ 754 w 224"/>
                  <a:gd name="T31" fmla="*/ 56958 h 153"/>
                  <a:gd name="T32" fmla="*/ 805 w 224"/>
                  <a:gd name="T33" fmla="*/ 52777 h 153"/>
                  <a:gd name="T34" fmla="*/ 880 w 224"/>
                  <a:gd name="T35" fmla="*/ 0 h 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4"/>
                  <a:gd name="T55" fmla="*/ 0 h 153"/>
                  <a:gd name="T56" fmla="*/ 224 w 224"/>
                  <a:gd name="T57" fmla="*/ 153 h 1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4" h="153">
                    <a:moveTo>
                      <a:pt x="224" y="0"/>
                    </a:moveTo>
                    <a:cubicBezTo>
                      <a:pt x="216" y="5"/>
                      <a:pt x="208" y="11"/>
                      <a:pt x="200" y="16"/>
                    </a:cubicBezTo>
                    <a:cubicBezTo>
                      <a:pt x="196" y="19"/>
                      <a:pt x="188" y="24"/>
                      <a:pt x="188" y="24"/>
                    </a:cubicBezTo>
                    <a:cubicBezTo>
                      <a:pt x="178" y="39"/>
                      <a:pt x="168" y="59"/>
                      <a:pt x="152" y="64"/>
                    </a:cubicBezTo>
                    <a:cubicBezTo>
                      <a:pt x="142" y="93"/>
                      <a:pt x="149" y="81"/>
                      <a:pt x="136" y="100"/>
                    </a:cubicBezTo>
                    <a:cubicBezTo>
                      <a:pt x="102" y="77"/>
                      <a:pt x="142" y="108"/>
                      <a:pt x="120" y="80"/>
                    </a:cubicBezTo>
                    <a:cubicBezTo>
                      <a:pt x="111" y="69"/>
                      <a:pt x="106" y="74"/>
                      <a:pt x="96" y="68"/>
                    </a:cubicBezTo>
                    <a:cubicBezTo>
                      <a:pt x="88" y="63"/>
                      <a:pt x="72" y="52"/>
                      <a:pt x="72" y="52"/>
                    </a:cubicBezTo>
                    <a:cubicBezTo>
                      <a:pt x="67" y="36"/>
                      <a:pt x="60" y="29"/>
                      <a:pt x="44" y="24"/>
                    </a:cubicBezTo>
                    <a:cubicBezTo>
                      <a:pt x="19" y="29"/>
                      <a:pt x="8" y="35"/>
                      <a:pt x="0" y="60"/>
                    </a:cubicBezTo>
                    <a:cubicBezTo>
                      <a:pt x="1" y="75"/>
                      <a:pt x="0" y="90"/>
                      <a:pt x="4" y="104"/>
                    </a:cubicBezTo>
                    <a:cubicBezTo>
                      <a:pt x="6" y="110"/>
                      <a:pt x="23" y="114"/>
                      <a:pt x="28" y="116"/>
                    </a:cubicBezTo>
                    <a:cubicBezTo>
                      <a:pt x="52" y="126"/>
                      <a:pt x="74" y="135"/>
                      <a:pt x="100" y="140"/>
                    </a:cubicBezTo>
                    <a:cubicBezTo>
                      <a:pt x="126" y="153"/>
                      <a:pt x="128" y="152"/>
                      <a:pt x="160" y="148"/>
                    </a:cubicBezTo>
                    <a:cubicBezTo>
                      <a:pt x="169" y="134"/>
                      <a:pt x="170" y="126"/>
                      <a:pt x="184" y="116"/>
                    </a:cubicBezTo>
                    <a:cubicBezTo>
                      <a:pt x="187" y="112"/>
                      <a:pt x="189" y="107"/>
                      <a:pt x="192" y="104"/>
                    </a:cubicBezTo>
                    <a:cubicBezTo>
                      <a:pt x="195" y="101"/>
                      <a:pt x="201" y="100"/>
                      <a:pt x="204" y="96"/>
                    </a:cubicBezTo>
                    <a:cubicBezTo>
                      <a:pt x="218" y="79"/>
                      <a:pt x="222" y="19"/>
                      <a:pt x="224" y="0"/>
                    </a:cubicBezTo>
                    <a:close/>
                  </a:path>
                </a:pathLst>
              </a:cu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58" name="Line 45">
                <a:extLst>
                  <a:ext uri="{FF2B5EF4-FFF2-40B4-BE49-F238E27FC236}">
                    <a16:creationId xmlns:a16="http://schemas.microsoft.com/office/drawing/2014/main" id="{158B6D11-847C-485D-B687-E7F520683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480"/>
                <a:ext cx="363" cy="408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59" name="Line 46">
                <a:extLst>
                  <a:ext uri="{FF2B5EF4-FFF2-40B4-BE49-F238E27FC236}">
                    <a16:creationId xmlns:a16="http://schemas.microsoft.com/office/drawing/2014/main" id="{BC51F3EC-5643-4A12-AA7D-C38C40D51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2" y="1298"/>
                <a:ext cx="227" cy="408"/>
              </a:xfrm>
              <a:prstGeom prst="line">
                <a:avLst/>
              </a:prstGeom>
              <a:noFill/>
              <a:ln w="1206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60" name="Freeform 47">
                <a:extLst>
                  <a:ext uri="{FF2B5EF4-FFF2-40B4-BE49-F238E27FC236}">
                    <a16:creationId xmlns:a16="http://schemas.microsoft.com/office/drawing/2014/main" id="{3D2F0263-F66C-42A1-B851-36C2B80E4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253"/>
                <a:ext cx="364" cy="635"/>
              </a:xfrm>
              <a:custGeom>
                <a:avLst/>
                <a:gdLst>
                  <a:gd name="T0" fmla="*/ 3 w 431"/>
                  <a:gd name="T1" fmla="*/ 25 h 764"/>
                  <a:gd name="T2" fmla="*/ 15 w 431"/>
                  <a:gd name="T3" fmla="*/ 4 h 764"/>
                  <a:gd name="T4" fmla="*/ 28 w 431"/>
                  <a:gd name="T5" fmla="*/ 2 h 764"/>
                  <a:gd name="T6" fmla="*/ 25 w 431"/>
                  <a:gd name="T7" fmla="*/ 16 h 764"/>
                  <a:gd name="T8" fmla="*/ 0 w 431"/>
                  <a:gd name="T9" fmla="*/ 4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61" name="Freeform 48">
                <a:extLst>
                  <a:ext uri="{FF2B5EF4-FFF2-40B4-BE49-F238E27FC236}">
                    <a16:creationId xmlns:a16="http://schemas.microsoft.com/office/drawing/2014/main" id="{1A867BD3-FAD0-4A38-94C6-1B8720B03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1207"/>
                <a:ext cx="515" cy="681"/>
              </a:xfrm>
              <a:custGeom>
                <a:avLst/>
                <a:gdLst>
                  <a:gd name="T0" fmla="*/ 47 w 605"/>
                  <a:gd name="T1" fmla="*/ 114 h 749"/>
                  <a:gd name="T2" fmla="*/ 29 w 605"/>
                  <a:gd name="T3" fmla="*/ 25 h 749"/>
                  <a:gd name="T4" fmla="*/ 12 w 605"/>
                  <a:gd name="T5" fmla="*/ 5 h 749"/>
                  <a:gd name="T6" fmla="*/ 5 w 605"/>
                  <a:gd name="T7" fmla="*/ 54 h 749"/>
                  <a:gd name="T8" fmla="*/ 40 w 605"/>
                  <a:gd name="T9" fmla="*/ 164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1762" name="Line 49">
                <a:extLst>
                  <a:ext uri="{FF2B5EF4-FFF2-40B4-BE49-F238E27FC236}">
                    <a16:creationId xmlns:a16="http://schemas.microsoft.com/office/drawing/2014/main" id="{3668C92B-6375-447A-89AB-3B520ED1E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1820"/>
                <a:ext cx="91" cy="91"/>
              </a:xfrm>
              <a:prstGeom prst="line">
                <a:avLst/>
              </a:prstGeom>
              <a:noFill/>
              <a:ln w="762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1705" name="Group 50">
              <a:extLst>
                <a:ext uri="{FF2B5EF4-FFF2-40B4-BE49-F238E27FC236}">
                  <a16:creationId xmlns:a16="http://schemas.microsoft.com/office/drawing/2014/main" id="{42971ECC-830F-44A4-816C-2104A76FD4C4}"/>
                </a:ext>
              </a:extLst>
            </p:cNvPr>
            <p:cNvGrpSpPr>
              <a:grpSpLocks/>
            </p:cNvGrpSpPr>
            <p:nvPr/>
          </p:nvGrpSpPr>
          <p:grpSpPr bwMode="auto">
            <a:xfrm rot="21090733" flipV="1">
              <a:off x="2744" y="2160"/>
              <a:ext cx="765" cy="503"/>
              <a:chOff x="2562" y="1344"/>
              <a:chExt cx="786" cy="568"/>
            </a:xfrm>
          </p:grpSpPr>
          <p:sp>
            <p:nvSpPr>
              <p:cNvPr id="71745" name="Oval 51">
                <a:extLst>
                  <a:ext uri="{FF2B5EF4-FFF2-40B4-BE49-F238E27FC236}">
                    <a16:creationId xmlns:a16="http://schemas.microsoft.com/office/drawing/2014/main" id="{A5B753D6-310F-49EB-866D-4C99AF7CF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1746" name="Group 52">
                <a:extLst>
                  <a:ext uri="{FF2B5EF4-FFF2-40B4-BE49-F238E27FC236}">
                    <a16:creationId xmlns:a16="http://schemas.microsoft.com/office/drawing/2014/main" id="{6BF9DED7-8BC8-40AB-A125-4A7657269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71747" name="Freeform 53">
                  <a:extLst>
                    <a:ext uri="{FF2B5EF4-FFF2-40B4-BE49-F238E27FC236}">
                      <a16:creationId xmlns:a16="http://schemas.microsoft.com/office/drawing/2014/main" id="{01EC1557-8121-42B9-881D-76C7DA184E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48" name="Freeform 54">
                  <a:extLst>
                    <a:ext uri="{FF2B5EF4-FFF2-40B4-BE49-F238E27FC236}">
                      <a16:creationId xmlns:a16="http://schemas.microsoft.com/office/drawing/2014/main" id="{CA3DAAAB-440C-4BE2-89CE-D18DADD05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49" name="Freeform 55">
                  <a:extLst>
                    <a:ext uri="{FF2B5EF4-FFF2-40B4-BE49-F238E27FC236}">
                      <a16:creationId xmlns:a16="http://schemas.microsoft.com/office/drawing/2014/main" id="{38F40D94-DEBD-4664-8343-F4BD91E514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50" name="Line 56">
                  <a:extLst>
                    <a:ext uri="{FF2B5EF4-FFF2-40B4-BE49-F238E27FC236}">
                      <a16:creationId xmlns:a16="http://schemas.microsoft.com/office/drawing/2014/main" id="{4D2656C6-9AFA-42C2-82BE-88F07E525A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51" name="Line 57">
                  <a:extLst>
                    <a:ext uri="{FF2B5EF4-FFF2-40B4-BE49-F238E27FC236}">
                      <a16:creationId xmlns:a16="http://schemas.microsoft.com/office/drawing/2014/main" id="{9DE077AB-49BA-4128-A2BD-BE71F11A0A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52" name="Freeform 58">
                  <a:extLst>
                    <a:ext uri="{FF2B5EF4-FFF2-40B4-BE49-F238E27FC236}">
                      <a16:creationId xmlns:a16="http://schemas.microsoft.com/office/drawing/2014/main" id="{5B300175-3EB1-40CF-8CEA-82AF6AB04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53" name="Freeform 59">
                  <a:extLst>
                    <a:ext uri="{FF2B5EF4-FFF2-40B4-BE49-F238E27FC236}">
                      <a16:creationId xmlns:a16="http://schemas.microsoft.com/office/drawing/2014/main" id="{AB98FF27-09CE-4AD2-ADC2-A517A1201A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54" name="Line 60">
                  <a:extLst>
                    <a:ext uri="{FF2B5EF4-FFF2-40B4-BE49-F238E27FC236}">
                      <a16:creationId xmlns:a16="http://schemas.microsoft.com/office/drawing/2014/main" id="{164D1049-29BE-4BBC-A022-62DA47DF6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FB5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sp>
          <p:nvSpPr>
            <p:cNvPr id="71706" name="Freeform 61">
              <a:extLst>
                <a:ext uri="{FF2B5EF4-FFF2-40B4-BE49-F238E27FC236}">
                  <a16:creationId xmlns:a16="http://schemas.microsoft.com/office/drawing/2014/main" id="{C741D3D4-D0B9-4B6D-978B-67B82E544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1706"/>
              <a:ext cx="1089" cy="363"/>
            </a:xfrm>
            <a:custGeom>
              <a:avLst/>
              <a:gdLst>
                <a:gd name="T0" fmla="*/ 0 w 1089"/>
                <a:gd name="T1" fmla="*/ 363 h 363"/>
                <a:gd name="T2" fmla="*/ 726 w 1089"/>
                <a:gd name="T3" fmla="*/ 227 h 363"/>
                <a:gd name="T4" fmla="*/ 1089 w 1089"/>
                <a:gd name="T5" fmla="*/ 0 h 363"/>
                <a:gd name="T6" fmla="*/ 0 60000 65536"/>
                <a:gd name="T7" fmla="*/ 0 60000 65536"/>
                <a:gd name="T8" fmla="*/ 0 60000 65536"/>
                <a:gd name="T9" fmla="*/ 0 w 1089"/>
                <a:gd name="T10" fmla="*/ 0 h 363"/>
                <a:gd name="T11" fmla="*/ 1089 w 1089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9" h="363">
                  <a:moveTo>
                    <a:pt x="0" y="363"/>
                  </a:moveTo>
                  <a:cubicBezTo>
                    <a:pt x="272" y="325"/>
                    <a:pt x="544" y="288"/>
                    <a:pt x="726" y="227"/>
                  </a:cubicBezTo>
                  <a:cubicBezTo>
                    <a:pt x="908" y="166"/>
                    <a:pt x="998" y="83"/>
                    <a:pt x="10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1707" name="Freeform 62">
              <a:extLst>
                <a:ext uri="{FF2B5EF4-FFF2-40B4-BE49-F238E27FC236}">
                  <a16:creationId xmlns:a16="http://schemas.microsoft.com/office/drawing/2014/main" id="{ED5D93A7-FDCC-4C56-A0B7-05023C424F9E}"/>
                </a:ext>
              </a:extLst>
            </p:cNvPr>
            <p:cNvSpPr>
              <a:spLocks/>
            </p:cNvSpPr>
            <p:nvPr/>
          </p:nvSpPr>
          <p:spPr bwMode="auto">
            <a:xfrm rot="-8747886">
              <a:off x="3197" y="2069"/>
              <a:ext cx="1089" cy="363"/>
            </a:xfrm>
            <a:custGeom>
              <a:avLst/>
              <a:gdLst>
                <a:gd name="T0" fmla="*/ 0 w 1089"/>
                <a:gd name="T1" fmla="*/ 363 h 363"/>
                <a:gd name="T2" fmla="*/ 726 w 1089"/>
                <a:gd name="T3" fmla="*/ 227 h 363"/>
                <a:gd name="T4" fmla="*/ 1089 w 1089"/>
                <a:gd name="T5" fmla="*/ 0 h 363"/>
                <a:gd name="T6" fmla="*/ 0 60000 65536"/>
                <a:gd name="T7" fmla="*/ 0 60000 65536"/>
                <a:gd name="T8" fmla="*/ 0 60000 65536"/>
                <a:gd name="T9" fmla="*/ 0 w 1089"/>
                <a:gd name="T10" fmla="*/ 0 h 363"/>
                <a:gd name="T11" fmla="*/ 1089 w 1089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9" h="363">
                  <a:moveTo>
                    <a:pt x="0" y="363"/>
                  </a:moveTo>
                  <a:cubicBezTo>
                    <a:pt x="272" y="325"/>
                    <a:pt x="544" y="288"/>
                    <a:pt x="726" y="227"/>
                  </a:cubicBezTo>
                  <a:cubicBezTo>
                    <a:pt x="908" y="166"/>
                    <a:pt x="998" y="83"/>
                    <a:pt x="10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grpSp>
          <p:nvGrpSpPr>
            <p:cNvPr id="71708" name="Group 63">
              <a:extLst>
                <a:ext uri="{FF2B5EF4-FFF2-40B4-BE49-F238E27FC236}">
                  <a16:creationId xmlns:a16="http://schemas.microsoft.com/office/drawing/2014/main" id="{1E8DB6D5-0BF4-4A63-AC6C-9C87368EA8D1}"/>
                </a:ext>
              </a:extLst>
            </p:cNvPr>
            <p:cNvGrpSpPr>
              <a:grpSpLocks/>
            </p:cNvGrpSpPr>
            <p:nvPr/>
          </p:nvGrpSpPr>
          <p:grpSpPr bwMode="auto">
            <a:xfrm rot="2043102">
              <a:off x="4241" y="1570"/>
              <a:ext cx="181" cy="182"/>
              <a:chOff x="1837" y="3566"/>
              <a:chExt cx="786" cy="568"/>
            </a:xfrm>
          </p:grpSpPr>
          <p:grpSp>
            <p:nvGrpSpPr>
              <p:cNvPr id="71733" name="Group 64">
                <a:extLst>
                  <a:ext uri="{FF2B5EF4-FFF2-40B4-BE49-F238E27FC236}">
                    <a16:creationId xmlns:a16="http://schemas.microsoft.com/office/drawing/2014/main" id="{888D5A12-AA73-4944-8E91-710B987330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3566"/>
                <a:ext cx="786" cy="568"/>
                <a:chOff x="2562" y="1344"/>
                <a:chExt cx="786" cy="568"/>
              </a:xfrm>
            </p:grpSpPr>
            <p:sp>
              <p:nvSpPr>
                <p:cNvPr id="71735" name="Oval 65">
                  <a:extLst>
                    <a:ext uri="{FF2B5EF4-FFF2-40B4-BE49-F238E27FC236}">
                      <a16:creationId xmlns:a16="http://schemas.microsoft.com/office/drawing/2014/main" id="{A9E6397D-E43B-47EF-B7F9-5EAD78C4BA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6" y="1706"/>
                  <a:ext cx="181" cy="1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A" altLang="ar-SA" sz="18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71736" name="Group 66">
                  <a:extLst>
                    <a:ext uri="{FF2B5EF4-FFF2-40B4-BE49-F238E27FC236}">
                      <a16:creationId xmlns:a16="http://schemas.microsoft.com/office/drawing/2014/main" id="{02AEBBAC-85EF-4033-8E35-BC97BB91F6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1344"/>
                  <a:ext cx="786" cy="568"/>
                  <a:chOff x="2593" y="1184"/>
                  <a:chExt cx="922" cy="795"/>
                </a:xfrm>
              </p:grpSpPr>
              <p:sp>
                <p:nvSpPr>
                  <p:cNvPr id="71737" name="Freeform 67">
                    <a:extLst>
                      <a:ext uri="{FF2B5EF4-FFF2-40B4-BE49-F238E27FC236}">
                        <a16:creationId xmlns:a16="http://schemas.microsoft.com/office/drawing/2014/main" id="{35FE100B-F735-4616-AFD8-9549A4A56D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4" y="1215"/>
                    <a:ext cx="431" cy="764"/>
                  </a:xfrm>
                  <a:custGeom>
                    <a:avLst/>
                    <a:gdLst>
                      <a:gd name="T0" fmla="*/ 46 w 431"/>
                      <a:gd name="T1" fmla="*/ 491 h 764"/>
                      <a:gd name="T2" fmla="*/ 227 w 431"/>
                      <a:gd name="T3" fmla="*/ 83 h 764"/>
                      <a:gd name="T4" fmla="*/ 408 w 431"/>
                      <a:gd name="T5" fmla="*/ 38 h 764"/>
                      <a:gd name="T6" fmla="*/ 363 w 431"/>
                      <a:gd name="T7" fmla="*/ 310 h 764"/>
                      <a:gd name="T8" fmla="*/ 0 w 431"/>
                      <a:gd name="T9" fmla="*/ 764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noFill/>
                  <a:ln w="146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38" name="Freeform 68">
                    <a:extLst>
                      <a:ext uri="{FF2B5EF4-FFF2-40B4-BE49-F238E27FC236}">
                        <a16:creationId xmlns:a16="http://schemas.microsoft.com/office/drawing/2014/main" id="{6599D51E-D6B7-4C1A-B113-D6134F9EA1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3" y="1184"/>
                    <a:ext cx="605" cy="749"/>
                  </a:xfrm>
                  <a:custGeom>
                    <a:avLst/>
                    <a:gdLst>
                      <a:gd name="T0" fmla="*/ 605 w 605"/>
                      <a:gd name="T1" fmla="*/ 522 h 749"/>
                      <a:gd name="T2" fmla="*/ 378 w 605"/>
                      <a:gd name="T3" fmla="*/ 114 h 749"/>
                      <a:gd name="T4" fmla="*/ 151 w 605"/>
                      <a:gd name="T5" fmla="*/ 23 h 749"/>
                      <a:gd name="T6" fmla="*/ 60 w 605"/>
                      <a:gd name="T7" fmla="*/ 250 h 749"/>
                      <a:gd name="T8" fmla="*/ 514 w 605"/>
                      <a:gd name="T9" fmla="*/ 749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noFill/>
                  <a:ln w="139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39" name="Freeform 69">
                    <a:extLst>
                      <a:ext uri="{FF2B5EF4-FFF2-40B4-BE49-F238E27FC236}">
                        <a16:creationId xmlns:a16="http://schemas.microsoft.com/office/drawing/2014/main" id="{7A228A36-F8BC-4E5C-A184-E962DCDBB1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4" y="1525"/>
                    <a:ext cx="244" cy="227"/>
                  </a:xfrm>
                  <a:custGeom>
                    <a:avLst/>
                    <a:gdLst>
                      <a:gd name="T0" fmla="*/ 880 w 224"/>
                      <a:gd name="T1" fmla="*/ 0 h 153"/>
                      <a:gd name="T2" fmla="*/ 783 w 224"/>
                      <a:gd name="T3" fmla="*/ 8994 h 153"/>
                      <a:gd name="T4" fmla="*/ 741 w 224"/>
                      <a:gd name="T5" fmla="*/ 13344 h 153"/>
                      <a:gd name="T6" fmla="*/ 599 w 224"/>
                      <a:gd name="T7" fmla="*/ 35241 h 153"/>
                      <a:gd name="T8" fmla="*/ 533 w 224"/>
                      <a:gd name="T9" fmla="*/ 55039 h 153"/>
                      <a:gd name="T10" fmla="*/ 475 w 224"/>
                      <a:gd name="T11" fmla="*/ 44370 h 153"/>
                      <a:gd name="T12" fmla="*/ 376 w 224"/>
                      <a:gd name="T13" fmla="*/ 37620 h 153"/>
                      <a:gd name="T14" fmla="*/ 284 w 224"/>
                      <a:gd name="T15" fmla="*/ 28535 h 153"/>
                      <a:gd name="T16" fmla="*/ 174 w 224"/>
                      <a:gd name="T17" fmla="*/ 13344 h 153"/>
                      <a:gd name="T18" fmla="*/ 0 w 224"/>
                      <a:gd name="T19" fmla="*/ 33120 h 153"/>
                      <a:gd name="T20" fmla="*/ 4 w 224"/>
                      <a:gd name="T21" fmla="*/ 56958 h 153"/>
                      <a:gd name="T22" fmla="*/ 114 w 224"/>
                      <a:gd name="T23" fmla="*/ 63796 h 153"/>
                      <a:gd name="T24" fmla="*/ 395 w 224"/>
                      <a:gd name="T25" fmla="*/ 77370 h 153"/>
                      <a:gd name="T26" fmla="*/ 629 w 224"/>
                      <a:gd name="T27" fmla="*/ 81659 h 153"/>
                      <a:gd name="T28" fmla="*/ 719 w 224"/>
                      <a:gd name="T29" fmla="*/ 63796 h 153"/>
                      <a:gd name="T30" fmla="*/ 754 w 224"/>
                      <a:gd name="T31" fmla="*/ 56958 h 153"/>
                      <a:gd name="T32" fmla="*/ 805 w 224"/>
                      <a:gd name="T33" fmla="*/ 52777 h 153"/>
                      <a:gd name="T34" fmla="*/ 880 w 224"/>
                      <a:gd name="T35" fmla="*/ 0 h 153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4"/>
                      <a:gd name="T55" fmla="*/ 0 h 153"/>
                      <a:gd name="T56" fmla="*/ 224 w 224"/>
                      <a:gd name="T57" fmla="*/ 153 h 153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4" h="153">
                        <a:moveTo>
                          <a:pt x="224" y="0"/>
                        </a:moveTo>
                        <a:cubicBezTo>
                          <a:pt x="216" y="5"/>
                          <a:pt x="208" y="11"/>
                          <a:pt x="200" y="16"/>
                        </a:cubicBezTo>
                        <a:cubicBezTo>
                          <a:pt x="196" y="19"/>
                          <a:pt x="188" y="24"/>
                          <a:pt x="188" y="24"/>
                        </a:cubicBezTo>
                        <a:cubicBezTo>
                          <a:pt x="178" y="39"/>
                          <a:pt x="168" y="59"/>
                          <a:pt x="152" y="64"/>
                        </a:cubicBezTo>
                        <a:cubicBezTo>
                          <a:pt x="142" y="93"/>
                          <a:pt x="149" y="81"/>
                          <a:pt x="136" y="100"/>
                        </a:cubicBezTo>
                        <a:cubicBezTo>
                          <a:pt x="102" y="77"/>
                          <a:pt x="142" y="108"/>
                          <a:pt x="120" y="80"/>
                        </a:cubicBezTo>
                        <a:cubicBezTo>
                          <a:pt x="111" y="69"/>
                          <a:pt x="106" y="74"/>
                          <a:pt x="96" y="68"/>
                        </a:cubicBezTo>
                        <a:cubicBezTo>
                          <a:pt x="88" y="63"/>
                          <a:pt x="72" y="52"/>
                          <a:pt x="72" y="52"/>
                        </a:cubicBezTo>
                        <a:cubicBezTo>
                          <a:pt x="67" y="36"/>
                          <a:pt x="60" y="29"/>
                          <a:pt x="44" y="24"/>
                        </a:cubicBezTo>
                        <a:cubicBezTo>
                          <a:pt x="19" y="29"/>
                          <a:pt x="8" y="35"/>
                          <a:pt x="0" y="60"/>
                        </a:cubicBezTo>
                        <a:cubicBezTo>
                          <a:pt x="1" y="75"/>
                          <a:pt x="0" y="90"/>
                          <a:pt x="4" y="104"/>
                        </a:cubicBezTo>
                        <a:cubicBezTo>
                          <a:pt x="6" y="110"/>
                          <a:pt x="23" y="114"/>
                          <a:pt x="28" y="116"/>
                        </a:cubicBezTo>
                        <a:cubicBezTo>
                          <a:pt x="52" y="126"/>
                          <a:pt x="74" y="135"/>
                          <a:pt x="100" y="140"/>
                        </a:cubicBezTo>
                        <a:cubicBezTo>
                          <a:pt x="126" y="153"/>
                          <a:pt x="128" y="152"/>
                          <a:pt x="160" y="148"/>
                        </a:cubicBezTo>
                        <a:cubicBezTo>
                          <a:pt x="169" y="134"/>
                          <a:pt x="170" y="126"/>
                          <a:pt x="184" y="116"/>
                        </a:cubicBezTo>
                        <a:cubicBezTo>
                          <a:pt x="187" y="112"/>
                          <a:pt x="189" y="107"/>
                          <a:pt x="192" y="104"/>
                        </a:cubicBezTo>
                        <a:cubicBezTo>
                          <a:pt x="195" y="101"/>
                          <a:pt x="201" y="100"/>
                          <a:pt x="204" y="96"/>
                        </a:cubicBezTo>
                        <a:cubicBezTo>
                          <a:pt x="218" y="79"/>
                          <a:pt x="222" y="19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40" name="Line 70">
                    <a:extLst>
                      <a:ext uri="{FF2B5EF4-FFF2-40B4-BE49-F238E27FC236}">
                        <a16:creationId xmlns:a16="http://schemas.microsoft.com/office/drawing/2014/main" id="{EF6A6FC4-C102-49C2-A67B-AED99333C0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44" y="1480"/>
                    <a:ext cx="363" cy="408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41" name="Line 71">
                    <a:extLst>
                      <a:ext uri="{FF2B5EF4-FFF2-40B4-BE49-F238E27FC236}">
                        <a16:creationId xmlns:a16="http://schemas.microsoft.com/office/drawing/2014/main" id="{23E0FA7A-FCEC-48B6-8654-7BF2830DD3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52" y="1298"/>
                    <a:ext cx="227" cy="408"/>
                  </a:xfrm>
                  <a:prstGeom prst="line">
                    <a:avLst/>
                  </a:prstGeom>
                  <a:noFill/>
                  <a:ln w="1206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42" name="Freeform 72">
                    <a:extLst>
                      <a:ext uri="{FF2B5EF4-FFF2-40B4-BE49-F238E27FC236}">
                        <a16:creationId xmlns:a16="http://schemas.microsoft.com/office/drawing/2014/main" id="{3085F5D5-4846-4975-95B4-1B5D524035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1253"/>
                    <a:ext cx="364" cy="635"/>
                  </a:xfrm>
                  <a:custGeom>
                    <a:avLst/>
                    <a:gdLst>
                      <a:gd name="T0" fmla="*/ 3 w 431"/>
                      <a:gd name="T1" fmla="*/ 25 h 764"/>
                      <a:gd name="T2" fmla="*/ 15 w 431"/>
                      <a:gd name="T3" fmla="*/ 4 h 764"/>
                      <a:gd name="T4" fmla="*/ 28 w 431"/>
                      <a:gd name="T5" fmla="*/ 2 h 764"/>
                      <a:gd name="T6" fmla="*/ 25 w 431"/>
                      <a:gd name="T7" fmla="*/ 16 h 764"/>
                      <a:gd name="T8" fmla="*/ 0 w 431"/>
                      <a:gd name="T9" fmla="*/ 40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43" name="Freeform 73">
                    <a:extLst>
                      <a:ext uri="{FF2B5EF4-FFF2-40B4-BE49-F238E27FC236}">
                        <a16:creationId xmlns:a16="http://schemas.microsoft.com/office/drawing/2014/main" id="{E532127A-B146-4512-90DA-8EC97FB861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7" y="1207"/>
                    <a:ext cx="515" cy="681"/>
                  </a:xfrm>
                  <a:custGeom>
                    <a:avLst/>
                    <a:gdLst>
                      <a:gd name="T0" fmla="*/ 47 w 605"/>
                      <a:gd name="T1" fmla="*/ 114 h 749"/>
                      <a:gd name="T2" fmla="*/ 29 w 605"/>
                      <a:gd name="T3" fmla="*/ 25 h 749"/>
                      <a:gd name="T4" fmla="*/ 12 w 605"/>
                      <a:gd name="T5" fmla="*/ 5 h 749"/>
                      <a:gd name="T6" fmla="*/ 5 w 605"/>
                      <a:gd name="T7" fmla="*/ 54 h 749"/>
                      <a:gd name="T8" fmla="*/ 40 w 605"/>
                      <a:gd name="T9" fmla="*/ 164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44" name="Line 74">
                    <a:extLst>
                      <a:ext uri="{FF2B5EF4-FFF2-40B4-BE49-F238E27FC236}">
                        <a16:creationId xmlns:a16="http://schemas.microsoft.com/office/drawing/2014/main" id="{3A842063-BF01-4F6A-9B6E-74AFED16FB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5" y="1820"/>
                    <a:ext cx="91" cy="91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</p:grpSp>
          </p:grpSp>
          <p:sp>
            <p:nvSpPr>
              <p:cNvPr id="71734" name="Oval 75">
                <a:extLst>
                  <a:ext uri="{FF2B5EF4-FFF2-40B4-BE49-F238E27FC236}">
                    <a16:creationId xmlns:a16="http://schemas.microsoft.com/office/drawing/2014/main" id="{E41FB173-A0BE-48FF-A1E6-DC0DA28AA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97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709" name="Group 76">
              <a:extLst>
                <a:ext uri="{FF2B5EF4-FFF2-40B4-BE49-F238E27FC236}">
                  <a16:creationId xmlns:a16="http://schemas.microsoft.com/office/drawing/2014/main" id="{9FB9FD66-1033-4971-A2FB-E81120A2BE32}"/>
                </a:ext>
              </a:extLst>
            </p:cNvPr>
            <p:cNvGrpSpPr>
              <a:grpSpLocks/>
            </p:cNvGrpSpPr>
            <p:nvPr/>
          </p:nvGrpSpPr>
          <p:grpSpPr bwMode="auto">
            <a:xfrm rot="10921664" flipV="1">
              <a:off x="2795" y="1566"/>
              <a:ext cx="765" cy="503"/>
              <a:chOff x="2562" y="1344"/>
              <a:chExt cx="786" cy="568"/>
            </a:xfrm>
          </p:grpSpPr>
          <p:sp>
            <p:nvSpPr>
              <p:cNvPr id="71723" name="Oval 77">
                <a:extLst>
                  <a:ext uri="{FF2B5EF4-FFF2-40B4-BE49-F238E27FC236}">
                    <a16:creationId xmlns:a16="http://schemas.microsoft.com/office/drawing/2014/main" id="{D1DBCEB9-461F-4D00-AA29-300870F18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1724" name="Group 78">
                <a:extLst>
                  <a:ext uri="{FF2B5EF4-FFF2-40B4-BE49-F238E27FC236}">
                    <a16:creationId xmlns:a16="http://schemas.microsoft.com/office/drawing/2014/main" id="{F50C783A-AC4A-4F3D-B872-E0F86498B3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71725" name="Freeform 79">
                  <a:extLst>
                    <a:ext uri="{FF2B5EF4-FFF2-40B4-BE49-F238E27FC236}">
                      <a16:creationId xmlns:a16="http://schemas.microsoft.com/office/drawing/2014/main" id="{BCFBBC4A-3A6D-45BE-8E08-9EBE413C5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26" name="Freeform 80">
                  <a:extLst>
                    <a:ext uri="{FF2B5EF4-FFF2-40B4-BE49-F238E27FC236}">
                      <a16:creationId xmlns:a16="http://schemas.microsoft.com/office/drawing/2014/main" id="{D70A4971-A5D9-425E-B5D5-2D0E27A6ED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27" name="Freeform 81">
                  <a:extLst>
                    <a:ext uri="{FF2B5EF4-FFF2-40B4-BE49-F238E27FC236}">
                      <a16:creationId xmlns:a16="http://schemas.microsoft.com/office/drawing/2014/main" id="{DBB91175-BAAF-48D7-BBDB-02F08301E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28" name="Line 82">
                  <a:extLst>
                    <a:ext uri="{FF2B5EF4-FFF2-40B4-BE49-F238E27FC236}">
                      <a16:creationId xmlns:a16="http://schemas.microsoft.com/office/drawing/2014/main" id="{B06AC838-2524-4FD2-8CA6-D4124CE2D0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29" name="Line 83">
                  <a:extLst>
                    <a:ext uri="{FF2B5EF4-FFF2-40B4-BE49-F238E27FC236}">
                      <a16:creationId xmlns:a16="http://schemas.microsoft.com/office/drawing/2014/main" id="{57724454-A38C-4111-B2A2-CE43CD3B6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30" name="Freeform 84">
                  <a:extLst>
                    <a:ext uri="{FF2B5EF4-FFF2-40B4-BE49-F238E27FC236}">
                      <a16:creationId xmlns:a16="http://schemas.microsoft.com/office/drawing/2014/main" id="{1F80E6D8-A728-4568-8D9B-3B8EE70ABB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31" name="Freeform 85">
                  <a:extLst>
                    <a:ext uri="{FF2B5EF4-FFF2-40B4-BE49-F238E27FC236}">
                      <a16:creationId xmlns:a16="http://schemas.microsoft.com/office/drawing/2014/main" id="{BEE2DF69-2AF1-4579-BD80-FA446BD2B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71732" name="Line 86">
                  <a:extLst>
                    <a:ext uri="{FF2B5EF4-FFF2-40B4-BE49-F238E27FC236}">
                      <a16:creationId xmlns:a16="http://schemas.microsoft.com/office/drawing/2014/main" id="{49FD4602-4DCD-4A4B-AFA3-DE72F3C4A2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FB5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grpSp>
          <p:nvGrpSpPr>
            <p:cNvPr id="71710" name="Group 87">
              <a:extLst>
                <a:ext uri="{FF2B5EF4-FFF2-40B4-BE49-F238E27FC236}">
                  <a16:creationId xmlns:a16="http://schemas.microsoft.com/office/drawing/2014/main" id="{1029B470-4B16-4A08-A4B2-17BEB35282C6}"/>
                </a:ext>
              </a:extLst>
            </p:cNvPr>
            <p:cNvGrpSpPr>
              <a:grpSpLocks/>
            </p:cNvGrpSpPr>
            <p:nvPr/>
          </p:nvGrpSpPr>
          <p:grpSpPr bwMode="auto">
            <a:xfrm rot="6348027">
              <a:off x="4279" y="2313"/>
              <a:ext cx="184" cy="170"/>
              <a:chOff x="1837" y="3566"/>
              <a:chExt cx="786" cy="568"/>
            </a:xfrm>
          </p:grpSpPr>
          <p:grpSp>
            <p:nvGrpSpPr>
              <p:cNvPr id="71711" name="Group 88">
                <a:extLst>
                  <a:ext uri="{FF2B5EF4-FFF2-40B4-BE49-F238E27FC236}">
                    <a16:creationId xmlns:a16="http://schemas.microsoft.com/office/drawing/2014/main" id="{0F080229-AE59-4884-B8B2-976A181CC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3566"/>
                <a:ext cx="786" cy="568"/>
                <a:chOff x="2562" y="1344"/>
                <a:chExt cx="786" cy="568"/>
              </a:xfrm>
            </p:grpSpPr>
            <p:sp>
              <p:nvSpPr>
                <p:cNvPr id="71713" name="Oval 89">
                  <a:extLst>
                    <a:ext uri="{FF2B5EF4-FFF2-40B4-BE49-F238E27FC236}">
                      <a16:creationId xmlns:a16="http://schemas.microsoft.com/office/drawing/2014/main" id="{2630467B-0F63-4B8A-82A9-7D03C6275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6" y="1706"/>
                  <a:ext cx="181" cy="1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A" altLang="ar-SA" sz="18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71714" name="Group 90">
                  <a:extLst>
                    <a:ext uri="{FF2B5EF4-FFF2-40B4-BE49-F238E27FC236}">
                      <a16:creationId xmlns:a16="http://schemas.microsoft.com/office/drawing/2014/main" id="{98C7758E-E68E-4265-852F-94AD0C827B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1344"/>
                  <a:ext cx="786" cy="568"/>
                  <a:chOff x="2593" y="1184"/>
                  <a:chExt cx="922" cy="795"/>
                </a:xfrm>
              </p:grpSpPr>
              <p:sp>
                <p:nvSpPr>
                  <p:cNvPr id="71715" name="Freeform 91">
                    <a:extLst>
                      <a:ext uri="{FF2B5EF4-FFF2-40B4-BE49-F238E27FC236}">
                        <a16:creationId xmlns:a16="http://schemas.microsoft.com/office/drawing/2014/main" id="{96D2A58E-F1E9-41FF-860F-1AF0D60C59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4" y="1215"/>
                    <a:ext cx="431" cy="764"/>
                  </a:xfrm>
                  <a:custGeom>
                    <a:avLst/>
                    <a:gdLst>
                      <a:gd name="T0" fmla="*/ 46 w 431"/>
                      <a:gd name="T1" fmla="*/ 491 h 764"/>
                      <a:gd name="T2" fmla="*/ 227 w 431"/>
                      <a:gd name="T3" fmla="*/ 83 h 764"/>
                      <a:gd name="T4" fmla="*/ 408 w 431"/>
                      <a:gd name="T5" fmla="*/ 38 h 764"/>
                      <a:gd name="T6" fmla="*/ 363 w 431"/>
                      <a:gd name="T7" fmla="*/ 310 h 764"/>
                      <a:gd name="T8" fmla="*/ 0 w 431"/>
                      <a:gd name="T9" fmla="*/ 764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noFill/>
                  <a:ln w="146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16" name="Freeform 92">
                    <a:extLst>
                      <a:ext uri="{FF2B5EF4-FFF2-40B4-BE49-F238E27FC236}">
                        <a16:creationId xmlns:a16="http://schemas.microsoft.com/office/drawing/2014/main" id="{2C774436-B709-4D71-BF8E-8C4746E971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3" y="1184"/>
                    <a:ext cx="605" cy="749"/>
                  </a:xfrm>
                  <a:custGeom>
                    <a:avLst/>
                    <a:gdLst>
                      <a:gd name="T0" fmla="*/ 605 w 605"/>
                      <a:gd name="T1" fmla="*/ 522 h 749"/>
                      <a:gd name="T2" fmla="*/ 378 w 605"/>
                      <a:gd name="T3" fmla="*/ 114 h 749"/>
                      <a:gd name="T4" fmla="*/ 151 w 605"/>
                      <a:gd name="T5" fmla="*/ 23 h 749"/>
                      <a:gd name="T6" fmla="*/ 60 w 605"/>
                      <a:gd name="T7" fmla="*/ 250 h 749"/>
                      <a:gd name="T8" fmla="*/ 514 w 605"/>
                      <a:gd name="T9" fmla="*/ 749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noFill/>
                  <a:ln w="139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17" name="Freeform 93">
                    <a:extLst>
                      <a:ext uri="{FF2B5EF4-FFF2-40B4-BE49-F238E27FC236}">
                        <a16:creationId xmlns:a16="http://schemas.microsoft.com/office/drawing/2014/main" id="{2D79A6F6-4CE7-467F-BC07-9AA504211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4" y="1525"/>
                    <a:ext cx="244" cy="227"/>
                  </a:xfrm>
                  <a:custGeom>
                    <a:avLst/>
                    <a:gdLst>
                      <a:gd name="T0" fmla="*/ 880 w 224"/>
                      <a:gd name="T1" fmla="*/ 0 h 153"/>
                      <a:gd name="T2" fmla="*/ 783 w 224"/>
                      <a:gd name="T3" fmla="*/ 8994 h 153"/>
                      <a:gd name="T4" fmla="*/ 741 w 224"/>
                      <a:gd name="T5" fmla="*/ 13344 h 153"/>
                      <a:gd name="T6" fmla="*/ 599 w 224"/>
                      <a:gd name="T7" fmla="*/ 35241 h 153"/>
                      <a:gd name="T8" fmla="*/ 533 w 224"/>
                      <a:gd name="T9" fmla="*/ 55039 h 153"/>
                      <a:gd name="T10" fmla="*/ 475 w 224"/>
                      <a:gd name="T11" fmla="*/ 44370 h 153"/>
                      <a:gd name="T12" fmla="*/ 376 w 224"/>
                      <a:gd name="T13" fmla="*/ 37620 h 153"/>
                      <a:gd name="T14" fmla="*/ 284 w 224"/>
                      <a:gd name="T15" fmla="*/ 28535 h 153"/>
                      <a:gd name="T16" fmla="*/ 174 w 224"/>
                      <a:gd name="T17" fmla="*/ 13344 h 153"/>
                      <a:gd name="T18" fmla="*/ 0 w 224"/>
                      <a:gd name="T19" fmla="*/ 33120 h 153"/>
                      <a:gd name="T20" fmla="*/ 4 w 224"/>
                      <a:gd name="T21" fmla="*/ 56958 h 153"/>
                      <a:gd name="T22" fmla="*/ 114 w 224"/>
                      <a:gd name="T23" fmla="*/ 63796 h 153"/>
                      <a:gd name="T24" fmla="*/ 395 w 224"/>
                      <a:gd name="T25" fmla="*/ 77370 h 153"/>
                      <a:gd name="T26" fmla="*/ 629 w 224"/>
                      <a:gd name="T27" fmla="*/ 81659 h 153"/>
                      <a:gd name="T28" fmla="*/ 719 w 224"/>
                      <a:gd name="T29" fmla="*/ 63796 h 153"/>
                      <a:gd name="T30" fmla="*/ 754 w 224"/>
                      <a:gd name="T31" fmla="*/ 56958 h 153"/>
                      <a:gd name="T32" fmla="*/ 805 w 224"/>
                      <a:gd name="T33" fmla="*/ 52777 h 153"/>
                      <a:gd name="T34" fmla="*/ 880 w 224"/>
                      <a:gd name="T35" fmla="*/ 0 h 153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4"/>
                      <a:gd name="T55" fmla="*/ 0 h 153"/>
                      <a:gd name="T56" fmla="*/ 224 w 224"/>
                      <a:gd name="T57" fmla="*/ 153 h 153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4" h="153">
                        <a:moveTo>
                          <a:pt x="224" y="0"/>
                        </a:moveTo>
                        <a:cubicBezTo>
                          <a:pt x="216" y="5"/>
                          <a:pt x="208" y="11"/>
                          <a:pt x="200" y="16"/>
                        </a:cubicBezTo>
                        <a:cubicBezTo>
                          <a:pt x="196" y="19"/>
                          <a:pt x="188" y="24"/>
                          <a:pt x="188" y="24"/>
                        </a:cubicBezTo>
                        <a:cubicBezTo>
                          <a:pt x="178" y="39"/>
                          <a:pt x="168" y="59"/>
                          <a:pt x="152" y="64"/>
                        </a:cubicBezTo>
                        <a:cubicBezTo>
                          <a:pt x="142" y="93"/>
                          <a:pt x="149" y="81"/>
                          <a:pt x="136" y="100"/>
                        </a:cubicBezTo>
                        <a:cubicBezTo>
                          <a:pt x="102" y="77"/>
                          <a:pt x="142" y="108"/>
                          <a:pt x="120" y="80"/>
                        </a:cubicBezTo>
                        <a:cubicBezTo>
                          <a:pt x="111" y="69"/>
                          <a:pt x="106" y="74"/>
                          <a:pt x="96" y="68"/>
                        </a:cubicBezTo>
                        <a:cubicBezTo>
                          <a:pt x="88" y="63"/>
                          <a:pt x="72" y="52"/>
                          <a:pt x="72" y="52"/>
                        </a:cubicBezTo>
                        <a:cubicBezTo>
                          <a:pt x="67" y="36"/>
                          <a:pt x="60" y="29"/>
                          <a:pt x="44" y="24"/>
                        </a:cubicBezTo>
                        <a:cubicBezTo>
                          <a:pt x="19" y="29"/>
                          <a:pt x="8" y="35"/>
                          <a:pt x="0" y="60"/>
                        </a:cubicBezTo>
                        <a:cubicBezTo>
                          <a:pt x="1" y="75"/>
                          <a:pt x="0" y="90"/>
                          <a:pt x="4" y="104"/>
                        </a:cubicBezTo>
                        <a:cubicBezTo>
                          <a:pt x="6" y="110"/>
                          <a:pt x="23" y="114"/>
                          <a:pt x="28" y="116"/>
                        </a:cubicBezTo>
                        <a:cubicBezTo>
                          <a:pt x="52" y="126"/>
                          <a:pt x="74" y="135"/>
                          <a:pt x="100" y="140"/>
                        </a:cubicBezTo>
                        <a:cubicBezTo>
                          <a:pt x="126" y="153"/>
                          <a:pt x="128" y="152"/>
                          <a:pt x="160" y="148"/>
                        </a:cubicBezTo>
                        <a:cubicBezTo>
                          <a:pt x="169" y="134"/>
                          <a:pt x="170" y="126"/>
                          <a:pt x="184" y="116"/>
                        </a:cubicBezTo>
                        <a:cubicBezTo>
                          <a:pt x="187" y="112"/>
                          <a:pt x="189" y="107"/>
                          <a:pt x="192" y="104"/>
                        </a:cubicBezTo>
                        <a:cubicBezTo>
                          <a:pt x="195" y="101"/>
                          <a:pt x="201" y="100"/>
                          <a:pt x="204" y="96"/>
                        </a:cubicBezTo>
                        <a:cubicBezTo>
                          <a:pt x="218" y="79"/>
                          <a:pt x="222" y="19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18" name="Line 94">
                    <a:extLst>
                      <a:ext uri="{FF2B5EF4-FFF2-40B4-BE49-F238E27FC236}">
                        <a16:creationId xmlns:a16="http://schemas.microsoft.com/office/drawing/2014/main" id="{CAC7387E-9692-4250-80B4-04E0EF5A1A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44" y="1480"/>
                    <a:ext cx="363" cy="408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19" name="Line 95">
                    <a:extLst>
                      <a:ext uri="{FF2B5EF4-FFF2-40B4-BE49-F238E27FC236}">
                        <a16:creationId xmlns:a16="http://schemas.microsoft.com/office/drawing/2014/main" id="{1F7B5179-2E7C-42A2-B659-78CD3009A0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52" y="1298"/>
                    <a:ext cx="227" cy="408"/>
                  </a:xfrm>
                  <a:prstGeom prst="line">
                    <a:avLst/>
                  </a:prstGeom>
                  <a:noFill/>
                  <a:ln w="1206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20" name="Freeform 96">
                    <a:extLst>
                      <a:ext uri="{FF2B5EF4-FFF2-40B4-BE49-F238E27FC236}">
                        <a16:creationId xmlns:a16="http://schemas.microsoft.com/office/drawing/2014/main" id="{FF5DBF9B-E1B0-4D6E-B096-70CB8827AB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1253"/>
                    <a:ext cx="364" cy="635"/>
                  </a:xfrm>
                  <a:custGeom>
                    <a:avLst/>
                    <a:gdLst>
                      <a:gd name="T0" fmla="*/ 3 w 431"/>
                      <a:gd name="T1" fmla="*/ 25 h 764"/>
                      <a:gd name="T2" fmla="*/ 15 w 431"/>
                      <a:gd name="T3" fmla="*/ 4 h 764"/>
                      <a:gd name="T4" fmla="*/ 28 w 431"/>
                      <a:gd name="T5" fmla="*/ 2 h 764"/>
                      <a:gd name="T6" fmla="*/ 25 w 431"/>
                      <a:gd name="T7" fmla="*/ 16 h 764"/>
                      <a:gd name="T8" fmla="*/ 0 w 431"/>
                      <a:gd name="T9" fmla="*/ 40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21" name="Freeform 97">
                    <a:extLst>
                      <a:ext uri="{FF2B5EF4-FFF2-40B4-BE49-F238E27FC236}">
                        <a16:creationId xmlns:a16="http://schemas.microsoft.com/office/drawing/2014/main" id="{3BFE8D2B-6065-48DC-AE16-C5CA26B1ED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7" y="1207"/>
                    <a:ext cx="515" cy="681"/>
                  </a:xfrm>
                  <a:custGeom>
                    <a:avLst/>
                    <a:gdLst>
                      <a:gd name="T0" fmla="*/ 47 w 605"/>
                      <a:gd name="T1" fmla="*/ 114 h 749"/>
                      <a:gd name="T2" fmla="*/ 29 w 605"/>
                      <a:gd name="T3" fmla="*/ 25 h 749"/>
                      <a:gd name="T4" fmla="*/ 12 w 605"/>
                      <a:gd name="T5" fmla="*/ 5 h 749"/>
                      <a:gd name="T6" fmla="*/ 5 w 605"/>
                      <a:gd name="T7" fmla="*/ 54 h 749"/>
                      <a:gd name="T8" fmla="*/ 40 w 605"/>
                      <a:gd name="T9" fmla="*/ 164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71722" name="Line 98">
                    <a:extLst>
                      <a:ext uri="{FF2B5EF4-FFF2-40B4-BE49-F238E27FC236}">
                        <a16:creationId xmlns:a16="http://schemas.microsoft.com/office/drawing/2014/main" id="{DED42F5F-5AA0-4E66-8523-02AF7C26E4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5" y="1820"/>
                    <a:ext cx="91" cy="91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</p:grpSp>
          </p:grpSp>
          <p:sp>
            <p:nvSpPr>
              <p:cNvPr id="71712" name="Oval 99">
                <a:extLst>
                  <a:ext uri="{FF2B5EF4-FFF2-40B4-BE49-F238E27FC236}">
                    <a16:creationId xmlns:a16="http://schemas.microsoft.com/office/drawing/2014/main" id="{E516645C-9ECB-49FB-ACCA-B62FEEC08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97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172" name="Rectangle 100">
            <a:extLst>
              <a:ext uri="{FF2B5EF4-FFF2-40B4-BE49-F238E27FC236}">
                <a16:creationId xmlns:a16="http://schemas.microsoft.com/office/drawing/2014/main" id="{C5196FE9-6A25-4DDC-B9DE-599CEE321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33" y="1625145"/>
            <a:ext cx="6615658" cy="4640163"/>
          </a:xfrm>
          <a:prstGeom prst="rect">
            <a:avLst/>
          </a:prstGeom>
          <a:solidFill>
            <a:schemeClr val="bg1">
              <a:alpha val="41176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من خلال هذا المكون يتوقع من التلميذة تحقيق الأهداف التالية :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1- تجيب إجابات حرة </a:t>
            </a:r>
            <a:r>
              <a:rPr lang="ar-SA" sz="3600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تصوغها</a:t>
            </a: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بأسلوبها 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2- تتعرف مدار النص  .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3-  تناقش معبرة عن رأيها حول مضامين النص</a:t>
            </a:r>
            <a:r>
              <a:rPr lang="ar-SA" sz="1800" dirty="0">
                <a:latin typeface="Adobe Arabic" panose="02040503050201020203" pitchFamily="18" charset="-78"/>
                <a:cs typeface="Adobe Arabic" panose="02040503050201020203" pitchFamily="18" charset="-78"/>
              </a:rPr>
              <a:t> .</a:t>
            </a:r>
          </a:p>
        </p:txBody>
      </p:sp>
      <p:sp>
        <p:nvSpPr>
          <p:cNvPr id="71696" name="Freeform 102">
            <a:extLst>
              <a:ext uri="{FF2B5EF4-FFF2-40B4-BE49-F238E27FC236}">
                <a16:creationId xmlns:a16="http://schemas.microsoft.com/office/drawing/2014/main" id="{5407D37B-4FBE-4686-9778-6B68872456F5}"/>
              </a:ext>
            </a:extLst>
          </p:cNvPr>
          <p:cNvSpPr>
            <a:spLocks/>
          </p:cNvSpPr>
          <p:nvPr/>
        </p:nvSpPr>
        <p:spPr bwMode="auto">
          <a:xfrm rot="-2485817">
            <a:off x="38100" y="5157788"/>
            <a:ext cx="284163" cy="323850"/>
          </a:xfrm>
          <a:custGeom>
            <a:avLst/>
            <a:gdLst>
              <a:gd name="T0" fmla="*/ 2147483646 w 454"/>
              <a:gd name="T1" fmla="*/ 2147483646 h 472"/>
              <a:gd name="T2" fmla="*/ 2147483646 w 454"/>
              <a:gd name="T3" fmla="*/ 2147483646 h 472"/>
              <a:gd name="T4" fmla="*/ 2147483646 w 454"/>
              <a:gd name="T5" fmla="*/ 2147483646 h 472"/>
              <a:gd name="T6" fmla="*/ 2147483646 w 454"/>
              <a:gd name="T7" fmla="*/ 2147483646 h 472"/>
              <a:gd name="T8" fmla="*/ 2147483646 w 454"/>
              <a:gd name="T9" fmla="*/ 2147483646 h 472"/>
              <a:gd name="T10" fmla="*/ 2147483646 w 454"/>
              <a:gd name="T11" fmla="*/ 2147483646 h 472"/>
              <a:gd name="T12" fmla="*/ 2147483646 w 454"/>
              <a:gd name="T13" fmla="*/ 2147483646 h 472"/>
              <a:gd name="T14" fmla="*/ 2147483646 w 454"/>
              <a:gd name="T15" fmla="*/ 2147483646 h 472"/>
              <a:gd name="T16" fmla="*/ 2147483646 w 454"/>
              <a:gd name="T17" fmla="*/ 2147483646 h 472"/>
              <a:gd name="T18" fmla="*/ 2147483646 w 454"/>
              <a:gd name="T19" fmla="*/ 2147483646 h 472"/>
              <a:gd name="T20" fmla="*/ 2147483646 w 454"/>
              <a:gd name="T21" fmla="*/ 2147483646 h 472"/>
              <a:gd name="T22" fmla="*/ 2147483646 w 454"/>
              <a:gd name="T23" fmla="*/ 2147483646 h 472"/>
              <a:gd name="T24" fmla="*/ 2147483646 w 454"/>
              <a:gd name="T25" fmla="*/ 2147483646 h 472"/>
              <a:gd name="T26" fmla="*/ 2147483646 w 454"/>
              <a:gd name="T27" fmla="*/ 2147483646 h 472"/>
              <a:gd name="T28" fmla="*/ 2147483646 w 454"/>
              <a:gd name="T29" fmla="*/ 2147483646 h 472"/>
              <a:gd name="T30" fmla="*/ 0 w 454"/>
              <a:gd name="T31" fmla="*/ 2147483646 h 472"/>
              <a:gd name="T32" fmla="*/ 2147483646 w 454"/>
              <a:gd name="T33" fmla="*/ 2147483646 h 472"/>
              <a:gd name="T34" fmla="*/ 2147483646 w 454"/>
              <a:gd name="T35" fmla="*/ 2147483646 h 472"/>
              <a:gd name="T36" fmla="*/ 2147483646 w 454"/>
              <a:gd name="T37" fmla="*/ 2147483646 h 472"/>
              <a:gd name="T38" fmla="*/ 2147483646 w 454"/>
              <a:gd name="T39" fmla="*/ 2147483646 h 472"/>
              <a:gd name="T40" fmla="*/ 2147483646 w 454"/>
              <a:gd name="T41" fmla="*/ 2147483646 h 472"/>
              <a:gd name="T42" fmla="*/ 2147483646 w 454"/>
              <a:gd name="T43" fmla="*/ 2147483646 h 472"/>
              <a:gd name="T44" fmla="*/ 2147483646 w 454"/>
              <a:gd name="T45" fmla="*/ 2147483646 h 472"/>
              <a:gd name="T46" fmla="*/ 2147483646 w 454"/>
              <a:gd name="T47" fmla="*/ 2147483646 h 472"/>
              <a:gd name="T48" fmla="*/ 2147483646 w 454"/>
              <a:gd name="T49" fmla="*/ 0 h 472"/>
              <a:gd name="T50" fmla="*/ 2147483646 w 454"/>
              <a:gd name="T51" fmla="*/ 0 h 472"/>
              <a:gd name="T52" fmla="*/ 2147483646 w 454"/>
              <a:gd name="T53" fmla="*/ 2147483646 h 472"/>
              <a:gd name="T54" fmla="*/ 2147483646 w 454"/>
              <a:gd name="T55" fmla="*/ 2147483646 h 472"/>
              <a:gd name="T56" fmla="*/ 2147483646 w 454"/>
              <a:gd name="T57" fmla="*/ 2147483646 h 472"/>
              <a:gd name="T58" fmla="*/ 2147483646 w 454"/>
              <a:gd name="T59" fmla="*/ 2147483646 h 472"/>
              <a:gd name="T60" fmla="*/ 2147483646 w 454"/>
              <a:gd name="T61" fmla="*/ 2147483646 h 472"/>
              <a:gd name="T62" fmla="*/ 2147483646 w 454"/>
              <a:gd name="T63" fmla="*/ 2147483646 h 472"/>
              <a:gd name="T64" fmla="*/ 2147483646 w 454"/>
              <a:gd name="T65" fmla="*/ 2147483646 h 472"/>
              <a:gd name="T66" fmla="*/ 2147483646 w 454"/>
              <a:gd name="T67" fmla="*/ 2147483646 h 472"/>
              <a:gd name="T68" fmla="*/ 2147483646 w 454"/>
              <a:gd name="T69" fmla="*/ 2147483646 h 472"/>
              <a:gd name="T70" fmla="*/ 2147483646 w 454"/>
              <a:gd name="T71" fmla="*/ 2147483646 h 472"/>
              <a:gd name="T72" fmla="*/ 2147483646 w 454"/>
              <a:gd name="T73" fmla="*/ 2147483646 h 472"/>
              <a:gd name="T74" fmla="*/ 2147483646 w 454"/>
              <a:gd name="T75" fmla="*/ 2147483646 h 472"/>
              <a:gd name="T76" fmla="*/ 2147483646 w 454"/>
              <a:gd name="T77" fmla="*/ 2147483646 h 472"/>
              <a:gd name="T78" fmla="*/ 2147483646 w 454"/>
              <a:gd name="T79" fmla="*/ 2147483646 h 472"/>
              <a:gd name="T80" fmla="*/ 2147483646 w 454"/>
              <a:gd name="T81" fmla="*/ 2147483646 h 472"/>
              <a:gd name="T82" fmla="*/ 2147483646 w 454"/>
              <a:gd name="T83" fmla="*/ 2147483646 h 472"/>
              <a:gd name="T84" fmla="*/ 2147483646 w 454"/>
              <a:gd name="T85" fmla="*/ 2147483646 h 472"/>
              <a:gd name="T86" fmla="*/ 2147483646 w 454"/>
              <a:gd name="T87" fmla="*/ 2147483646 h 472"/>
              <a:gd name="T88" fmla="*/ 2147483646 w 454"/>
              <a:gd name="T89" fmla="*/ 2147483646 h 47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54"/>
              <a:gd name="T136" fmla="*/ 0 h 472"/>
              <a:gd name="T137" fmla="*/ 454 w 454"/>
              <a:gd name="T138" fmla="*/ 472 h 47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54" h="472">
                <a:moveTo>
                  <a:pt x="315" y="390"/>
                </a:moveTo>
                <a:lnTo>
                  <a:pt x="304" y="405"/>
                </a:lnTo>
                <a:lnTo>
                  <a:pt x="295" y="422"/>
                </a:lnTo>
                <a:lnTo>
                  <a:pt x="281" y="434"/>
                </a:lnTo>
                <a:lnTo>
                  <a:pt x="270" y="447"/>
                </a:lnTo>
                <a:lnTo>
                  <a:pt x="257" y="455"/>
                </a:lnTo>
                <a:lnTo>
                  <a:pt x="241" y="462"/>
                </a:lnTo>
                <a:lnTo>
                  <a:pt x="226" y="466"/>
                </a:lnTo>
                <a:lnTo>
                  <a:pt x="213" y="472"/>
                </a:lnTo>
                <a:lnTo>
                  <a:pt x="194" y="470"/>
                </a:lnTo>
                <a:lnTo>
                  <a:pt x="179" y="470"/>
                </a:lnTo>
                <a:lnTo>
                  <a:pt x="161" y="464"/>
                </a:lnTo>
                <a:lnTo>
                  <a:pt x="146" y="460"/>
                </a:lnTo>
                <a:lnTo>
                  <a:pt x="129" y="449"/>
                </a:lnTo>
                <a:lnTo>
                  <a:pt x="112" y="441"/>
                </a:lnTo>
                <a:lnTo>
                  <a:pt x="99" y="426"/>
                </a:lnTo>
                <a:lnTo>
                  <a:pt x="85" y="413"/>
                </a:lnTo>
                <a:lnTo>
                  <a:pt x="72" y="398"/>
                </a:lnTo>
                <a:lnTo>
                  <a:pt x="63" y="384"/>
                </a:lnTo>
                <a:lnTo>
                  <a:pt x="53" y="367"/>
                </a:lnTo>
                <a:lnTo>
                  <a:pt x="44" y="354"/>
                </a:lnTo>
                <a:lnTo>
                  <a:pt x="36" y="339"/>
                </a:lnTo>
                <a:lnTo>
                  <a:pt x="28" y="322"/>
                </a:lnTo>
                <a:lnTo>
                  <a:pt x="23" y="306"/>
                </a:lnTo>
                <a:lnTo>
                  <a:pt x="19" y="291"/>
                </a:lnTo>
                <a:lnTo>
                  <a:pt x="13" y="272"/>
                </a:lnTo>
                <a:lnTo>
                  <a:pt x="9" y="255"/>
                </a:lnTo>
                <a:lnTo>
                  <a:pt x="4" y="238"/>
                </a:lnTo>
                <a:lnTo>
                  <a:pt x="4" y="221"/>
                </a:lnTo>
                <a:lnTo>
                  <a:pt x="2" y="202"/>
                </a:lnTo>
                <a:lnTo>
                  <a:pt x="0" y="183"/>
                </a:lnTo>
                <a:lnTo>
                  <a:pt x="0" y="164"/>
                </a:lnTo>
                <a:lnTo>
                  <a:pt x="2" y="145"/>
                </a:lnTo>
                <a:lnTo>
                  <a:pt x="2" y="133"/>
                </a:lnTo>
                <a:lnTo>
                  <a:pt x="4" y="124"/>
                </a:lnTo>
                <a:lnTo>
                  <a:pt x="6" y="116"/>
                </a:lnTo>
                <a:lnTo>
                  <a:pt x="9" y="107"/>
                </a:lnTo>
                <a:lnTo>
                  <a:pt x="13" y="99"/>
                </a:lnTo>
                <a:lnTo>
                  <a:pt x="19" y="90"/>
                </a:lnTo>
                <a:lnTo>
                  <a:pt x="25" y="82"/>
                </a:lnTo>
                <a:lnTo>
                  <a:pt x="32" y="76"/>
                </a:lnTo>
                <a:lnTo>
                  <a:pt x="44" y="63"/>
                </a:lnTo>
                <a:lnTo>
                  <a:pt x="61" y="52"/>
                </a:lnTo>
                <a:lnTo>
                  <a:pt x="74" y="44"/>
                </a:lnTo>
                <a:lnTo>
                  <a:pt x="89" y="38"/>
                </a:lnTo>
                <a:lnTo>
                  <a:pt x="112" y="27"/>
                </a:lnTo>
                <a:lnTo>
                  <a:pt x="141" y="17"/>
                </a:lnTo>
                <a:lnTo>
                  <a:pt x="167" y="12"/>
                </a:lnTo>
                <a:lnTo>
                  <a:pt x="196" y="6"/>
                </a:lnTo>
                <a:lnTo>
                  <a:pt x="224" y="0"/>
                </a:lnTo>
                <a:lnTo>
                  <a:pt x="253" y="0"/>
                </a:lnTo>
                <a:lnTo>
                  <a:pt x="279" y="0"/>
                </a:lnTo>
                <a:lnTo>
                  <a:pt x="308" y="6"/>
                </a:lnTo>
                <a:lnTo>
                  <a:pt x="333" y="10"/>
                </a:lnTo>
                <a:lnTo>
                  <a:pt x="357" y="17"/>
                </a:lnTo>
                <a:lnTo>
                  <a:pt x="380" y="29"/>
                </a:lnTo>
                <a:lnTo>
                  <a:pt x="401" y="44"/>
                </a:lnTo>
                <a:lnTo>
                  <a:pt x="418" y="59"/>
                </a:lnTo>
                <a:lnTo>
                  <a:pt x="433" y="80"/>
                </a:lnTo>
                <a:lnTo>
                  <a:pt x="445" y="105"/>
                </a:lnTo>
                <a:lnTo>
                  <a:pt x="454" y="133"/>
                </a:lnTo>
                <a:lnTo>
                  <a:pt x="454" y="145"/>
                </a:lnTo>
                <a:lnTo>
                  <a:pt x="454" y="158"/>
                </a:lnTo>
                <a:lnTo>
                  <a:pt x="452" y="169"/>
                </a:lnTo>
                <a:lnTo>
                  <a:pt x="450" y="181"/>
                </a:lnTo>
                <a:lnTo>
                  <a:pt x="443" y="192"/>
                </a:lnTo>
                <a:lnTo>
                  <a:pt x="437" y="204"/>
                </a:lnTo>
                <a:lnTo>
                  <a:pt x="428" y="213"/>
                </a:lnTo>
                <a:lnTo>
                  <a:pt x="420" y="223"/>
                </a:lnTo>
                <a:lnTo>
                  <a:pt x="409" y="230"/>
                </a:lnTo>
                <a:lnTo>
                  <a:pt x="397" y="238"/>
                </a:lnTo>
                <a:lnTo>
                  <a:pt x="386" y="244"/>
                </a:lnTo>
                <a:lnTo>
                  <a:pt x="373" y="251"/>
                </a:lnTo>
                <a:lnTo>
                  <a:pt x="357" y="255"/>
                </a:lnTo>
                <a:lnTo>
                  <a:pt x="346" y="263"/>
                </a:lnTo>
                <a:lnTo>
                  <a:pt x="331" y="265"/>
                </a:lnTo>
                <a:lnTo>
                  <a:pt x="317" y="268"/>
                </a:lnTo>
                <a:lnTo>
                  <a:pt x="315" y="280"/>
                </a:lnTo>
                <a:lnTo>
                  <a:pt x="317" y="295"/>
                </a:lnTo>
                <a:lnTo>
                  <a:pt x="317" y="303"/>
                </a:lnTo>
                <a:lnTo>
                  <a:pt x="317" y="312"/>
                </a:lnTo>
                <a:lnTo>
                  <a:pt x="319" y="320"/>
                </a:lnTo>
                <a:lnTo>
                  <a:pt x="321" y="329"/>
                </a:lnTo>
                <a:lnTo>
                  <a:pt x="321" y="337"/>
                </a:lnTo>
                <a:lnTo>
                  <a:pt x="321" y="344"/>
                </a:lnTo>
                <a:lnTo>
                  <a:pt x="321" y="352"/>
                </a:lnTo>
                <a:lnTo>
                  <a:pt x="321" y="361"/>
                </a:lnTo>
                <a:lnTo>
                  <a:pt x="317" y="375"/>
                </a:lnTo>
                <a:lnTo>
                  <a:pt x="315" y="3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71697" name="Group 103">
            <a:extLst>
              <a:ext uri="{FF2B5EF4-FFF2-40B4-BE49-F238E27FC236}">
                <a16:creationId xmlns:a16="http://schemas.microsoft.com/office/drawing/2014/main" id="{19D5817F-B9A1-4D06-98CC-E66D3AD6CAF8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5322888"/>
            <a:ext cx="717550" cy="649287"/>
            <a:chOff x="795" y="3058"/>
            <a:chExt cx="452" cy="409"/>
          </a:xfrm>
        </p:grpSpPr>
        <p:sp>
          <p:nvSpPr>
            <p:cNvPr id="71700" name="Freeform 104">
              <a:extLst>
                <a:ext uri="{FF2B5EF4-FFF2-40B4-BE49-F238E27FC236}">
                  <a16:creationId xmlns:a16="http://schemas.microsoft.com/office/drawing/2014/main" id="{0AD872CE-D23F-4B9C-AE60-A6DCADCB07ED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1701" name="Freeform 105">
              <a:extLst>
                <a:ext uri="{FF2B5EF4-FFF2-40B4-BE49-F238E27FC236}">
                  <a16:creationId xmlns:a16="http://schemas.microsoft.com/office/drawing/2014/main" id="{240EC483-9FEC-41FE-AFEE-19FF558E8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chemeClr val="bg1">
                <a:alpha val="8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71698" name="Text Box 106">
            <a:extLst>
              <a:ext uri="{FF2B5EF4-FFF2-40B4-BE49-F238E27FC236}">
                <a16:creationId xmlns:a16="http://schemas.microsoft.com/office/drawing/2014/main" id="{B2E5E1B0-637D-4741-BDB3-D3A4679FB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7775"/>
            <a:ext cx="61928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>
              <a:solidFill>
                <a:srgbClr val="000000"/>
              </a:solidFill>
              <a:latin typeface="Times New Roman" panose="02020603050405020304" pitchFamily="18" charset="0"/>
              <a:ea typeface="MCS Diwany2 S_I normal."/>
              <a:cs typeface="MCS Diwany2 S_I normal."/>
            </a:endParaRPr>
          </a:p>
        </p:txBody>
      </p:sp>
      <p:sp>
        <p:nvSpPr>
          <p:cNvPr id="3179" name="Rectangle 107">
            <a:extLst>
              <a:ext uri="{FF2B5EF4-FFF2-40B4-BE49-F238E27FC236}">
                <a16:creationId xmlns:a16="http://schemas.microsoft.com/office/drawing/2014/main" id="{BF9E577D-CE92-4728-9970-F2D74997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3" y="582613"/>
            <a:ext cx="61928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raditional Arabic" pitchFamily="2" charset="-78"/>
              </a:rPr>
              <a:t>الـمكون : أفهم النص 1- أجيب</a:t>
            </a:r>
          </a:p>
        </p:txBody>
      </p:sp>
    </p:spTree>
  </p:cSld>
  <p:clrMapOvr>
    <a:masterClrMapping/>
  </p:clrMapOvr>
  <p:transition spd="med"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393A87F-1E59-46FE-98B6-647F4A5F301A}"/>
              </a:ext>
            </a:extLst>
          </p:cNvPr>
          <p:cNvSpPr txBox="1"/>
          <p:nvPr/>
        </p:nvSpPr>
        <p:spPr>
          <a:xfrm>
            <a:off x="4140200" y="2808288"/>
            <a:ext cx="2916238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>
              <a:defRPr/>
            </a:pPr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أنشودة مكون أجيب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6BF658D-773B-4418-B02B-E686CE6F10D9}"/>
              </a:ext>
            </a:extLst>
          </p:cNvPr>
          <p:cNvSpPr txBox="1"/>
          <p:nvPr/>
        </p:nvSpPr>
        <p:spPr>
          <a:xfrm>
            <a:off x="1716088" y="3340100"/>
            <a:ext cx="5711825" cy="304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4500" dirty="0">
                <a:solidFill>
                  <a:srgbClr val="00206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sz="4800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أعد لسؤالي جوابا 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من نص الدرس أجاوبه 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وأراعي إكـمـال جوابي 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وبلغتي الفصحى أذكره</a:t>
            </a:r>
            <a:endParaRPr lang="ar-SA" sz="4500" dirty="0">
              <a:solidFill>
                <a:srgbClr val="002060"/>
              </a:solidFill>
              <a:latin typeface="Adobe نسخ Medium" panose="01010101010101010101" pitchFamily="50" charset="-78"/>
            </a:endParaRPr>
          </a:p>
        </p:txBody>
      </p:sp>
      <p:pic>
        <p:nvPicPr>
          <p:cNvPr id="73732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53ABE431-B845-460D-B64F-4956D66F8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22538"/>
            <a:ext cx="10715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صورة 6">
            <a:extLst>
              <a:ext uri="{FF2B5EF4-FFF2-40B4-BE49-F238E27FC236}">
                <a16:creationId xmlns:a16="http://schemas.microsoft.com/office/drawing/2014/main" id="{06DC0B18-5695-4E80-9A6F-B7710A68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227138"/>
            <a:ext cx="259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8289C19-02B8-4597-8124-7B3389879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1" y="195569"/>
            <a:ext cx="8021169" cy="876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B3F210E0-0A3C-4E60-958B-F4F7457AD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149350"/>
            <a:ext cx="10715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صورة 6">
            <a:extLst>
              <a:ext uri="{FF2B5EF4-FFF2-40B4-BE49-F238E27FC236}">
                <a16:creationId xmlns:a16="http://schemas.microsoft.com/office/drawing/2014/main" id="{692B4D90-B32F-4D3E-8CDA-46CC52D2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149350"/>
            <a:ext cx="259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مربع نص 8">
            <a:extLst>
              <a:ext uri="{FF2B5EF4-FFF2-40B4-BE49-F238E27FC236}">
                <a16:creationId xmlns:a16="http://schemas.microsoft.com/office/drawing/2014/main" id="{67C74351-474B-430C-8A3D-E222B1179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1" y="2199224"/>
            <a:ext cx="49728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2000" dirty="0">
                <a:latin typeface="Arial" panose="020B0604020202020204" pitchFamily="34" charset="0"/>
              </a:rPr>
              <a:t>تدريب الطالبة على قراءة السؤال وأن تكون إجابتها  كاملة المعنى كالتالي .</a:t>
            </a:r>
          </a:p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2000" dirty="0">
                <a:latin typeface="Arial" panose="020B0604020202020204" pitchFamily="34" charset="0"/>
              </a:rPr>
              <a:t>( أخبر المعلم تلاميذه بأن محمدا يرقد في المستشفى )</a:t>
            </a:r>
          </a:p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2000" dirty="0">
                <a:latin typeface="Arial" panose="020B0604020202020204" pitchFamily="34" charset="0"/>
              </a:rPr>
              <a:t> تحديد الإجابة من الجزء الخاص بها في كتابها   .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716530E-F95B-49BE-A215-98002D21F16A}"/>
              </a:ext>
            </a:extLst>
          </p:cNvPr>
          <p:cNvSpPr/>
          <p:nvPr/>
        </p:nvSpPr>
        <p:spPr>
          <a:xfrm>
            <a:off x="3708400" y="3522663"/>
            <a:ext cx="5040313" cy="191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b="1" dirty="0">
                <a:solidFill>
                  <a:srgbClr val="0000FF"/>
                </a:solidFill>
              </a:rPr>
              <a:t> </a:t>
            </a:r>
          </a:p>
          <a:p>
            <a:pPr algn="r">
              <a:defRPr/>
            </a:pPr>
            <a:r>
              <a:rPr lang="ar-SA" b="1" dirty="0">
                <a:solidFill>
                  <a:srgbClr val="0000FF"/>
                </a:solidFill>
              </a:rPr>
              <a:t>    في نهاية السؤال تأتي هذه العلامة </a:t>
            </a:r>
          </a:p>
          <a:p>
            <a:pPr algn="ctr">
              <a:defRPr/>
            </a:pPr>
            <a:endParaRPr lang="ar-SA" b="1" dirty="0">
              <a:solidFill>
                <a:srgbClr val="0000FF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0000FF"/>
              </a:solidFill>
            </a:endParaRPr>
          </a:p>
          <a:p>
            <a:pPr algn="r">
              <a:defRPr/>
            </a:pPr>
            <a:r>
              <a:rPr lang="ar-SA" b="1" dirty="0">
                <a:solidFill>
                  <a:srgbClr val="0000FF"/>
                </a:solidFill>
              </a:rPr>
              <a:t> أنشودة  /أنا أنا علامة السؤال مكاني يأتي آخر السؤال </a:t>
            </a:r>
          </a:p>
        </p:txBody>
      </p:sp>
      <p:sp>
        <p:nvSpPr>
          <p:cNvPr id="11" name="فقاعة الكلام: مستطيلة 10">
            <a:extLst>
              <a:ext uri="{FF2B5EF4-FFF2-40B4-BE49-F238E27FC236}">
                <a16:creationId xmlns:a16="http://schemas.microsoft.com/office/drawing/2014/main" id="{2808B95D-27B2-4AF8-82E0-265BBAB9B9B2}"/>
              </a:ext>
            </a:extLst>
          </p:cNvPr>
          <p:cNvSpPr/>
          <p:nvPr/>
        </p:nvSpPr>
        <p:spPr>
          <a:xfrm>
            <a:off x="4956175" y="3629025"/>
            <a:ext cx="1081088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C9F41C1-0925-4848-BCFA-02156AA84B88}"/>
              </a:ext>
            </a:extLst>
          </p:cNvPr>
          <p:cNvSpPr/>
          <p:nvPr/>
        </p:nvSpPr>
        <p:spPr>
          <a:xfrm>
            <a:off x="3708400" y="2051050"/>
            <a:ext cx="5040313" cy="1577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DCAD9EF-DEAD-4128-A341-4D8528F0F75E}"/>
              </a:ext>
            </a:extLst>
          </p:cNvPr>
          <p:cNvSpPr/>
          <p:nvPr/>
        </p:nvSpPr>
        <p:spPr>
          <a:xfrm>
            <a:off x="3662363" y="3816350"/>
            <a:ext cx="5040312" cy="1577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1B7CA054-CB5F-4FA4-9014-DB02BF74ED41}"/>
              </a:ext>
            </a:extLst>
          </p:cNvPr>
          <p:cNvSpPr/>
          <p:nvPr/>
        </p:nvSpPr>
        <p:spPr>
          <a:xfrm>
            <a:off x="467544" y="5586332"/>
            <a:ext cx="280831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مع تحديد الصورة التي تجسد السؤال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03145A8-6A8F-43F7-9FB3-90016BA0A08E}"/>
              </a:ext>
            </a:extLst>
          </p:cNvPr>
          <p:cNvSpPr/>
          <p:nvPr/>
        </p:nvSpPr>
        <p:spPr>
          <a:xfrm>
            <a:off x="3662363" y="5532038"/>
            <a:ext cx="5040312" cy="11668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chemeClr val="tx1"/>
                </a:solidFill>
              </a:rPr>
              <a:t>الاستراتيجيات المناسبة لمكون أجيب</a:t>
            </a:r>
          </a:p>
          <a:p>
            <a:pPr algn="ctr">
              <a:defRPr/>
            </a:pPr>
            <a:r>
              <a:rPr lang="ar-SA" dirty="0">
                <a:solidFill>
                  <a:schemeClr val="tx1"/>
                </a:solidFill>
              </a:rPr>
              <a:t>النصف والنصف الآخر – البطاقات المروحية </a:t>
            </a:r>
          </a:p>
          <a:p>
            <a:pPr algn="ctr">
              <a:defRPr/>
            </a:pPr>
            <a:r>
              <a:rPr lang="ar-SA" dirty="0">
                <a:solidFill>
                  <a:schemeClr val="tx1"/>
                </a:solidFill>
              </a:rPr>
              <a:t>التعلم باللعب (لعبة القطار)  -  البطاقات التفاعلية – الحل بالعكس </a:t>
            </a:r>
          </a:p>
          <a:p>
            <a:pPr algn="ctr"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E52D329-54DC-4764-A382-B6F7E7453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1" y="195569"/>
            <a:ext cx="8021169" cy="876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عنوان 1">
            <a:extLst>
              <a:ext uri="{FF2B5EF4-FFF2-40B4-BE49-F238E27FC236}">
                <a16:creationId xmlns:a16="http://schemas.microsoft.com/office/drawing/2014/main" id="{AC2BE630-2F25-44D7-B1BD-3479D9CE6EA6}"/>
              </a:ext>
            </a:extLst>
          </p:cNvPr>
          <p:cNvSpPr txBox="1">
            <a:spLocks/>
          </p:cNvSpPr>
          <p:nvPr/>
        </p:nvSpPr>
        <p:spPr>
          <a:xfrm>
            <a:off x="452133" y="2368725"/>
            <a:ext cx="3122672" cy="7361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</a:t>
            </a:r>
            <a:r>
              <a:rPr lang="ar-S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كم رقمها؟</a:t>
            </a:r>
          </a:p>
        </p:txBody>
      </p:sp>
      <p:sp>
        <p:nvSpPr>
          <p:cNvPr id="24" name="عنوان 1">
            <a:extLst>
              <a:ext uri="{FF2B5EF4-FFF2-40B4-BE49-F238E27FC236}">
                <a16:creationId xmlns:a16="http://schemas.microsoft.com/office/drawing/2014/main" id="{A3AEB93E-5354-433C-8B3A-91CC7676EBE8}"/>
              </a:ext>
            </a:extLst>
          </p:cNvPr>
          <p:cNvSpPr txBox="1">
            <a:spLocks/>
          </p:cNvSpPr>
          <p:nvPr/>
        </p:nvSpPr>
        <p:spPr>
          <a:xfrm>
            <a:off x="536129" y="3394227"/>
            <a:ext cx="2954680" cy="7178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ما </a:t>
            </a:r>
            <a:r>
              <a:rPr lang="ar-SA" sz="40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لونها</a:t>
            </a: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 ؟</a:t>
            </a:r>
          </a:p>
        </p:txBody>
      </p:sp>
      <p:sp>
        <p:nvSpPr>
          <p:cNvPr id="25" name="عنوان 1">
            <a:extLst>
              <a:ext uri="{FF2B5EF4-FFF2-40B4-BE49-F238E27FC236}">
                <a16:creationId xmlns:a16="http://schemas.microsoft.com/office/drawing/2014/main" id="{AB522DD3-E202-4FF2-9368-BE8F3B5F4243}"/>
              </a:ext>
            </a:extLst>
          </p:cNvPr>
          <p:cNvSpPr txBox="1">
            <a:spLocks/>
          </p:cNvSpPr>
          <p:nvPr/>
        </p:nvSpPr>
        <p:spPr bwMode="auto">
          <a:xfrm>
            <a:off x="452133" y="1182262"/>
            <a:ext cx="3122672" cy="939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>
              <a:defRPr/>
            </a:pPr>
            <a:r>
              <a:rPr lang="ar-SA" sz="4800" kern="0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cs typeface="PT Bold Heading" pitchFamily="2" charset="-78"/>
              </a:rPr>
              <a:t> </a:t>
            </a:r>
          </a:p>
          <a:p>
            <a:pPr algn="ctr">
              <a:defRPr/>
            </a:pPr>
            <a:r>
              <a:rPr lang="ar-SA" sz="11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ما عنوان الوحدة التي ندرسها ؟</a:t>
            </a:r>
          </a:p>
          <a:p>
            <a:pPr algn="ctr" eaLnBrk="0" hangingPunct="0">
              <a:defRPr/>
            </a:pPr>
            <a:endParaRPr lang="ar-SA" sz="4800" b="1" kern="0" spc="100" dirty="0">
              <a:ln w="18000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6" name="عنوان 1">
            <a:extLst>
              <a:ext uri="{FF2B5EF4-FFF2-40B4-BE49-F238E27FC236}">
                <a16:creationId xmlns:a16="http://schemas.microsoft.com/office/drawing/2014/main" id="{6AE85882-F82B-46C3-9DA8-3BD6E706CF79}"/>
              </a:ext>
            </a:extLst>
          </p:cNvPr>
          <p:cNvSpPr txBox="1">
            <a:spLocks/>
          </p:cNvSpPr>
          <p:nvPr/>
        </p:nvSpPr>
        <p:spPr>
          <a:xfrm>
            <a:off x="409095" y="4377008"/>
            <a:ext cx="3122672" cy="717894"/>
          </a:xfrm>
          <a:prstGeom prst="rect">
            <a:avLst/>
          </a:prstGeom>
          <a:solidFill>
            <a:srgbClr val="FF66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4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 كيف نحافظ على صحتنا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DEB9D3C-39E7-4337-AA9A-2278AD9649DE}"/>
              </a:ext>
            </a:extLst>
          </p:cNvPr>
          <p:cNvSpPr/>
          <p:nvPr/>
        </p:nvSpPr>
        <p:spPr>
          <a:xfrm>
            <a:off x="788625" y="151188"/>
            <a:ext cx="2449689" cy="7361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 </a:t>
            </a:r>
            <a:r>
              <a:rPr lang="ar-SA" dirty="0">
                <a:solidFill>
                  <a:schemeClr val="tx1"/>
                </a:solidFill>
              </a:rPr>
              <a:t> طالبة تسال طالبة </a:t>
            </a:r>
            <a:endParaRPr lang="ar-SA" dirty="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7E77D02-C967-475D-A8A9-B15F682B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8</a:t>
            </a:fld>
            <a:endParaRPr lang="ar-SA" dirty="0"/>
          </a:p>
        </p:txBody>
      </p:sp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9C39335-90F2-4A05-A6DE-ABCAB66C0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3118"/>
            <a:ext cx="3658111" cy="40201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90E537E-E1FE-46E7-B56D-B9F2EBD1C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74" y="391921"/>
            <a:ext cx="2953162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2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C88CF-FE18-497D-9ED8-2F8E888A076D}"/>
              </a:ext>
            </a:extLst>
          </p:cNvPr>
          <p:cNvSpPr/>
          <p:nvPr/>
        </p:nvSpPr>
        <p:spPr>
          <a:xfrm>
            <a:off x="250825" y="233363"/>
            <a:ext cx="8713788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F0F11025-983D-4EF1-9EAC-574DD0DFC3B0}"/>
              </a:ext>
            </a:extLst>
          </p:cNvPr>
          <p:cNvCxnSpPr>
            <a:cxnSpLocks/>
          </p:cNvCxnSpPr>
          <p:nvPr/>
        </p:nvCxnSpPr>
        <p:spPr>
          <a:xfrm>
            <a:off x="7602538" y="2408238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مستطيل 2">
            <a:extLst>
              <a:ext uri="{FF2B5EF4-FFF2-40B4-BE49-F238E27FC236}">
                <a16:creationId xmlns:a16="http://schemas.microsoft.com/office/drawing/2014/main" id="{4B32FD02-0BFE-41CF-936E-5CD51FE1A380}"/>
              </a:ext>
            </a:extLst>
          </p:cNvPr>
          <p:cNvSpPr/>
          <p:nvPr/>
        </p:nvSpPr>
        <p:spPr>
          <a:xfrm>
            <a:off x="7210425" y="343693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</a:t>
            </a: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السؤال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9CE43C9-FAA4-4689-BBD2-C514736E9949}"/>
              </a:ext>
            </a:extLst>
          </p:cNvPr>
          <p:cNvSpPr/>
          <p:nvPr/>
        </p:nvSpPr>
        <p:spPr>
          <a:xfrm>
            <a:off x="5302250" y="342423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B66F8412-0F03-4B6F-9B70-3C3C4399107F}"/>
              </a:ext>
            </a:extLst>
          </p:cNvPr>
          <p:cNvSpPr/>
          <p:nvPr/>
        </p:nvSpPr>
        <p:spPr>
          <a:xfrm>
            <a:off x="3051175" y="3490913"/>
            <a:ext cx="989013" cy="79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علامة الاستفهام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06C706EF-E0EC-4D90-8294-A4BD6B1279ED}"/>
              </a:ext>
            </a:extLst>
          </p:cNvPr>
          <p:cNvCxnSpPr>
            <a:cxnSpLocks/>
          </p:cNvCxnSpPr>
          <p:nvPr/>
        </p:nvCxnSpPr>
        <p:spPr>
          <a:xfrm>
            <a:off x="5677037" y="2408238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32F8262B-6628-407A-B8C0-E92DB299E7B2}"/>
              </a:ext>
            </a:extLst>
          </p:cNvPr>
          <p:cNvCxnSpPr>
            <a:cxnSpLocks/>
          </p:cNvCxnSpPr>
          <p:nvPr/>
        </p:nvCxnSpPr>
        <p:spPr>
          <a:xfrm>
            <a:off x="3557588" y="2540000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785" name="صورة 11">
            <a:extLst>
              <a:ext uri="{FF2B5EF4-FFF2-40B4-BE49-F238E27FC236}">
                <a16:creationId xmlns:a16="http://schemas.microsoft.com/office/drawing/2014/main" id="{5A800B8B-E1D3-41AE-9285-D0E7C5C6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"/>
          <a:stretch>
            <a:fillRect/>
          </a:stretch>
        </p:blipFill>
        <p:spPr bwMode="auto">
          <a:xfrm>
            <a:off x="3195638" y="1474581"/>
            <a:ext cx="56784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صورة 13">
            <a:extLst>
              <a:ext uri="{FF2B5EF4-FFF2-40B4-BE49-F238E27FC236}">
                <a16:creationId xmlns:a16="http://schemas.microsoft.com/office/drawing/2014/main" id="{EFA321EC-B7B1-44C0-AFE1-A519FD2C8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0" y="454025"/>
            <a:ext cx="270668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فقاعة الكلام: مستطيلة 26">
            <a:extLst>
              <a:ext uri="{FF2B5EF4-FFF2-40B4-BE49-F238E27FC236}">
                <a16:creationId xmlns:a16="http://schemas.microsoft.com/office/drawing/2014/main" id="{D713E0B3-655E-47E3-9E08-C2A94EC7EC5F}"/>
              </a:ext>
            </a:extLst>
          </p:cNvPr>
          <p:cNvSpPr/>
          <p:nvPr/>
        </p:nvSpPr>
        <p:spPr>
          <a:xfrm>
            <a:off x="2417763" y="2952750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  <p:pic>
        <p:nvPicPr>
          <p:cNvPr id="12" name="صورة 6">
            <a:extLst>
              <a:ext uri="{FF2B5EF4-FFF2-40B4-BE49-F238E27FC236}">
                <a16:creationId xmlns:a16="http://schemas.microsoft.com/office/drawing/2014/main" id="{7E808653-11F4-4AEC-9F92-7B21D9B2D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10" y="598281"/>
            <a:ext cx="259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EC5DD737-79B8-4898-B0F6-8EFCB4C63520}"/>
              </a:ext>
            </a:extLst>
          </p:cNvPr>
          <p:cNvCxnSpPr>
            <a:cxnSpLocks/>
          </p:cNvCxnSpPr>
          <p:nvPr/>
        </p:nvCxnSpPr>
        <p:spPr>
          <a:xfrm>
            <a:off x="3557588" y="2445670"/>
            <a:ext cx="35512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صورة 3">
            <a:extLst>
              <a:ext uri="{FF2B5EF4-FFF2-40B4-BE49-F238E27FC236}">
                <a16:creationId xmlns:a16="http://schemas.microsoft.com/office/drawing/2014/main" id="{D455297D-DC13-4FC5-B499-3FD596408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 b="41402"/>
          <a:stretch/>
        </p:blipFill>
        <p:spPr bwMode="auto">
          <a:xfrm>
            <a:off x="2123726" y="2636912"/>
            <a:ext cx="5284391" cy="29523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CA014F86-F487-4056-B362-59CCAD8C9FA1}"/>
              </a:ext>
            </a:extLst>
          </p:cNvPr>
          <p:cNvCxnSpPr>
            <a:cxnSpLocks/>
          </p:cNvCxnSpPr>
          <p:nvPr/>
        </p:nvCxnSpPr>
        <p:spPr>
          <a:xfrm flipH="1">
            <a:off x="5220072" y="4365104"/>
            <a:ext cx="14401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BEFDCB73-F12F-4CAD-8936-2E4DFCBDC86C}"/>
              </a:ext>
            </a:extLst>
          </p:cNvPr>
          <p:cNvCxnSpPr>
            <a:cxnSpLocks/>
          </p:cNvCxnSpPr>
          <p:nvPr/>
        </p:nvCxnSpPr>
        <p:spPr>
          <a:xfrm flipH="1">
            <a:off x="5220072" y="4725144"/>
            <a:ext cx="14401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504A2291-CAED-4CC3-AE00-E44BEC805654}"/>
              </a:ext>
            </a:extLst>
          </p:cNvPr>
          <p:cNvCxnSpPr>
            <a:cxnSpLocks/>
          </p:cNvCxnSpPr>
          <p:nvPr/>
        </p:nvCxnSpPr>
        <p:spPr>
          <a:xfrm flipH="1">
            <a:off x="5220072" y="5229200"/>
            <a:ext cx="14401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صورة 11">
            <a:extLst>
              <a:ext uri="{FF2B5EF4-FFF2-40B4-BE49-F238E27FC236}">
                <a16:creationId xmlns:a16="http://schemas.microsoft.com/office/drawing/2014/main" id="{34BBC91D-CA4A-4A81-A0B2-8C2BA0E33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"/>
          <a:stretch>
            <a:fillRect/>
          </a:stretch>
        </p:blipFill>
        <p:spPr bwMode="auto">
          <a:xfrm>
            <a:off x="2123726" y="1086248"/>
            <a:ext cx="56784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481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452A-E58F-4DDD-B254-07BDBA3D3200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9F4E395A-305A-45D3-95A2-B7822FDE3425}"/>
              </a:ext>
            </a:extLst>
          </p:cNvPr>
          <p:cNvCxnSpPr>
            <a:cxnSpLocks/>
          </p:cNvCxnSpPr>
          <p:nvPr/>
        </p:nvCxnSpPr>
        <p:spPr>
          <a:xfrm>
            <a:off x="7335837" y="2375247"/>
            <a:ext cx="0" cy="10080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E5B36E1-C409-469C-B8B6-0D82C394F6A3}"/>
              </a:ext>
            </a:extLst>
          </p:cNvPr>
          <p:cNvSpPr/>
          <p:nvPr/>
        </p:nvSpPr>
        <p:spPr>
          <a:xfrm>
            <a:off x="6943725" y="3526185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السؤال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185D647-375C-4C56-953B-9CA5661F7093}"/>
              </a:ext>
            </a:extLst>
          </p:cNvPr>
          <p:cNvSpPr/>
          <p:nvPr/>
        </p:nvSpPr>
        <p:spPr>
          <a:xfrm>
            <a:off x="5186362" y="3526185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C0D4F27D-20DB-4E06-AD08-474DA986FE15}"/>
              </a:ext>
            </a:extLst>
          </p:cNvPr>
          <p:cNvCxnSpPr>
            <a:cxnSpLocks/>
          </p:cNvCxnSpPr>
          <p:nvPr/>
        </p:nvCxnSpPr>
        <p:spPr>
          <a:xfrm>
            <a:off x="3951287" y="2375247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35199B5C-1B0C-4712-A6E1-4E0EADF6ABC1}"/>
              </a:ext>
            </a:extLst>
          </p:cNvPr>
          <p:cNvSpPr/>
          <p:nvPr/>
        </p:nvSpPr>
        <p:spPr>
          <a:xfrm>
            <a:off x="3311525" y="3516660"/>
            <a:ext cx="901700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علامة الاستفهام</a:t>
            </a:r>
          </a:p>
        </p:txBody>
      </p:sp>
      <p:pic>
        <p:nvPicPr>
          <p:cNvPr id="76809" name="صورة 6">
            <a:extLst>
              <a:ext uri="{FF2B5EF4-FFF2-40B4-BE49-F238E27FC236}">
                <a16:creationId xmlns:a16="http://schemas.microsoft.com/office/drawing/2014/main" id="{2E3CF451-137C-4EEB-BDEB-F6081963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268760"/>
            <a:ext cx="501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صورة 22">
            <a:extLst>
              <a:ext uri="{FF2B5EF4-FFF2-40B4-BE49-F238E27FC236}">
                <a16:creationId xmlns:a16="http://schemas.microsoft.com/office/drawing/2014/main" id="{AAB38103-2A93-42EE-8D4D-4C56B68C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8" y="625822"/>
            <a:ext cx="260191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6">
            <a:extLst>
              <a:ext uri="{FF2B5EF4-FFF2-40B4-BE49-F238E27FC236}">
                <a16:creationId xmlns:a16="http://schemas.microsoft.com/office/drawing/2014/main" id="{37CB826F-87FA-4C0B-8F73-A9D7B2A19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7" y="392460"/>
            <a:ext cx="259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5CBCA053-AB7C-4894-8461-3732E0E07EF6}"/>
              </a:ext>
            </a:extLst>
          </p:cNvPr>
          <p:cNvCxnSpPr>
            <a:cxnSpLocks/>
          </p:cNvCxnSpPr>
          <p:nvPr/>
        </p:nvCxnSpPr>
        <p:spPr>
          <a:xfrm>
            <a:off x="4130627" y="2342395"/>
            <a:ext cx="2813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CB5F6E43-4B0A-467A-BA73-A30AE22B7062}"/>
              </a:ext>
            </a:extLst>
          </p:cNvPr>
          <p:cNvCxnSpPr>
            <a:cxnSpLocks/>
          </p:cNvCxnSpPr>
          <p:nvPr/>
        </p:nvCxnSpPr>
        <p:spPr>
          <a:xfrm>
            <a:off x="5578474" y="2375248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144517-EC67-435E-AE7E-F83A84BB2278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68EC65E5-4D24-46C3-B310-1C99E367E244}"/>
              </a:ext>
            </a:extLst>
          </p:cNvPr>
          <p:cNvCxnSpPr>
            <a:cxnSpLocks/>
          </p:cNvCxnSpPr>
          <p:nvPr/>
        </p:nvCxnSpPr>
        <p:spPr>
          <a:xfrm>
            <a:off x="7379196" y="2375818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6C1160C-2F15-45E8-B0B7-E3BE5A0F9690}"/>
              </a:ext>
            </a:extLst>
          </p:cNvPr>
          <p:cNvSpPr/>
          <p:nvPr/>
        </p:nvSpPr>
        <p:spPr>
          <a:xfrm>
            <a:off x="6987084" y="3399755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السؤال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906C305-569F-4B23-AC59-49DC451A9F66}"/>
              </a:ext>
            </a:extLst>
          </p:cNvPr>
          <p:cNvSpPr/>
          <p:nvPr/>
        </p:nvSpPr>
        <p:spPr>
          <a:xfrm>
            <a:off x="3802869" y="3259596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60C9FAE8-41C4-4039-90AB-D0465FC1137D}"/>
              </a:ext>
            </a:extLst>
          </p:cNvPr>
          <p:cNvCxnSpPr>
            <a:cxnSpLocks/>
          </p:cNvCxnSpPr>
          <p:nvPr/>
        </p:nvCxnSpPr>
        <p:spPr>
          <a:xfrm>
            <a:off x="970459" y="2256755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B1A4C088-130E-4FE4-8A7A-C7D966EAA4B8}"/>
              </a:ext>
            </a:extLst>
          </p:cNvPr>
          <p:cNvSpPr/>
          <p:nvPr/>
        </p:nvSpPr>
        <p:spPr>
          <a:xfrm>
            <a:off x="537071" y="3399755"/>
            <a:ext cx="86677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علامة الاستفهام</a:t>
            </a:r>
          </a:p>
        </p:txBody>
      </p:sp>
      <p:pic>
        <p:nvPicPr>
          <p:cNvPr id="77833" name="صورة 3">
            <a:extLst>
              <a:ext uri="{FF2B5EF4-FFF2-40B4-BE49-F238E27FC236}">
                <a16:creationId xmlns:a16="http://schemas.microsoft.com/office/drawing/2014/main" id="{65D70A14-90DF-4C06-A6C3-8EAE62F21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9057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6">
            <a:extLst>
              <a:ext uri="{FF2B5EF4-FFF2-40B4-BE49-F238E27FC236}">
                <a16:creationId xmlns:a16="http://schemas.microsoft.com/office/drawing/2014/main" id="{9713FC7B-A580-40CB-AFED-9CFEC162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02" y="453356"/>
            <a:ext cx="259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60C8CEE3-2063-4145-B652-3C23976D2692}"/>
              </a:ext>
            </a:extLst>
          </p:cNvPr>
          <p:cNvCxnSpPr>
            <a:cxnSpLocks/>
          </p:cNvCxnSpPr>
          <p:nvPr/>
        </p:nvCxnSpPr>
        <p:spPr>
          <a:xfrm>
            <a:off x="1187624" y="2256755"/>
            <a:ext cx="4932278" cy="36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0D8B2570-89BC-4AD7-8710-2A54EE572CF1}"/>
              </a:ext>
            </a:extLst>
          </p:cNvPr>
          <p:cNvCxnSpPr>
            <a:cxnSpLocks/>
          </p:cNvCxnSpPr>
          <p:nvPr/>
        </p:nvCxnSpPr>
        <p:spPr>
          <a:xfrm>
            <a:off x="4211960" y="2276798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0ADEB3-F052-45AC-8746-65858759E598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9F033003-6D5F-4820-B68E-761F4BF33E7B}"/>
              </a:ext>
            </a:extLst>
          </p:cNvPr>
          <p:cNvCxnSpPr>
            <a:cxnSpLocks/>
          </p:cNvCxnSpPr>
          <p:nvPr/>
        </p:nvCxnSpPr>
        <p:spPr>
          <a:xfrm>
            <a:off x="6893521" y="2663825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9F177E3-8E04-4280-9826-947945EAFF2B}"/>
              </a:ext>
            </a:extLst>
          </p:cNvPr>
          <p:cNvSpPr/>
          <p:nvPr/>
        </p:nvSpPr>
        <p:spPr>
          <a:xfrm>
            <a:off x="6569671" y="3665537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السؤال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47D2BE5-91DD-41AB-82E6-AF5CAC61587B}"/>
              </a:ext>
            </a:extLst>
          </p:cNvPr>
          <p:cNvSpPr/>
          <p:nvPr/>
        </p:nvSpPr>
        <p:spPr>
          <a:xfrm>
            <a:off x="4504333" y="3698875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912E5E27-D3E1-40ED-BA28-D7A0F51D1ED5}"/>
              </a:ext>
            </a:extLst>
          </p:cNvPr>
          <p:cNvCxnSpPr>
            <a:cxnSpLocks/>
          </p:cNvCxnSpPr>
          <p:nvPr/>
        </p:nvCxnSpPr>
        <p:spPr>
          <a:xfrm>
            <a:off x="3005733" y="2873375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DBC462B-BE5D-4E6D-8485-6E92EAAB00B3}"/>
              </a:ext>
            </a:extLst>
          </p:cNvPr>
          <p:cNvSpPr/>
          <p:nvPr/>
        </p:nvSpPr>
        <p:spPr>
          <a:xfrm>
            <a:off x="2512021" y="3722687"/>
            <a:ext cx="989012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علامة الاستفهام</a:t>
            </a:r>
          </a:p>
        </p:txBody>
      </p:sp>
      <p:pic>
        <p:nvPicPr>
          <p:cNvPr id="78857" name="صورة 6">
            <a:extLst>
              <a:ext uri="{FF2B5EF4-FFF2-40B4-BE49-F238E27FC236}">
                <a16:creationId xmlns:a16="http://schemas.microsoft.com/office/drawing/2014/main" id="{9DD7E55C-B696-4C05-B5F6-DACBB81D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55" y="1616075"/>
            <a:ext cx="56007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صورة 22">
            <a:extLst>
              <a:ext uri="{FF2B5EF4-FFF2-40B4-BE49-F238E27FC236}">
                <a16:creationId xmlns:a16="http://schemas.microsoft.com/office/drawing/2014/main" id="{34E9FC48-66B6-41A1-98C7-0DD224AC4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1" y="500063"/>
            <a:ext cx="2395627" cy="20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6">
            <a:extLst>
              <a:ext uri="{FF2B5EF4-FFF2-40B4-BE49-F238E27FC236}">
                <a16:creationId xmlns:a16="http://schemas.microsoft.com/office/drawing/2014/main" id="{B6B423FC-0438-425E-AE9D-6A21DFBF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54" y="500063"/>
            <a:ext cx="259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F744EF41-C6D7-4224-9D61-424C00B44D07}"/>
              </a:ext>
            </a:extLst>
          </p:cNvPr>
          <p:cNvCxnSpPr>
            <a:cxnSpLocks/>
          </p:cNvCxnSpPr>
          <p:nvPr/>
        </p:nvCxnSpPr>
        <p:spPr>
          <a:xfrm>
            <a:off x="3501033" y="2663825"/>
            <a:ext cx="3068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DDCBC37E-5E5B-4B83-8A9E-A9F58C808432}"/>
              </a:ext>
            </a:extLst>
          </p:cNvPr>
          <p:cNvCxnSpPr>
            <a:cxnSpLocks/>
          </p:cNvCxnSpPr>
          <p:nvPr/>
        </p:nvCxnSpPr>
        <p:spPr>
          <a:xfrm>
            <a:off x="4860032" y="2663825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F41E1-E0B4-4254-B90E-D984DBC3C7E1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E72D610B-EE49-4456-944D-B2C7E245785E}"/>
              </a:ext>
            </a:extLst>
          </p:cNvPr>
          <p:cNvCxnSpPr>
            <a:cxnSpLocks/>
          </p:cNvCxnSpPr>
          <p:nvPr/>
        </p:nvCxnSpPr>
        <p:spPr>
          <a:xfrm>
            <a:off x="7656513" y="2601367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BDF7490-A7B4-412A-B066-5F91D418734C}"/>
              </a:ext>
            </a:extLst>
          </p:cNvPr>
          <p:cNvSpPr/>
          <p:nvPr/>
        </p:nvSpPr>
        <p:spPr>
          <a:xfrm>
            <a:off x="7264400" y="3458885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السؤال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B23336D-CF66-4BE0-911A-817E7BD4FC5C}"/>
              </a:ext>
            </a:extLst>
          </p:cNvPr>
          <p:cNvSpPr/>
          <p:nvPr/>
        </p:nvSpPr>
        <p:spPr>
          <a:xfrm>
            <a:off x="4323903" y="3393530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D54F8DAB-57DD-4A13-AF64-623A3A636D9D}"/>
              </a:ext>
            </a:extLst>
          </p:cNvPr>
          <p:cNvCxnSpPr>
            <a:cxnSpLocks/>
          </p:cNvCxnSpPr>
          <p:nvPr/>
        </p:nvCxnSpPr>
        <p:spPr>
          <a:xfrm>
            <a:off x="940284" y="2768055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36A2DD8-7AC5-4C99-83D9-D78EBFC3E3C9}"/>
              </a:ext>
            </a:extLst>
          </p:cNvPr>
          <p:cNvSpPr/>
          <p:nvPr/>
        </p:nvSpPr>
        <p:spPr>
          <a:xfrm>
            <a:off x="538856" y="3736430"/>
            <a:ext cx="901700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علامة الاستفهام</a:t>
            </a:r>
          </a:p>
        </p:txBody>
      </p:sp>
      <p:pic>
        <p:nvPicPr>
          <p:cNvPr id="79881" name="صورة 3">
            <a:extLst>
              <a:ext uri="{FF2B5EF4-FFF2-40B4-BE49-F238E27FC236}">
                <a16:creationId xmlns:a16="http://schemas.microsoft.com/office/drawing/2014/main" id="{02DA407B-71A5-411E-9F47-3386AF28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556792"/>
            <a:ext cx="80803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6">
            <a:extLst>
              <a:ext uri="{FF2B5EF4-FFF2-40B4-BE49-F238E27FC236}">
                <a16:creationId xmlns:a16="http://schemas.microsoft.com/office/drawing/2014/main" id="{9C5416D4-5B70-4D89-8876-3DDB4F374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3167"/>
            <a:ext cx="259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EC83A0C5-97B5-4E73-BC0C-5AE56940A720}"/>
              </a:ext>
            </a:extLst>
          </p:cNvPr>
          <p:cNvCxnSpPr>
            <a:cxnSpLocks/>
          </p:cNvCxnSpPr>
          <p:nvPr/>
        </p:nvCxnSpPr>
        <p:spPr>
          <a:xfrm>
            <a:off x="1115616" y="2545119"/>
            <a:ext cx="60486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CF8C0B7-59B9-44C6-83A1-A6D0F48B7DFF}"/>
              </a:ext>
            </a:extLst>
          </p:cNvPr>
          <p:cNvCxnSpPr>
            <a:cxnSpLocks/>
          </p:cNvCxnSpPr>
          <p:nvPr/>
        </p:nvCxnSpPr>
        <p:spPr>
          <a:xfrm>
            <a:off x="4716016" y="2505296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914BB84A-E5CF-4DCF-A7FC-919DC3A2F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7800" y="11113"/>
            <a:ext cx="9144000" cy="6858000"/>
          </a:xfrm>
          <a:prstGeom prst="rect">
            <a:avLst/>
          </a:prstGeom>
          <a:solidFill>
            <a:srgbClr val="FFB1D8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sp>
        <p:nvSpPr>
          <p:cNvPr id="104451" name="Freeform 3">
            <a:extLst>
              <a:ext uri="{FF2B5EF4-FFF2-40B4-BE49-F238E27FC236}">
                <a16:creationId xmlns:a16="http://schemas.microsoft.com/office/drawing/2014/main" id="{EE12D914-DF2F-4117-A080-0CE65CDD5F7C}"/>
              </a:ext>
            </a:extLst>
          </p:cNvPr>
          <p:cNvSpPr>
            <a:spLocks/>
          </p:cNvSpPr>
          <p:nvPr/>
        </p:nvSpPr>
        <p:spPr bwMode="auto">
          <a:xfrm rot="-8117706">
            <a:off x="8172450" y="-26988"/>
            <a:ext cx="971550" cy="576263"/>
          </a:xfrm>
          <a:custGeom>
            <a:avLst/>
            <a:gdLst>
              <a:gd name="T0" fmla="*/ 0 w 1089"/>
              <a:gd name="T1" fmla="*/ 2147483646 h 363"/>
              <a:gd name="T2" fmla="*/ 2147483646 w 1089"/>
              <a:gd name="T3" fmla="*/ 2147483646 h 363"/>
              <a:gd name="T4" fmla="*/ 2147483646 w 1089"/>
              <a:gd name="T5" fmla="*/ 0 h 363"/>
              <a:gd name="T6" fmla="*/ 0 60000 65536"/>
              <a:gd name="T7" fmla="*/ 0 60000 65536"/>
              <a:gd name="T8" fmla="*/ 0 60000 65536"/>
              <a:gd name="T9" fmla="*/ 0 w 1089"/>
              <a:gd name="T10" fmla="*/ 0 h 363"/>
              <a:gd name="T11" fmla="*/ 1089 w 1089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363">
                <a:moveTo>
                  <a:pt x="0" y="363"/>
                </a:moveTo>
                <a:cubicBezTo>
                  <a:pt x="272" y="325"/>
                  <a:pt x="544" y="288"/>
                  <a:pt x="726" y="227"/>
                </a:cubicBezTo>
                <a:cubicBezTo>
                  <a:pt x="908" y="166"/>
                  <a:pt x="998" y="83"/>
                  <a:pt x="108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04452" name="Freeform 4">
            <a:extLst>
              <a:ext uri="{FF2B5EF4-FFF2-40B4-BE49-F238E27FC236}">
                <a16:creationId xmlns:a16="http://schemas.microsoft.com/office/drawing/2014/main" id="{1D326A9A-885F-4B1E-9569-A791657E95B5}"/>
              </a:ext>
            </a:extLst>
          </p:cNvPr>
          <p:cNvSpPr>
            <a:spLocks/>
          </p:cNvSpPr>
          <p:nvPr/>
        </p:nvSpPr>
        <p:spPr bwMode="auto">
          <a:xfrm rot="1657284">
            <a:off x="8355013" y="-315913"/>
            <a:ext cx="971550" cy="576263"/>
          </a:xfrm>
          <a:custGeom>
            <a:avLst/>
            <a:gdLst>
              <a:gd name="T0" fmla="*/ 0 w 1089"/>
              <a:gd name="T1" fmla="*/ 2147483646 h 363"/>
              <a:gd name="T2" fmla="*/ 2147483646 w 1089"/>
              <a:gd name="T3" fmla="*/ 2147483646 h 363"/>
              <a:gd name="T4" fmla="*/ 2147483646 w 1089"/>
              <a:gd name="T5" fmla="*/ 0 h 363"/>
              <a:gd name="T6" fmla="*/ 0 60000 65536"/>
              <a:gd name="T7" fmla="*/ 0 60000 65536"/>
              <a:gd name="T8" fmla="*/ 0 60000 65536"/>
              <a:gd name="T9" fmla="*/ 0 w 1089"/>
              <a:gd name="T10" fmla="*/ 0 h 363"/>
              <a:gd name="T11" fmla="*/ 1089 w 1089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363">
                <a:moveTo>
                  <a:pt x="0" y="363"/>
                </a:moveTo>
                <a:cubicBezTo>
                  <a:pt x="272" y="325"/>
                  <a:pt x="544" y="288"/>
                  <a:pt x="726" y="227"/>
                </a:cubicBezTo>
                <a:cubicBezTo>
                  <a:pt x="908" y="166"/>
                  <a:pt x="998" y="83"/>
                  <a:pt x="108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104453" name="Group 5">
            <a:extLst>
              <a:ext uri="{FF2B5EF4-FFF2-40B4-BE49-F238E27FC236}">
                <a16:creationId xmlns:a16="http://schemas.microsoft.com/office/drawing/2014/main" id="{FCD6164C-A76E-4473-BE75-31EACAFC37D1}"/>
              </a:ext>
            </a:extLst>
          </p:cNvPr>
          <p:cNvGrpSpPr>
            <a:grpSpLocks/>
          </p:cNvGrpSpPr>
          <p:nvPr/>
        </p:nvGrpSpPr>
        <p:grpSpPr bwMode="auto">
          <a:xfrm rot="464816">
            <a:off x="7535863" y="-26988"/>
            <a:ext cx="1212850" cy="798513"/>
            <a:chOff x="4694" y="346"/>
            <a:chExt cx="765" cy="503"/>
          </a:xfrm>
        </p:grpSpPr>
        <p:grpSp>
          <p:nvGrpSpPr>
            <p:cNvPr id="104535" name="Group 6">
              <a:extLst>
                <a:ext uri="{FF2B5EF4-FFF2-40B4-BE49-F238E27FC236}">
                  <a16:creationId xmlns:a16="http://schemas.microsoft.com/office/drawing/2014/main" id="{6B646223-5B09-4F60-80A6-787302DCDA8C}"/>
                </a:ext>
              </a:extLst>
            </p:cNvPr>
            <p:cNvGrpSpPr>
              <a:grpSpLocks/>
            </p:cNvGrpSpPr>
            <p:nvPr/>
          </p:nvGrpSpPr>
          <p:grpSpPr bwMode="auto">
            <a:xfrm rot="757049" flipV="1">
              <a:off x="4694" y="346"/>
              <a:ext cx="765" cy="503"/>
              <a:chOff x="2562" y="1344"/>
              <a:chExt cx="786" cy="568"/>
            </a:xfrm>
          </p:grpSpPr>
          <p:sp>
            <p:nvSpPr>
              <p:cNvPr id="104537" name="Oval 7">
                <a:extLst>
                  <a:ext uri="{FF2B5EF4-FFF2-40B4-BE49-F238E27FC236}">
                    <a16:creationId xmlns:a16="http://schemas.microsoft.com/office/drawing/2014/main" id="{7F7DDE5D-2AC2-4BE5-9602-FD7380B36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rgbClr val="FE007F"/>
              </a:solidFill>
              <a:ln w="9525">
                <a:solidFill>
                  <a:srgbClr val="FE007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538" name="Group 8">
                <a:extLst>
                  <a:ext uri="{FF2B5EF4-FFF2-40B4-BE49-F238E27FC236}">
                    <a16:creationId xmlns:a16="http://schemas.microsoft.com/office/drawing/2014/main" id="{6EB0A636-0D91-4B0C-BF28-0035A91684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104539" name="Freeform 9">
                  <a:extLst>
                    <a:ext uri="{FF2B5EF4-FFF2-40B4-BE49-F238E27FC236}">
                      <a16:creationId xmlns:a16="http://schemas.microsoft.com/office/drawing/2014/main" id="{B1332CBB-BF9A-41E2-BD3B-A6F160753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40" name="Freeform 10">
                  <a:extLst>
                    <a:ext uri="{FF2B5EF4-FFF2-40B4-BE49-F238E27FC236}">
                      <a16:creationId xmlns:a16="http://schemas.microsoft.com/office/drawing/2014/main" id="{190A87B5-3305-4497-82C5-B79A16214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41" name="Freeform 11">
                  <a:extLst>
                    <a:ext uri="{FF2B5EF4-FFF2-40B4-BE49-F238E27FC236}">
                      <a16:creationId xmlns:a16="http://schemas.microsoft.com/office/drawing/2014/main" id="{18E6E341-2D52-48D4-9931-51ED18E58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42" name="Line 12">
                  <a:extLst>
                    <a:ext uri="{FF2B5EF4-FFF2-40B4-BE49-F238E27FC236}">
                      <a16:creationId xmlns:a16="http://schemas.microsoft.com/office/drawing/2014/main" id="{B3BABEAB-D0AA-47BA-ADB7-C09A9627E5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43" name="Line 13">
                  <a:extLst>
                    <a:ext uri="{FF2B5EF4-FFF2-40B4-BE49-F238E27FC236}">
                      <a16:creationId xmlns:a16="http://schemas.microsoft.com/office/drawing/2014/main" id="{4FBD1DB7-18F0-489E-B7B3-E80527E63E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44" name="Freeform 14">
                  <a:extLst>
                    <a:ext uri="{FF2B5EF4-FFF2-40B4-BE49-F238E27FC236}">
                      <a16:creationId xmlns:a16="http://schemas.microsoft.com/office/drawing/2014/main" id="{823CA21F-81A5-40E3-8856-C4090FC44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rgbClr val="FE007F"/>
                </a:solidFill>
                <a:ln w="76200">
                  <a:solidFill>
                    <a:srgbClr val="FE00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45" name="Freeform 15">
                  <a:extLst>
                    <a:ext uri="{FF2B5EF4-FFF2-40B4-BE49-F238E27FC236}">
                      <a16:creationId xmlns:a16="http://schemas.microsoft.com/office/drawing/2014/main" id="{3EDC3417-BD15-4F19-A181-22B350DA79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rgbClr val="FE007F"/>
                </a:solidFill>
                <a:ln w="76200">
                  <a:solidFill>
                    <a:srgbClr val="FE00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46" name="Line 16">
                  <a:extLst>
                    <a:ext uri="{FF2B5EF4-FFF2-40B4-BE49-F238E27FC236}">
                      <a16:creationId xmlns:a16="http://schemas.microsoft.com/office/drawing/2014/main" id="{648054EE-878B-4006-BE9A-9AE69F502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E00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sp>
          <p:nvSpPr>
            <p:cNvPr id="104536" name="Oval 17">
              <a:extLst>
                <a:ext uri="{FF2B5EF4-FFF2-40B4-BE49-F238E27FC236}">
                  <a16:creationId xmlns:a16="http://schemas.microsoft.com/office/drawing/2014/main" id="{A0EBA083-51C7-4652-BE6C-3D33A1640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2" y="391"/>
              <a:ext cx="45" cy="91"/>
            </a:xfrm>
            <a:prstGeom prst="ellipse">
              <a:avLst/>
            </a:prstGeom>
            <a:solidFill>
              <a:srgbClr val="FE007F"/>
            </a:solidFill>
            <a:ln w="9525">
              <a:solidFill>
                <a:srgbClr val="FE007F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04454" name="Group 20">
            <a:extLst>
              <a:ext uri="{FF2B5EF4-FFF2-40B4-BE49-F238E27FC236}">
                <a16:creationId xmlns:a16="http://schemas.microsoft.com/office/drawing/2014/main" id="{E367487B-16E9-4493-A301-D3E19917198B}"/>
              </a:ext>
            </a:extLst>
          </p:cNvPr>
          <p:cNvGrpSpPr>
            <a:grpSpLocks/>
          </p:cNvGrpSpPr>
          <p:nvPr/>
        </p:nvGrpSpPr>
        <p:grpSpPr bwMode="auto">
          <a:xfrm rot="-3586176">
            <a:off x="821532" y="1612106"/>
            <a:ext cx="717550" cy="649287"/>
            <a:chOff x="795" y="3058"/>
            <a:chExt cx="452" cy="409"/>
          </a:xfrm>
        </p:grpSpPr>
        <p:sp>
          <p:nvSpPr>
            <p:cNvPr id="104533" name="Freeform 21">
              <a:extLst>
                <a:ext uri="{FF2B5EF4-FFF2-40B4-BE49-F238E27FC236}">
                  <a16:creationId xmlns:a16="http://schemas.microsoft.com/office/drawing/2014/main" id="{35A01386-4691-45D2-8C93-CDC26E778354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04534" name="Freeform 22">
              <a:extLst>
                <a:ext uri="{FF2B5EF4-FFF2-40B4-BE49-F238E27FC236}">
                  <a16:creationId xmlns:a16="http://schemas.microsoft.com/office/drawing/2014/main" id="{F154A9BD-3A84-4C12-B76E-3F47E582D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04455" name="Group 23">
            <a:extLst>
              <a:ext uri="{FF2B5EF4-FFF2-40B4-BE49-F238E27FC236}">
                <a16:creationId xmlns:a16="http://schemas.microsoft.com/office/drawing/2014/main" id="{1521B022-EE31-4279-A7D9-7F64F252AB80}"/>
              </a:ext>
            </a:extLst>
          </p:cNvPr>
          <p:cNvGrpSpPr>
            <a:grpSpLocks/>
          </p:cNvGrpSpPr>
          <p:nvPr/>
        </p:nvGrpSpPr>
        <p:grpSpPr bwMode="auto">
          <a:xfrm>
            <a:off x="8678863" y="1125538"/>
            <a:ext cx="717550" cy="649287"/>
            <a:chOff x="795" y="3058"/>
            <a:chExt cx="452" cy="409"/>
          </a:xfrm>
        </p:grpSpPr>
        <p:sp>
          <p:nvSpPr>
            <p:cNvPr id="104531" name="Freeform 24">
              <a:extLst>
                <a:ext uri="{FF2B5EF4-FFF2-40B4-BE49-F238E27FC236}">
                  <a16:creationId xmlns:a16="http://schemas.microsoft.com/office/drawing/2014/main" id="{4C77B9E7-5E07-48AC-BBF6-17EF1BAD0832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04532" name="Freeform 25">
              <a:extLst>
                <a:ext uri="{FF2B5EF4-FFF2-40B4-BE49-F238E27FC236}">
                  <a16:creationId xmlns:a16="http://schemas.microsoft.com/office/drawing/2014/main" id="{D4F08556-4341-4A16-A76A-C46E02DFB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04456" name="Rectangle 29">
            <a:extLst>
              <a:ext uri="{FF2B5EF4-FFF2-40B4-BE49-F238E27FC236}">
                <a16:creationId xmlns:a16="http://schemas.microsoft.com/office/drawing/2014/main" id="{87E8B8C5-B29E-49FC-BEC1-B58558D71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574800"/>
            <a:ext cx="6913563" cy="4824413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grpSp>
        <p:nvGrpSpPr>
          <p:cNvPr id="104457" name="Group 30">
            <a:extLst>
              <a:ext uri="{FF2B5EF4-FFF2-40B4-BE49-F238E27FC236}">
                <a16:creationId xmlns:a16="http://schemas.microsoft.com/office/drawing/2014/main" id="{1122DDB5-4EE4-4FF5-9673-F306D510D6F9}"/>
              </a:ext>
            </a:extLst>
          </p:cNvPr>
          <p:cNvGrpSpPr>
            <a:grpSpLocks/>
          </p:cNvGrpSpPr>
          <p:nvPr/>
        </p:nvGrpSpPr>
        <p:grpSpPr bwMode="auto">
          <a:xfrm rot="-2209246">
            <a:off x="6940550" y="-88900"/>
            <a:ext cx="2066925" cy="3357563"/>
            <a:chOff x="2200" y="981"/>
            <a:chExt cx="2256" cy="2129"/>
          </a:xfrm>
        </p:grpSpPr>
        <p:sp>
          <p:nvSpPr>
            <p:cNvPr id="104462" name="Oval 31">
              <a:extLst>
                <a:ext uri="{FF2B5EF4-FFF2-40B4-BE49-F238E27FC236}">
                  <a16:creationId xmlns:a16="http://schemas.microsoft.com/office/drawing/2014/main" id="{95FE6368-55FB-4553-BD7F-8153E6884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069"/>
              <a:ext cx="362" cy="46"/>
            </a:xfrm>
            <a:prstGeom prst="ellipse">
              <a:avLst/>
            </a:prstGeom>
            <a:solidFill>
              <a:srgbClr val="FE007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0000"/>
                </a:solidFill>
              </a:endParaRPr>
            </a:p>
          </p:txBody>
        </p:sp>
        <p:grpSp>
          <p:nvGrpSpPr>
            <p:cNvPr id="104463" name="Group 32">
              <a:extLst>
                <a:ext uri="{FF2B5EF4-FFF2-40B4-BE49-F238E27FC236}">
                  <a16:creationId xmlns:a16="http://schemas.microsoft.com/office/drawing/2014/main" id="{B33CABA8-375A-4F3F-94C4-8BFAE5D4A4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0" y="981"/>
              <a:ext cx="1678" cy="1179"/>
              <a:chOff x="2593" y="1184"/>
              <a:chExt cx="922" cy="795"/>
            </a:xfrm>
          </p:grpSpPr>
          <p:sp>
            <p:nvSpPr>
              <p:cNvPr id="104523" name="Freeform 33">
                <a:extLst>
                  <a:ext uri="{FF2B5EF4-FFF2-40B4-BE49-F238E27FC236}">
                    <a16:creationId xmlns:a16="http://schemas.microsoft.com/office/drawing/2014/main" id="{FAF637FC-0CFD-4EE3-AFFC-8D7501ADD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15"/>
                <a:ext cx="431" cy="764"/>
              </a:xfrm>
              <a:custGeom>
                <a:avLst/>
                <a:gdLst>
                  <a:gd name="T0" fmla="*/ 46 w 431"/>
                  <a:gd name="T1" fmla="*/ 491 h 764"/>
                  <a:gd name="T2" fmla="*/ 227 w 431"/>
                  <a:gd name="T3" fmla="*/ 83 h 764"/>
                  <a:gd name="T4" fmla="*/ 408 w 431"/>
                  <a:gd name="T5" fmla="*/ 38 h 764"/>
                  <a:gd name="T6" fmla="*/ 363 w 431"/>
                  <a:gd name="T7" fmla="*/ 310 h 764"/>
                  <a:gd name="T8" fmla="*/ 0 w 431"/>
                  <a:gd name="T9" fmla="*/ 764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33CCCC"/>
              </a:solidFill>
              <a:ln w="146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24" name="Freeform 34">
                <a:extLst>
                  <a:ext uri="{FF2B5EF4-FFF2-40B4-BE49-F238E27FC236}">
                    <a16:creationId xmlns:a16="http://schemas.microsoft.com/office/drawing/2014/main" id="{18A7AF1D-8055-4283-8E1E-B50A3D8AB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184"/>
                <a:ext cx="605" cy="749"/>
              </a:xfrm>
              <a:custGeom>
                <a:avLst/>
                <a:gdLst>
                  <a:gd name="T0" fmla="*/ 605 w 605"/>
                  <a:gd name="T1" fmla="*/ 522 h 749"/>
                  <a:gd name="T2" fmla="*/ 378 w 605"/>
                  <a:gd name="T3" fmla="*/ 114 h 749"/>
                  <a:gd name="T4" fmla="*/ 151 w 605"/>
                  <a:gd name="T5" fmla="*/ 23 h 749"/>
                  <a:gd name="T6" fmla="*/ 60 w 605"/>
                  <a:gd name="T7" fmla="*/ 250 h 749"/>
                  <a:gd name="T8" fmla="*/ 514 w 605"/>
                  <a:gd name="T9" fmla="*/ 749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33CCCC"/>
              </a:solidFill>
              <a:ln w="139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25" name="Freeform 35">
                <a:extLst>
                  <a:ext uri="{FF2B5EF4-FFF2-40B4-BE49-F238E27FC236}">
                    <a16:creationId xmlns:a16="http://schemas.microsoft.com/office/drawing/2014/main" id="{89D78FB3-CD1C-4B7A-A02C-7BAA74AE0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1525"/>
                <a:ext cx="244" cy="227"/>
              </a:xfrm>
              <a:custGeom>
                <a:avLst/>
                <a:gdLst>
                  <a:gd name="T0" fmla="*/ 880 w 224"/>
                  <a:gd name="T1" fmla="*/ 0 h 153"/>
                  <a:gd name="T2" fmla="*/ 783 w 224"/>
                  <a:gd name="T3" fmla="*/ 8994 h 153"/>
                  <a:gd name="T4" fmla="*/ 741 w 224"/>
                  <a:gd name="T5" fmla="*/ 13344 h 153"/>
                  <a:gd name="T6" fmla="*/ 599 w 224"/>
                  <a:gd name="T7" fmla="*/ 35241 h 153"/>
                  <a:gd name="T8" fmla="*/ 533 w 224"/>
                  <a:gd name="T9" fmla="*/ 55039 h 153"/>
                  <a:gd name="T10" fmla="*/ 475 w 224"/>
                  <a:gd name="T11" fmla="*/ 44370 h 153"/>
                  <a:gd name="T12" fmla="*/ 376 w 224"/>
                  <a:gd name="T13" fmla="*/ 37620 h 153"/>
                  <a:gd name="T14" fmla="*/ 284 w 224"/>
                  <a:gd name="T15" fmla="*/ 28535 h 153"/>
                  <a:gd name="T16" fmla="*/ 174 w 224"/>
                  <a:gd name="T17" fmla="*/ 13344 h 153"/>
                  <a:gd name="T18" fmla="*/ 0 w 224"/>
                  <a:gd name="T19" fmla="*/ 33120 h 153"/>
                  <a:gd name="T20" fmla="*/ 4 w 224"/>
                  <a:gd name="T21" fmla="*/ 56958 h 153"/>
                  <a:gd name="T22" fmla="*/ 114 w 224"/>
                  <a:gd name="T23" fmla="*/ 63796 h 153"/>
                  <a:gd name="T24" fmla="*/ 395 w 224"/>
                  <a:gd name="T25" fmla="*/ 77370 h 153"/>
                  <a:gd name="T26" fmla="*/ 629 w 224"/>
                  <a:gd name="T27" fmla="*/ 81659 h 153"/>
                  <a:gd name="T28" fmla="*/ 719 w 224"/>
                  <a:gd name="T29" fmla="*/ 63796 h 153"/>
                  <a:gd name="T30" fmla="*/ 754 w 224"/>
                  <a:gd name="T31" fmla="*/ 56958 h 153"/>
                  <a:gd name="T32" fmla="*/ 805 w 224"/>
                  <a:gd name="T33" fmla="*/ 52777 h 153"/>
                  <a:gd name="T34" fmla="*/ 880 w 224"/>
                  <a:gd name="T35" fmla="*/ 0 h 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4"/>
                  <a:gd name="T55" fmla="*/ 0 h 153"/>
                  <a:gd name="T56" fmla="*/ 224 w 224"/>
                  <a:gd name="T57" fmla="*/ 153 h 1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4" h="153">
                    <a:moveTo>
                      <a:pt x="224" y="0"/>
                    </a:moveTo>
                    <a:cubicBezTo>
                      <a:pt x="216" y="5"/>
                      <a:pt x="208" y="11"/>
                      <a:pt x="200" y="16"/>
                    </a:cubicBezTo>
                    <a:cubicBezTo>
                      <a:pt x="196" y="19"/>
                      <a:pt x="188" y="24"/>
                      <a:pt x="188" y="24"/>
                    </a:cubicBezTo>
                    <a:cubicBezTo>
                      <a:pt x="178" y="39"/>
                      <a:pt x="168" y="59"/>
                      <a:pt x="152" y="64"/>
                    </a:cubicBezTo>
                    <a:cubicBezTo>
                      <a:pt x="142" y="93"/>
                      <a:pt x="149" y="81"/>
                      <a:pt x="136" y="100"/>
                    </a:cubicBezTo>
                    <a:cubicBezTo>
                      <a:pt x="102" y="77"/>
                      <a:pt x="142" y="108"/>
                      <a:pt x="120" y="80"/>
                    </a:cubicBezTo>
                    <a:cubicBezTo>
                      <a:pt x="111" y="69"/>
                      <a:pt x="106" y="74"/>
                      <a:pt x="96" y="68"/>
                    </a:cubicBezTo>
                    <a:cubicBezTo>
                      <a:pt x="88" y="63"/>
                      <a:pt x="72" y="52"/>
                      <a:pt x="72" y="52"/>
                    </a:cubicBezTo>
                    <a:cubicBezTo>
                      <a:pt x="67" y="36"/>
                      <a:pt x="60" y="29"/>
                      <a:pt x="44" y="24"/>
                    </a:cubicBezTo>
                    <a:cubicBezTo>
                      <a:pt x="19" y="29"/>
                      <a:pt x="8" y="35"/>
                      <a:pt x="0" y="60"/>
                    </a:cubicBezTo>
                    <a:cubicBezTo>
                      <a:pt x="1" y="75"/>
                      <a:pt x="0" y="90"/>
                      <a:pt x="4" y="104"/>
                    </a:cubicBezTo>
                    <a:cubicBezTo>
                      <a:pt x="6" y="110"/>
                      <a:pt x="23" y="114"/>
                      <a:pt x="28" y="116"/>
                    </a:cubicBezTo>
                    <a:cubicBezTo>
                      <a:pt x="52" y="126"/>
                      <a:pt x="74" y="135"/>
                      <a:pt x="100" y="140"/>
                    </a:cubicBezTo>
                    <a:cubicBezTo>
                      <a:pt x="126" y="153"/>
                      <a:pt x="128" y="152"/>
                      <a:pt x="160" y="148"/>
                    </a:cubicBezTo>
                    <a:cubicBezTo>
                      <a:pt x="169" y="134"/>
                      <a:pt x="170" y="126"/>
                      <a:pt x="184" y="116"/>
                    </a:cubicBezTo>
                    <a:cubicBezTo>
                      <a:pt x="187" y="112"/>
                      <a:pt x="189" y="107"/>
                      <a:pt x="192" y="104"/>
                    </a:cubicBezTo>
                    <a:cubicBezTo>
                      <a:pt x="195" y="101"/>
                      <a:pt x="201" y="100"/>
                      <a:pt x="204" y="96"/>
                    </a:cubicBezTo>
                    <a:cubicBezTo>
                      <a:pt x="218" y="79"/>
                      <a:pt x="222" y="19"/>
                      <a:pt x="224" y="0"/>
                    </a:cubicBezTo>
                    <a:close/>
                  </a:path>
                </a:pathLst>
              </a:cu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26" name="Line 36">
                <a:extLst>
                  <a:ext uri="{FF2B5EF4-FFF2-40B4-BE49-F238E27FC236}">
                    <a16:creationId xmlns:a16="http://schemas.microsoft.com/office/drawing/2014/main" id="{AD3A1364-CFC6-49BC-9F32-F4F929C84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480"/>
                <a:ext cx="363" cy="408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27" name="Line 37">
                <a:extLst>
                  <a:ext uri="{FF2B5EF4-FFF2-40B4-BE49-F238E27FC236}">
                    <a16:creationId xmlns:a16="http://schemas.microsoft.com/office/drawing/2014/main" id="{07137471-FA5D-4CF1-A541-F21281121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2" y="1298"/>
                <a:ext cx="227" cy="408"/>
              </a:xfrm>
              <a:prstGeom prst="line">
                <a:avLst/>
              </a:prstGeom>
              <a:noFill/>
              <a:ln w="1206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28" name="Freeform 38">
                <a:extLst>
                  <a:ext uri="{FF2B5EF4-FFF2-40B4-BE49-F238E27FC236}">
                    <a16:creationId xmlns:a16="http://schemas.microsoft.com/office/drawing/2014/main" id="{7D738A00-B483-4229-A993-0B8FC802F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253"/>
                <a:ext cx="364" cy="635"/>
              </a:xfrm>
              <a:custGeom>
                <a:avLst/>
                <a:gdLst>
                  <a:gd name="T0" fmla="*/ 3 w 431"/>
                  <a:gd name="T1" fmla="*/ 25 h 764"/>
                  <a:gd name="T2" fmla="*/ 15 w 431"/>
                  <a:gd name="T3" fmla="*/ 4 h 764"/>
                  <a:gd name="T4" fmla="*/ 28 w 431"/>
                  <a:gd name="T5" fmla="*/ 2 h 764"/>
                  <a:gd name="T6" fmla="*/ 25 w 431"/>
                  <a:gd name="T7" fmla="*/ 16 h 764"/>
                  <a:gd name="T8" fmla="*/ 0 w 431"/>
                  <a:gd name="T9" fmla="*/ 4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29" name="Freeform 39">
                <a:extLst>
                  <a:ext uri="{FF2B5EF4-FFF2-40B4-BE49-F238E27FC236}">
                    <a16:creationId xmlns:a16="http://schemas.microsoft.com/office/drawing/2014/main" id="{9F205924-186D-4F35-AE72-6F8FBC0D5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1207"/>
                <a:ext cx="515" cy="681"/>
              </a:xfrm>
              <a:custGeom>
                <a:avLst/>
                <a:gdLst>
                  <a:gd name="T0" fmla="*/ 47 w 605"/>
                  <a:gd name="T1" fmla="*/ 114 h 749"/>
                  <a:gd name="T2" fmla="*/ 29 w 605"/>
                  <a:gd name="T3" fmla="*/ 25 h 749"/>
                  <a:gd name="T4" fmla="*/ 12 w 605"/>
                  <a:gd name="T5" fmla="*/ 5 h 749"/>
                  <a:gd name="T6" fmla="*/ 5 w 605"/>
                  <a:gd name="T7" fmla="*/ 54 h 749"/>
                  <a:gd name="T8" fmla="*/ 40 w 605"/>
                  <a:gd name="T9" fmla="*/ 164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30" name="Line 40">
                <a:extLst>
                  <a:ext uri="{FF2B5EF4-FFF2-40B4-BE49-F238E27FC236}">
                    <a16:creationId xmlns:a16="http://schemas.microsoft.com/office/drawing/2014/main" id="{29E1AB67-AC3B-483A-8F91-EA3E9FF3A5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1820"/>
                <a:ext cx="91" cy="91"/>
              </a:xfrm>
              <a:prstGeom prst="line">
                <a:avLst/>
              </a:prstGeom>
              <a:noFill/>
              <a:ln w="762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04464" name="Group 41">
              <a:extLst>
                <a:ext uri="{FF2B5EF4-FFF2-40B4-BE49-F238E27FC236}">
                  <a16:creationId xmlns:a16="http://schemas.microsoft.com/office/drawing/2014/main" id="{E033BED6-9967-43E1-B3CD-88A2308B32A0}"/>
                </a:ext>
              </a:extLst>
            </p:cNvPr>
            <p:cNvGrpSpPr>
              <a:grpSpLocks/>
            </p:cNvGrpSpPr>
            <p:nvPr/>
          </p:nvGrpSpPr>
          <p:grpSpPr bwMode="auto">
            <a:xfrm rot="21090733" flipV="1">
              <a:off x="2305" y="2067"/>
              <a:ext cx="1633" cy="1043"/>
              <a:chOff x="2593" y="1184"/>
              <a:chExt cx="922" cy="795"/>
            </a:xfrm>
          </p:grpSpPr>
          <p:sp>
            <p:nvSpPr>
              <p:cNvPr id="104515" name="Freeform 42">
                <a:extLst>
                  <a:ext uri="{FF2B5EF4-FFF2-40B4-BE49-F238E27FC236}">
                    <a16:creationId xmlns:a16="http://schemas.microsoft.com/office/drawing/2014/main" id="{7B1493ED-1172-47D1-8BE0-CAACA354A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15"/>
                <a:ext cx="431" cy="764"/>
              </a:xfrm>
              <a:custGeom>
                <a:avLst/>
                <a:gdLst>
                  <a:gd name="T0" fmla="*/ 46 w 431"/>
                  <a:gd name="T1" fmla="*/ 491 h 764"/>
                  <a:gd name="T2" fmla="*/ 227 w 431"/>
                  <a:gd name="T3" fmla="*/ 83 h 764"/>
                  <a:gd name="T4" fmla="*/ 408 w 431"/>
                  <a:gd name="T5" fmla="*/ 38 h 764"/>
                  <a:gd name="T6" fmla="*/ 363 w 431"/>
                  <a:gd name="T7" fmla="*/ 310 h 764"/>
                  <a:gd name="T8" fmla="*/ 0 w 431"/>
                  <a:gd name="T9" fmla="*/ 764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33CCCC"/>
              </a:solidFill>
              <a:ln w="146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16" name="Freeform 43">
                <a:extLst>
                  <a:ext uri="{FF2B5EF4-FFF2-40B4-BE49-F238E27FC236}">
                    <a16:creationId xmlns:a16="http://schemas.microsoft.com/office/drawing/2014/main" id="{99E88F52-BDEF-47B6-9E1F-B36B5FD8E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184"/>
                <a:ext cx="605" cy="749"/>
              </a:xfrm>
              <a:custGeom>
                <a:avLst/>
                <a:gdLst>
                  <a:gd name="T0" fmla="*/ 605 w 605"/>
                  <a:gd name="T1" fmla="*/ 522 h 749"/>
                  <a:gd name="T2" fmla="*/ 378 w 605"/>
                  <a:gd name="T3" fmla="*/ 114 h 749"/>
                  <a:gd name="T4" fmla="*/ 151 w 605"/>
                  <a:gd name="T5" fmla="*/ 23 h 749"/>
                  <a:gd name="T6" fmla="*/ 60 w 605"/>
                  <a:gd name="T7" fmla="*/ 250 h 749"/>
                  <a:gd name="T8" fmla="*/ 514 w 605"/>
                  <a:gd name="T9" fmla="*/ 749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33CCCC"/>
              </a:solidFill>
              <a:ln w="139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17" name="Freeform 44">
                <a:extLst>
                  <a:ext uri="{FF2B5EF4-FFF2-40B4-BE49-F238E27FC236}">
                    <a16:creationId xmlns:a16="http://schemas.microsoft.com/office/drawing/2014/main" id="{10B67E03-A063-48FA-96C8-17A5D25EE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1525"/>
                <a:ext cx="244" cy="227"/>
              </a:xfrm>
              <a:custGeom>
                <a:avLst/>
                <a:gdLst>
                  <a:gd name="T0" fmla="*/ 880 w 224"/>
                  <a:gd name="T1" fmla="*/ 0 h 153"/>
                  <a:gd name="T2" fmla="*/ 783 w 224"/>
                  <a:gd name="T3" fmla="*/ 8994 h 153"/>
                  <a:gd name="T4" fmla="*/ 741 w 224"/>
                  <a:gd name="T5" fmla="*/ 13344 h 153"/>
                  <a:gd name="T6" fmla="*/ 599 w 224"/>
                  <a:gd name="T7" fmla="*/ 35241 h 153"/>
                  <a:gd name="T8" fmla="*/ 533 w 224"/>
                  <a:gd name="T9" fmla="*/ 55039 h 153"/>
                  <a:gd name="T10" fmla="*/ 475 w 224"/>
                  <a:gd name="T11" fmla="*/ 44370 h 153"/>
                  <a:gd name="T12" fmla="*/ 376 w 224"/>
                  <a:gd name="T13" fmla="*/ 37620 h 153"/>
                  <a:gd name="T14" fmla="*/ 284 w 224"/>
                  <a:gd name="T15" fmla="*/ 28535 h 153"/>
                  <a:gd name="T16" fmla="*/ 174 w 224"/>
                  <a:gd name="T17" fmla="*/ 13344 h 153"/>
                  <a:gd name="T18" fmla="*/ 0 w 224"/>
                  <a:gd name="T19" fmla="*/ 33120 h 153"/>
                  <a:gd name="T20" fmla="*/ 4 w 224"/>
                  <a:gd name="T21" fmla="*/ 56958 h 153"/>
                  <a:gd name="T22" fmla="*/ 114 w 224"/>
                  <a:gd name="T23" fmla="*/ 63796 h 153"/>
                  <a:gd name="T24" fmla="*/ 395 w 224"/>
                  <a:gd name="T25" fmla="*/ 77370 h 153"/>
                  <a:gd name="T26" fmla="*/ 629 w 224"/>
                  <a:gd name="T27" fmla="*/ 81659 h 153"/>
                  <a:gd name="T28" fmla="*/ 719 w 224"/>
                  <a:gd name="T29" fmla="*/ 63796 h 153"/>
                  <a:gd name="T30" fmla="*/ 754 w 224"/>
                  <a:gd name="T31" fmla="*/ 56958 h 153"/>
                  <a:gd name="T32" fmla="*/ 805 w 224"/>
                  <a:gd name="T33" fmla="*/ 52777 h 153"/>
                  <a:gd name="T34" fmla="*/ 880 w 224"/>
                  <a:gd name="T35" fmla="*/ 0 h 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4"/>
                  <a:gd name="T55" fmla="*/ 0 h 153"/>
                  <a:gd name="T56" fmla="*/ 224 w 224"/>
                  <a:gd name="T57" fmla="*/ 153 h 1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4" h="153">
                    <a:moveTo>
                      <a:pt x="224" y="0"/>
                    </a:moveTo>
                    <a:cubicBezTo>
                      <a:pt x="216" y="5"/>
                      <a:pt x="208" y="11"/>
                      <a:pt x="200" y="16"/>
                    </a:cubicBezTo>
                    <a:cubicBezTo>
                      <a:pt x="196" y="19"/>
                      <a:pt x="188" y="24"/>
                      <a:pt x="188" y="24"/>
                    </a:cubicBezTo>
                    <a:cubicBezTo>
                      <a:pt x="178" y="39"/>
                      <a:pt x="168" y="59"/>
                      <a:pt x="152" y="64"/>
                    </a:cubicBezTo>
                    <a:cubicBezTo>
                      <a:pt x="142" y="93"/>
                      <a:pt x="149" y="81"/>
                      <a:pt x="136" y="100"/>
                    </a:cubicBezTo>
                    <a:cubicBezTo>
                      <a:pt x="102" y="77"/>
                      <a:pt x="142" y="108"/>
                      <a:pt x="120" y="80"/>
                    </a:cubicBezTo>
                    <a:cubicBezTo>
                      <a:pt x="111" y="69"/>
                      <a:pt x="106" y="74"/>
                      <a:pt x="96" y="68"/>
                    </a:cubicBezTo>
                    <a:cubicBezTo>
                      <a:pt x="88" y="63"/>
                      <a:pt x="72" y="52"/>
                      <a:pt x="72" y="52"/>
                    </a:cubicBezTo>
                    <a:cubicBezTo>
                      <a:pt x="67" y="36"/>
                      <a:pt x="60" y="29"/>
                      <a:pt x="44" y="24"/>
                    </a:cubicBezTo>
                    <a:cubicBezTo>
                      <a:pt x="19" y="29"/>
                      <a:pt x="8" y="35"/>
                      <a:pt x="0" y="60"/>
                    </a:cubicBezTo>
                    <a:cubicBezTo>
                      <a:pt x="1" y="75"/>
                      <a:pt x="0" y="90"/>
                      <a:pt x="4" y="104"/>
                    </a:cubicBezTo>
                    <a:cubicBezTo>
                      <a:pt x="6" y="110"/>
                      <a:pt x="23" y="114"/>
                      <a:pt x="28" y="116"/>
                    </a:cubicBezTo>
                    <a:cubicBezTo>
                      <a:pt x="52" y="126"/>
                      <a:pt x="74" y="135"/>
                      <a:pt x="100" y="140"/>
                    </a:cubicBezTo>
                    <a:cubicBezTo>
                      <a:pt x="126" y="153"/>
                      <a:pt x="128" y="152"/>
                      <a:pt x="160" y="148"/>
                    </a:cubicBezTo>
                    <a:cubicBezTo>
                      <a:pt x="169" y="134"/>
                      <a:pt x="170" y="126"/>
                      <a:pt x="184" y="116"/>
                    </a:cubicBezTo>
                    <a:cubicBezTo>
                      <a:pt x="187" y="112"/>
                      <a:pt x="189" y="107"/>
                      <a:pt x="192" y="104"/>
                    </a:cubicBezTo>
                    <a:cubicBezTo>
                      <a:pt x="195" y="101"/>
                      <a:pt x="201" y="100"/>
                      <a:pt x="204" y="96"/>
                    </a:cubicBezTo>
                    <a:cubicBezTo>
                      <a:pt x="218" y="79"/>
                      <a:pt x="222" y="19"/>
                      <a:pt x="224" y="0"/>
                    </a:cubicBezTo>
                    <a:close/>
                  </a:path>
                </a:pathLst>
              </a:cu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18" name="Line 45">
                <a:extLst>
                  <a:ext uri="{FF2B5EF4-FFF2-40B4-BE49-F238E27FC236}">
                    <a16:creationId xmlns:a16="http://schemas.microsoft.com/office/drawing/2014/main" id="{8622E099-D84C-4736-8FCA-9B2E45F92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480"/>
                <a:ext cx="363" cy="408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19" name="Line 46">
                <a:extLst>
                  <a:ext uri="{FF2B5EF4-FFF2-40B4-BE49-F238E27FC236}">
                    <a16:creationId xmlns:a16="http://schemas.microsoft.com/office/drawing/2014/main" id="{64D818C2-71E1-48F9-8B98-F6BB670E6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2" y="1298"/>
                <a:ext cx="227" cy="408"/>
              </a:xfrm>
              <a:prstGeom prst="line">
                <a:avLst/>
              </a:prstGeom>
              <a:noFill/>
              <a:ln w="1206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20" name="Freeform 47">
                <a:extLst>
                  <a:ext uri="{FF2B5EF4-FFF2-40B4-BE49-F238E27FC236}">
                    <a16:creationId xmlns:a16="http://schemas.microsoft.com/office/drawing/2014/main" id="{B70638B7-E760-4A92-B915-CB8C14649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253"/>
                <a:ext cx="364" cy="635"/>
              </a:xfrm>
              <a:custGeom>
                <a:avLst/>
                <a:gdLst>
                  <a:gd name="T0" fmla="*/ 3 w 431"/>
                  <a:gd name="T1" fmla="*/ 25 h 764"/>
                  <a:gd name="T2" fmla="*/ 15 w 431"/>
                  <a:gd name="T3" fmla="*/ 4 h 764"/>
                  <a:gd name="T4" fmla="*/ 28 w 431"/>
                  <a:gd name="T5" fmla="*/ 2 h 764"/>
                  <a:gd name="T6" fmla="*/ 25 w 431"/>
                  <a:gd name="T7" fmla="*/ 16 h 764"/>
                  <a:gd name="T8" fmla="*/ 0 w 431"/>
                  <a:gd name="T9" fmla="*/ 4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21" name="Freeform 48">
                <a:extLst>
                  <a:ext uri="{FF2B5EF4-FFF2-40B4-BE49-F238E27FC236}">
                    <a16:creationId xmlns:a16="http://schemas.microsoft.com/office/drawing/2014/main" id="{59D2FF4B-84AB-481C-BDB2-3843EB661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1207"/>
                <a:ext cx="515" cy="681"/>
              </a:xfrm>
              <a:custGeom>
                <a:avLst/>
                <a:gdLst>
                  <a:gd name="T0" fmla="*/ 47 w 605"/>
                  <a:gd name="T1" fmla="*/ 114 h 749"/>
                  <a:gd name="T2" fmla="*/ 29 w 605"/>
                  <a:gd name="T3" fmla="*/ 25 h 749"/>
                  <a:gd name="T4" fmla="*/ 12 w 605"/>
                  <a:gd name="T5" fmla="*/ 5 h 749"/>
                  <a:gd name="T6" fmla="*/ 5 w 605"/>
                  <a:gd name="T7" fmla="*/ 54 h 749"/>
                  <a:gd name="T8" fmla="*/ 40 w 605"/>
                  <a:gd name="T9" fmla="*/ 164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522" name="Line 49">
                <a:extLst>
                  <a:ext uri="{FF2B5EF4-FFF2-40B4-BE49-F238E27FC236}">
                    <a16:creationId xmlns:a16="http://schemas.microsoft.com/office/drawing/2014/main" id="{4C084C92-8125-4855-98FA-7B0495420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1820"/>
                <a:ext cx="91" cy="91"/>
              </a:xfrm>
              <a:prstGeom prst="line">
                <a:avLst/>
              </a:prstGeom>
              <a:noFill/>
              <a:ln w="762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04465" name="Group 50">
              <a:extLst>
                <a:ext uri="{FF2B5EF4-FFF2-40B4-BE49-F238E27FC236}">
                  <a16:creationId xmlns:a16="http://schemas.microsoft.com/office/drawing/2014/main" id="{5E0BA575-6EA3-4361-A280-1617B2AE015B}"/>
                </a:ext>
              </a:extLst>
            </p:cNvPr>
            <p:cNvGrpSpPr>
              <a:grpSpLocks/>
            </p:cNvGrpSpPr>
            <p:nvPr/>
          </p:nvGrpSpPr>
          <p:grpSpPr bwMode="auto">
            <a:xfrm rot="21090733" flipV="1">
              <a:off x="2744" y="2160"/>
              <a:ext cx="765" cy="503"/>
              <a:chOff x="2562" y="1344"/>
              <a:chExt cx="786" cy="568"/>
            </a:xfrm>
          </p:grpSpPr>
          <p:sp>
            <p:nvSpPr>
              <p:cNvPr id="104505" name="Oval 51">
                <a:extLst>
                  <a:ext uri="{FF2B5EF4-FFF2-40B4-BE49-F238E27FC236}">
                    <a16:creationId xmlns:a16="http://schemas.microsoft.com/office/drawing/2014/main" id="{2F41F07A-47A6-4263-B695-8201D11EB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506" name="Group 52">
                <a:extLst>
                  <a:ext uri="{FF2B5EF4-FFF2-40B4-BE49-F238E27FC236}">
                    <a16:creationId xmlns:a16="http://schemas.microsoft.com/office/drawing/2014/main" id="{EF8EAE17-FBBE-4B37-AC28-CE21C81C92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104507" name="Freeform 53">
                  <a:extLst>
                    <a:ext uri="{FF2B5EF4-FFF2-40B4-BE49-F238E27FC236}">
                      <a16:creationId xmlns:a16="http://schemas.microsoft.com/office/drawing/2014/main" id="{2DA8D7BB-1502-407D-B836-7F07D21E4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08" name="Freeform 54">
                  <a:extLst>
                    <a:ext uri="{FF2B5EF4-FFF2-40B4-BE49-F238E27FC236}">
                      <a16:creationId xmlns:a16="http://schemas.microsoft.com/office/drawing/2014/main" id="{C98F5BFE-9645-4EA9-B92E-09A89A7D8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09" name="Freeform 55">
                  <a:extLst>
                    <a:ext uri="{FF2B5EF4-FFF2-40B4-BE49-F238E27FC236}">
                      <a16:creationId xmlns:a16="http://schemas.microsoft.com/office/drawing/2014/main" id="{9EFFAC17-7C41-4FA1-A060-7B7AFBF5F6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10" name="Line 56">
                  <a:extLst>
                    <a:ext uri="{FF2B5EF4-FFF2-40B4-BE49-F238E27FC236}">
                      <a16:creationId xmlns:a16="http://schemas.microsoft.com/office/drawing/2014/main" id="{65FCFD6C-91D5-41E7-AA28-CA64171F9B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11" name="Line 57">
                  <a:extLst>
                    <a:ext uri="{FF2B5EF4-FFF2-40B4-BE49-F238E27FC236}">
                      <a16:creationId xmlns:a16="http://schemas.microsoft.com/office/drawing/2014/main" id="{11BE1745-6ACF-4801-B30E-8979AD10B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12" name="Freeform 58">
                  <a:extLst>
                    <a:ext uri="{FF2B5EF4-FFF2-40B4-BE49-F238E27FC236}">
                      <a16:creationId xmlns:a16="http://schemas.microsoft.com/office/drawing/2014/main" id="{A5257A97-DCFC-4125-8BE7-5458AC07FC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13" name="Freeform 59">
                  <a:extLst>
                    <a:ext uri="{FF2B5EF4-FFF2-40B4-BE49-F238E27FC236}">
                      <a16:creationId xmlns:a16="http://schemas.microsoft.com/office/drawing/2014/main" id="{65703721-4A43-4F3E-A11C-D0E6A50E5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514" name="Line 60">
                  <a:extLst>
                    <a:ext uri="{FF2B5EF4-FFF2-40B4-BE49-F238E27FC236}">
                      <a16:creationId xmlns:a16="http://schemas.microsoft.com/office/drawing/2014/main" id="{A42AFD18-5648-43E0-AE60-41357BD734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FB5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sp>
          <p:nvSpPr>
            <p:cNvPr id="104466" name="Freeform 61">
              <a:extLst>
                <a:ext uri="{FF2B5EF4-FFF2-40B4-BE49-F238E27FC236}">
                  <a16:creationId xmlns:a16="http://schemas.microsoft.com/office/drawing/2014/main" id="{40B35095-4DF7-4ACB-9D46-F9DD6BBA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1706"/>
              <a:ext cx="1089" cy="363"/>
            </a:xfrm>
            <a:custGeom>
              <a:avLst/>
              <a:gdLst>
                <a:gd name="T0" fmla="*/ 0 w 1089"/>
                <a:gd name="T1" fmla="*/ 363 h 363"/>
                <a:gd name="T2" fmla="*/ 726 w 1089"/>
                <a:gd name="T3" fmla="*/ 227 h 363"/>
                <a:gd name="T4" fmla="*/ 1089 w 1089"/>
                <a:gd name="T5" fmla="*/ 0 h 363"/>
                <a:gd name="T6" fmla="*/ 0 60000 65536"/>
                <a:gd name="T7" fmla="*/ 0 60000 65536"/>
                <a:gd name="T8" fmla="*/ 0 60000 65536"/>
                <a:gd name="T9" fmla="*/ 0 w 1089"/>
                <a:gd name="T10" fmla="*/ 0 h 363"/>
                <a:gd name="T11" fmla="*/ 1089 w 1089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9" h="363">
                  <a:moveTo>
                    <a:pt x="0" y="363"/>
                  </a:moveTo>
                  <a:cubicBezTo>
                    <a:pt x="272" y="325"/>
                    <a:pt x="544" y="288"/>
                    <a:pt x="726" y="227"/>
                  </a:cubicBezTo>
                  <a:cubicBezTo>
                    <a:pt x="908" y="166"/>
                    <a:pt x="998" y="83"/>
                    <a:pt x="10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04467" name="Freeform 62">
              <a:extLst>
                <a:ext uri="{FF2B5EF4-FFF2-40B4-BE49-F238E27FC236}">
                  <a16:creationId xmlns:a16="http://schemas.microsoft.com/office/drawing/2014/main" id="{19B494A4-640C-4A3D-A7C3-2257CC1312B4}"/>
                </a:ext>
              </a:extLst>
            </p:cNvPr>
            <p:cNvSpPr>
              <a:spLocks/>
            </p:cNvSpPr>
            <p:nvPr/>
          </p:nvSpPr>
          <p:spPr bwMode="auto">
            <a:xfrm rot="-8747886">
              <a:off x="3197" y="2069"/>
              <a:ext cx="1089" cy="363"/>
            </a:xfrm>
            <a:custGeom>
              <a:avLst/>
              <a:gdLst>
                <a:gd name="T0" fmla="*/ 0 w 1089"/>
                <a:gd name="T1" fmla="*/ 363 h 363"/>
                <a:gd name="T2" fmla="*/ 726 w 1089"/>
                <a:gd name="T3" fmla="*/ 227 h 363"/>
                <a:gd name="T4" fmla="*/ 1089 w 1089"/>
                <a:gd name="T5" fmla="*/ 0 h 363"/>
                <a:gd name="T6" fmla="*/ 0 60000 65536"/>
                <a:gd name="T7" fmla="*/ 0 60000 65536"/>
                <a:gd name="T8" fmla="*/ 0 60000 65536"/>
                <a:gd name="T9" fmla="*/ 0 w 1089"/>
                <a:gd name="T10" fmla="*/ 0 h 363"/>
                <a:gd name="T11" fmla="*/ 1089 w 1089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9" h="363">
                  <a:moveTo>
                    <a:pt x="0" y="363"/>
                  </a:moveTo>
                  <a:cubicBezTo>
                    <a:pt x="272" y="325"/>
                    <a:pt x="544" y="288"/>
                    <a:pt x="726" y="227"/>
                  </a:cubicBezTo>
                  <a:cubicBezTo>
                    <a:pt x="908" y="166"/>
                    <a:pt x="998" y="83"/>
                    <a:pt x="10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grpSp>
          <p:nvGrpSpPr>
            <p:cNvPr id="104468" name="Group 63">
              <a:extLst>
                <a:ext uri="{FF2B5EF4-FFF2-40B4-BE49-F238E27FC236}">
                  <a16:creationId xmlns:a16="http://schemas.microsoft.com/office/drawing/2014/main" id="{86B9D0DB-F5B7-4E4D-98B5-1D7FA36C33F9}"/>
                </a:ext>
              </a:extLst>
            </p:cNvPr>
            <p:cNvGrpSpPr>
              <a:grpSpLocks/>
            </p:cNvGrpSpPr>
            <p:nvPr/>
          </p:nvGrpSpPr>
          <p:grpSpPr bwMode="auto">
            <a:xfrm rot="2043102">
              <a:off x="4241" y="1570"/>
              <a:ext cx="181" cy="182"/>
              <a:chOff x="1837" y="3566"/>
              <a:chExt cx="786" cy="568"/>
            </a:xfrm>
          </p:grpSpPr>
          <p:grpSp>
            <p:nvGrpSpPr>
              <p:cNvPr id="104493" name="Group 64">
                <a:extLst>
                  <a:ext uri="{FF2B5EF4-FFF2-40B4-BE49-F238E27FC236}">
                    <a16:creationId xmlns:a16="http://schemas.microsoft.com/office/drawing/2014/main" id="{6E56B1EB-6865-4DC8-960E-5900DBB324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3566"/>
                <a:ext cx="786" cy="568"/>
                <a:chOff x="2562" y="1344"/>
                <a:chExt cx="786" cy="568"/>
              </a:xfrm>
            </p:grpSpPr>
            <p:sp>
              <p:nvSpPr>
                <p:cNvPr id="104495" name="Oval 65">
                  <a:extLst>
                    <a:ext uri="{FF2B5EF4-FFF2-40B4-BE49-F238E27FC236}">
                      <a16:creationId xmlns:a16="http://schemas.microsoft.com/office/drawing/2014/main" id="{F1D13D08-F9CA-4E3D-91B8-77CD6F5F7C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6" y="1706"/>
                  <a:ext cx="181" cy="1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A" altLang="ar-SA" sz="18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04496" name="Group 66">
                  <a:extLst>
                    <a:ext uri="{FF2B5EF4-FFF2-40B4-BE49-F238E27FC236}">
                      <a16:creationId xmlns:a16="http://schemas.microsoft.com/office/drawing/2014/main" id="{02D5D89A-5430-43F0-9586-31CD849C16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1344"/>
                  <a:ext cx="786" cy="568"/>
                  <a:chOff x="2593" y="1184"/>
                  <a:chExt cx="922" cy="795"/>
                </a:xfrm>
              </p:grpSpPr>
              <p:sp>
                <p:nvSpPr>
                  <p:cNvPr id="104497" name="Freeform 67">
                    <a:extLst>
                      <a:ext uri="{FF2B5EF4-FFF2-40B4-BE49-F238E27FC236}">
                        <a16:creationId xmlns:a16="http://schemas.microsoft.com/office/drawing/2014/main" id="{DE8A7DCC-D06E-43D7-A037-BBBE521B93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4" y="1215"/>
                    <a:ext cx="431" cy="764"/>
                  </a:xfrm>
                  <a:custGeom>
                    <a:avLst/>
                    <a:gdLst>
                      <a:gd name="T0" fmla="*/ 46 w 431"/>
                      <a:gd name="T1" fmla="*/ 491 h 764"/>
                      <a:gd name="T2" fmla="*/ 227 w 431"/>
                      <a:gd name="T3" fmla="*/ 83 h 764"/>
                      <a:gd name="T4" fmla="*/ 408 w 431"/>
                      <a:gd name="T5" fmla="*/ 38 h 764"/>
                      <a:gd name="T6" fmla="*/ 363 w 431"/>
                      <a:gd name="T7" fmla="*/ 310 h 764"/>
                      <a:gd name="T8" fmla="*/ 0 w 431"/>
                      <a:gd name="T9" fmla="*/ 764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noFill/>
                  <a:ln w="146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498" name="Freeform 68">
                    <a:extLst>
                      <a:ext uri="{FF2B5EF4-FFF2-40B4-BE49-F238E27FC236}">
                        <a16:creationId xmlns:a16="http://schemas.microsoft.com/office/drawing/2014/main" id="{6E8DC2A2-BA8E-4505-B5AD-5130B687A7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3" y="1184"/>
                    <a:ext cx="605" cy="749"/>
                  </a:xfrm>
                  <a:custGeom>
                    <a:avLst/>
                    <a:gdLst>
                      <a:gd name="T0" fmla="*/ 605 w 605"/>
                      <a:gd name="T1" fmla="*/ 522 h 749"/>
                      <a:gd name="T2" fmla="*/ 378 w 605"/>
                      <a:gd name="T3" fmla="*/ 114 h 749"/>
                      <a:gd name="T4" fmla="*/ 151 w 605"/>
                      <a:gd name="T5" fmla="*/ 23 h 749"/>
                      <a:gd name="T6" fmla="*/ 60 w 605"/>
                      <a:gd name="T7" fmla="*/ 250 h 749"/>
                      <a:gd name="T8" fmla="*/ 514 w 605"/>
                      <a:gd name="T9" fmla="*/ 749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noFill/>
                  <a:ln w="139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499" name="Freeform 69">
                    <a:extLst>
                      <a:ext uri="{FF2B5EF4-FFF2-40B4-BE49-F238E27FC236}">
                        <a16:creationId xmlns:a16="http://schemas.microsoft.com/office/drawing/2014/main" id="{7C98D1EA-388D-4B13-B715-46A9E9C5E4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4" y="1525"/>
                    <a:ext cx="244" cy="227"/>
                  </a:xfrm>
                  <a:custGeom>
                    <a:avLst/>
                    <a:gdLst>
                      <a:gd name="T0" fmla="*/ 880 w 224"/>
                      <a:gd name="T1" fmla="*/ 0 h 153"/>
                      <a:gd name="T2" fmla="*/ 783 w 224"/>
                      <a:gd name="T3" fmla="*/ 8994 h 153"/>
                      <a:gd name="T4" fmla="*/ 741 w 224"/>
                      <a:gd name="T5" fmla="*/ 13344 h 153"/>
                      <a:gd name="T6" fmla="*/ 599 w 224"/>
                      <a:gd name="T7" fmla="*/ 35241 h 153"/>
                      <a:gd name="T8" fmla="*/ 533 w 224"/>
                      <a:gd name="T9" fmla="*/ 55039 h 153"/>
                      <a:gd name="T10" fmla="*/ 475 w 224"/>
                      <a:gd name="T11" fmla="*/ 44370 h 153"/>
                      <a:gd name="T12" fmla="*/ 376 w 224"/>
                      <a:gd name="T13" fmla="*/ 37620 h 153"/>
                      <a:gd name="T14" fmla="*/ 284 w 224"/>
                      <a:gd name="T15" fmla="*/ 28535 h 153"/>
                      <a:gd name="T16" fmla="*/ 174 w 224"/>
                      <a:gd name="T17" fmla="*/ 13344 h 153"/>
                      <a:gd name="T18" fmla="*/ 0 w 224"/>
                      <a:gd name="T19" fmla="*/ 33120 h 153"/>
                      <a:gd name="T20" fmla="*/ 4 w 224"/>
                      <a:gd name="T21" fmla="*/ 56958 h 153"/>
                      <a:gd name="T22" fmla="*/ 114 w 224"/>
                      <a:gd name="T23" fmla="*/ 63796 h 153"/>
                      <a:gd name="T24" fmla="*/ 395 w 224"/>
                      <a:gd name="T25" fmla="*/ 77370 h 153"/>
                      <a:gd name="T26" fmla="*/ 629 w 224"/>
                      <a:gd name="T27" fmla="*/ 81659 h 153"/>
                      <a:gd name="T28" fmla="*/ 719 w 224"/>
                      <a:gd name="T29" fmla="*/ 63796 h 153"/>
                      <a:gd name="T30" fmla="*/ 754 w 224"/>
                      <a:gd name="T31" fmla="*/ 56958 h 153"/>
                      <a:gd name="T32" fmla="*/ 805 w 224"/>
                      <a:gd name="T33" fmla="*/ 52777 h 153"/>
                      <a:gd name="T34" fmla="*/ 880 w 224"/>
                      <a:gd name="T35" fmla="*/ 0 h 153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4"/>
                      <a:gd name="T55" fmla="*/ 0 h 153"/>
                      <a:gd name="T56" fmla="*/ 224 w 224"/>
                      <a:gd name="T57" fmla="*/ 153 h 153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4" h="153">
                        <a:moveTo>
                          <a:pt x="224" y="0"/>
                        </a:moveTo>
                        <a:cubicBezTo>
                          <a:pt x="216" y="5"/>
                          <a:pt x="208" y="11"/>
                          <a:pt x="200" y="16"/>
                        </a:cubicBezTo>
                        <a:cubicBezTo>
                          <a:pt x="196" y="19"/>
                          <a:pt x="188" y="24"/>
                          <a:pt x="188" y="24"/>
                        </a:cubicBezTo>
                        <a:cubicBezTo>
                          <a:pt x="178" y="39"/>
                          <a:pt x="168" y="59"/>
                          <a:pt x="152" y="64"/>
                        </a:cubicBezTo>
                        <a:cubicBezTo>
                          <a:pt x="142" y="93"/>
                          <a:pt x="149" y="81"/>
                          <a:pt x="136" y="100"/>
                        </a:cubicBezTo>
                        <a:cubicBezTo>
                          <a:pt x="102" y="77"/>
                          <a:pt x="142" y="108"/>
                          <a:pt x="120" y="80"/>
                        </a:cubicBezTo>
                        <a:cubicBezTo>
                          <a:pt x="111" y="69"/>
                          <a:pt x="106" y="74"/>
                          <a:pt x="96" y="68"/>
                        </a:cubicBezTo>
                        <a:cubicBezTo>
                          <a:pt x="88" y="63"/>
                          <a:pt x="72" y="52"/>
                          <a:pt x="72" y="52"/>
                        </a:cubicBezTo>
                        <a:cubicBezTo>
                          <a:pt x="67" y="36"/>
                          <a:pt x="60" y="29"/>
                          <a:pt x="44" y="24"/>
                        </a:cubicBezTo>
                        <a:cubicBezTo>
                          <a:pt x="19" y="29"/>
                          <a:pt x="8" y="35"/>
                          <a:pt x="0" y="60"/>
                        </a:cubicBezTo>
                        <a:cubicBezTo>
                          <a:pt x="1" y="75"/>
                          <a:pt x="0" y="90"/>
                          <a:pt x="4" y="104"/>
                        </a:cubicBezTo>
                        <a:cubicBezTo>
                          <a:pt x="6" y="110"/>
                          <a:pt x="23" y="114"/>
                          <a:pt x="28" y="116"/>
                        </a:cubicBezTo>
                        <a:cubicBezTo>
                          <a:pt x="52" y="126"/>
                          <a:pt x="74" y="135"/>
                          <a:pt x="100" y="140"/>
                        </a:cubicBezTo>
                        <a:cubicBezTo>
                          <a:pt x="126" y="153"/>
                          <a:pt x="128" y="152"/>
                          <a:pt x="160" y="148"/>
                        </a:cubicBezTo>
                        <a:cubicBezTo>
                          <a:pt x="169" y="134"/>
                          <a:pt x="170" y="126"/>
                          <a:pt x="184" y="116"/>
                        </a:cubicBezTo>
                        <a:cubicBezTo>
                          <a:pt x="187" y="112"/>
                          <a:pt x="189" y="107"/>
                          <a:pt x="192" y="104"/>
                        </a:cubicBezTo>
                        <a:cubicBezTo>
                          <a:pt x="195" y="101"/>
                          <a:pt x="201" y="100"/>
                          <a:pt x="204" y="96"/>
                        </a:cubicBezTo>
                        <a:cubicBezTo>
                          <a:pt x="218" y="79"/>
                          <a:pt x="222" y="19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500" name="Line 70">
                    <a:extLst>
                      <a:ext uri="{FF2B5EF4-FFF2-40B4-BE49-F238E27FC236}">
                        <a16:creationId xmlns:a16="http://schemas.microsoft.com/office/drawing/2014/main" id="{7001145E-E25B-40E1-8766-1FBFF69BB5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44" y="1480"/>
                    <a:ext cx="363" cy="408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501" name="Line 71">
                    <a:extLst>
                      <a:ext uri="{FF2B5EF4-FFF2-40B4-BE49-F238E27FC236}">
                        <a16:creationId xmlns:a16="http://schemas.microsoft.com/office/drawing/2014/main" id="{31C06F8A-0A32-4C01-8CD7-81CA5DCC1B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52" y="1298"/>
                    <a:ext cx="227" cy="408"/>
                  </a:xfrm>
                  <a:prstGeom prst="line">
                    <a:avLst/>
                  </a:prstGeom>
                  <a:noFill/>
                  <a:ln w="1206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502" name="Freeform 72">
                    <a:extLst>
                      <a:ext uri="{FF2B5EF4-FFF2-40B4-BE49-F238E27FC236}">
                        <a16:creationId xmlns:a16="http://schemas.microsoft.com/office/drawing/2014/main" id="{612435D0-1599-481C-B017-86DA0622E4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1253"/>
                    <a:ext cx="364" cy="635"/>
                  </a:xfrm>
                  <a:custGeom>
                    <a:avLst/>
                    <a:gdLst>
                      <a:gd name="T0" fmla="*/ 3 w 431"/>
                      <a:gd name="T1" fmla="*/ 25 h 764"/>
                      <a:gd name="T2" fmla="*/ 15 w 431"/>
                      <a:gd name="T3" fmla="*/ 4 h 764"/>
                      <a:gd name="T4" fmla="*/ 28 w 431"/>
                      <a:gd name="T5" fmla="*/ 2 h 764"/>
                      <a:gd name="T6" fmla="*/ 25 w 431"/>
                      <a:gd name="T7" fmla="*/ 16 h 764"/>
                      <a:gd name="T8" fmla="*/ 0 w 431"/>
                      <a:gd name="T9" fmla="*/ 40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503" name="Freeform 73">
                    <a:extLst>
                      <a:ext uri="{FF2B5EF4-FFF2-40B4-BE49-F238E27FC236}">
                        <a16:creationId xmlns:a16="http://schemas.microsoft.com/office/drawing/2014/main" id="{BEA2690E-A53F-4701-8697-6A26C84E0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7" y="1207"/>
                    <a:ext cx="515" cy="681"/>
                  </a:xfrm>
                  <a:custGeom>
                    <a:avLst/>
                    <a:gdLst>
                      <a:gd name="T0" fmla="*/ 47 w 605"/>
                      <a:gd name="T1" fmla="*/ 114 h 749"/>
                      <a:gd name="T2" fmla="*/ 29 w 605"/>
                      <a:gd name="T3" fmla="*/ 25 h 749"/>
                      <a:gd name="T4" fmla="*/ 12 w 605"/>
                      <a:gd name="T5" fmla="*/ 5 h 749"/>
                      <a:gd name="T6" fmla="*/ 5 w 605"/>
                      <a:gd name="T7" fmla="*/ 54 h 749"/>
                      <a:gd name="T8" fmla="*/ 40 w 605"/>
                      <a:gd name="T9" fmla="*/ 164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504" name="Line 74">
                    <a:extLst>
                      <a:ext uri="{FF2B5EF4-FFF2-40B4-BE49-F238E27FC236}">
                        <a16:creationId xmlns:a16="http://schemas.microsoft.com/office/drawing/2014/main" id="{BFFCFE78-0D71-40F9-A073-2396707938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5" y="1820"/>
                    <a:ext cx="91" cy="91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</p:grpSp>
          </p:grpSp>
          <p:sp>
            <p:nvSpPr>
              <p:cNvPr id="104494" name="Oval 75">
                <a:extLst>
                  <a:ext uri="{FF2B5EF4-FFF2-40B4-BE49-F238E27FC236}">
                    <a16:creationId xmlns:a16="http://schemas.microsoft.com/office/drawing/2014/main" id="{224A76C8-3471-4EAC-BC5D-39DFAC922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97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4469" name="Group 76">
              <a:extLst>
                <a:ext uri="{FF2B5EF4-FFF2-40B4-BE49-F238E27FC236}">
                  <a16:creationId xmlns:a16="http://schemas.microsoft.com/office/drawing/2014/main" id="{41502282-4E25-412E-97B8-419EBBB898D3}"/>
                </a:ext>
              </a:extLst>
            </p:cNvPr>
            <p:cNvGrpSpPr>
              <a:grpSpLocks/>
            </p:cNvGrpSpPr>
            <p:nvPr/>
          </p:nvGrpSpPr>
          <p:grpSpPr bwMode="auto">
            <a:xfrm rot="10921664" flipV="1">
              <a:off x="2795" y="1566"/>
              <a:ext cx="765" cy="503"/>
              <a:chOff x="2562" y="1344"/>
              <a:chExt cx="786" cy="568"/>
            </a:xfrm>
          </p:grpSpPr>
          <p:sp>
            <p:nvSpPr>
              <p:cNvPr id="104483" name="Oval 77">
                <a:extLst>
                  <a:ext uri="{FF2B5EF4-FFF2-40B4-BE49-F238E27FC236}">
                    <a16:creationId xmlns:a16="http://schemas.microsoft.com/office/drawing/2014/main" id="{01EA4246-9928-4D5D-85B2-3C4EC8F7F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484" name="Group 78">
                <a:extLst>
                  <a:ext uri="{FF2B5EF4-FFF2-40B4-BE49-F238E27FC236}">
                    <a16:creationId xmlns:a16="http://schemas.microsoft.com/office/drawing/2014/main" id="{BC73F652-B24A-4269-8724-1E9BABA1F2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104485" name="Freeform 79">
                  <a:extLst>
                    <a:ext uri="{FF2B5EF4-FFF2-40B4-BE49-F238E27FC236}">
                      <a16:creationId xmlns:a16="http://schemas.microsoft.com/office/drawing/2014/main" id="{8B1C9C6D-B7CC-4C23-B690-D5183933E1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486" name="Freeform 80">
                  <a:extLst>
                    <a:ext uri="{FF2B5EF4-FFF2-40B4-BE49-F238E27FC236}">
                      <a16:creationId xmlns:a16="http://schemas.microsoft.com/office/drawing/2014/main" id="{AA5D187B-061B-4546-B335-6CE7D7DD75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487" name="Freeform 81">
                  <a:extLst>
                    <a:ext uri="{FF2B5EF4-FFF2-40B4-BE49-F238E27FC236}">
                      <a16:creationId xmlns:a16="http://schemas.microsoft.com/office/drawing/2014/main" id="{56F34A19-373B-49E8-B080-4276A1768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488" name="Line 82">
                  <a:extLst>
                    <a:ext uri="{FF2B5EF4-FFF2-40B4-BE49-F238E27FC236}">
                      <a16:creationId xmlns:a16="http://schemas.microsoft.com/office/drawing/2014/main" id="{643707C4-980B-48B7-A7CA-C244226436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489" name="Line 83">
                  <a:extLst>
                    <a:ext uri="{FF2B5EF4-FFF2-40B4-BE49-F238E27FC236}">
                      <a16:creationId xmlns:a16="http://schemas.microsoft.com/office/drawing/2014/main" id="{FF360638-3284-460E-B8D4-DC3C164E1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490" name="Freeform 84">
                  <a:extLst>
                    <a:ext uri="{FF2B5EF4-FFF2-40B4-BE49-F238E27FC236}">
                      <a16:creationId xmlns:a16="http://schemas.microsoft.com/office/drawing/2014/main" id="{812CB7D9-AE6F-4EA5-BDB8-7E1A49D04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491" name="Freeform 85">
                  <a:extLst>
                    <a:ext uri="{FF2B5EF4-FFF2-40B4-BE49-F238E27FC236}">
                      <a16:creationId xmlns:a16="http://schemas.microsoft.com/office/drawing/2014/main" id="{8CDD3E6D-4454-4207-ADA8-D4DFC44DD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04492" name="Line 86">
                  <a:extLst>
                    <a:ext uri="{FF2B5EF4-FFF2-40B4-BE49-F238E27FC236}">
                      <a16:creationId xmlns:a16="http://schemas.microsoft.com/office/drawing/2014/main" id="{6AAEAF36-D67C-43F7-8168-E46FB6AE96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FB5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grpSp>
          <p:nvGrpSpPr>
            <p:cNvPr id="104470" name="Group 87">
              <a:extLst>
                <a:ext uri="{FF2B5EF4-FFF2-40B4-BE49-F238E27FC236}">
                  <a16:creationId xmlns:a16="http://schemas.microsoft.com/office/drawing/2014/main" id="{FB81DC54-8232-4E30-9178-D44A1AB54DC6}"/>
                </a:ext>
              </a:extLst>
            </p:cNvPr>
            <p:cNvGrpSpPr>
              <a:grpSpLocks/>
            </p:cNvGrpSpPr>
            <p:nvPr/>
          </p:nvGrpSpPr>
          <p:grpSpPr bwMode="auto">
            <a:xfrm rot="6348027">
              <a:off x="4279" y="2313"/>
              <a:ext cx="184" cy="170"/>
              <a:chOff x="1837" y="3566"/>
              <a:chExt cx="786" cy="568"/>
            </a:xfrm>
          </p:grpSpPr>
          <p:grpSp>
            <p:nvGrpSpPr>
              <p:cNvPr id="104471" name="Group 88">
                <a:extLst>
                  <a:ext uri="{FF2B5EF4-FFF2-40B4-BE49-F238E27FC236}">
                    <a16:creationId xmlns:a16="http://schemas.microsoft.com/office/drawing/2014/main" id="{B08A7065-FBA5-4C9C-B6B7-4062BCC59A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3566"/>
                <a:ext cx="786" cy="568"/>
                <a:chOff x="2562" y="1344"/>
                <a:chExt cx="786" cy="568"/>
              </a:xfrm>
            </p:grpSpPr>
            <p:sp>
              <p:nvSpPr>
                <p:cNvPr id="104473" name="Oval 89">
                  <a:extLst>
                    <a:ext uri="{FF2B5EF4-FFF2-40B4-BE49-F238E27FC236}">
                      <a16:creationId xmlns:a16="http://schemas.microsoft.com/office/drawing/2014/main" id="{88A7E745-1ED2-43F1-A840-4823BF7236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6" y="1706"/>
                  <a:ext cx="181" cy="1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A" altLang="ar-SA" sz="18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04474" name="Group 90">
                  <a:extLst>
                    <a:ext uri="{FF2B5EF4-FFF2-40B4-BE49-F238E27FC236}">
                      <a16:creationId xmlns:a16="http://schemas.microsoft.com/office/drawing/2014/main" id="{2FB8CE4C-AAF6-4C13-95EB-13D953C088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1344"/>
                  <a:ext cx="786" cy="568"/>
                  <a:chOff x="2593" y="1184"/>
                  <a:chExt cx="922" cy="795"/>
                </a:xfrm>
              </p:grpSpPr>
              <p:sp>
                <p:nvSpPr>
                  <p:cNvPr id="104475" name="Freeform 91">
                    <a:extLst>
                      <a:ext uri="{FF2B5EF4-FFF2-40B4-BE49-F238E27FC236}">
                        <a16:creationId xmlns:a16="http://schemas.microsoft.com/office/drawing/2014/main" id="{982F3BA6-997F-4256-9778-9692846D03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4" y="1215"/>
                    <a:ext cx="431" cy="764"/>
                  </a:xfrm>
                  <a:custGeom>
                    <a:avLst/>
                    <a:gdLst>
                      <a:gd name="T0" fmla="*/ 46 w 431"/>
                      <a:gd name="T1" fmla="*/ 491 h 764"/>
                      <a:gd name="T2" fmla="*/ 227 w 431"/>
                      <a:gd name="T3" fmla="*/ 83 h 764"/>
                      <a:gd name="T4" fmla="*/ 408 w 431"/>
                      <a:gd name="T5" fmla="*/ 38 h 764"/>
                      <a:gd name="T6" fmla="*/ 363 w 431"/>
                      <a:gd name="T7" fmla="*/ 310 h 764"/>
                      <a:gd name="T8" fmla="*/ 0 w 431"/>
                      <a:gd name="T9" fmla="*/ 764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noFill/>
                  <a:ln w="146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476" name="Freeform 92">
                    <a:extLst>
                      <a:ext uri="{FF2B5EF4-FFF2-40B4-BE49-F238E27FC236}">
                        <a16:creationId xmlns:a16="http://schemas.microsoft.com/office/drawing/2014/main" id="{B2EEB291-140E-48EE-9BB3-EDF7306E55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3" y="1184"/>
                    <a:ext cx="605" cy="749"/>
                  </a:xfrm>
                  <a:custGeom>
                    <a:avLst/>
                    <a:gdLst>
                      <a:gd name="T0" fmla="*/ 605 w 605"/>
                      <a:gd name="T1" fmla="*/ 522 h 749"/>
                      <a:gd name="T2" fmla="*/ 378 w 605"/>
                      <a:gd name="T3" fmla="*/ 114 h 749"/>
                      <a:gd name="T4" fmla="*/ 151 w 605"/>
                      <a:gd name="T5" fmla="*/ 23 h 749"/>
                      <a:gd name="T6" fmla="*/ 60 w 605"/>
                      <a:gd name="T7" fmla="*/ 250 h 749"/>
                      <a:gd name="T8" fmla="*/ 514 w 605"/>
                      <a:gd name="T9" fmla="*/ 749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noFill/>
                  <a:ln w="139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477" name="Freeform 93">
                    <a:extLst>
                      <a:ext uri="{FF2B5EF4-FFF2-40B4-BE49-F238E27FC236}">
                        <a16:creationId xmlns:a16="http://schemas.microsoft.com/office/drawing/2014/main" id="{C99E694D-FC8E-40AB-8D80-90C1DE6CEA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4" y="1525"/>
                    <a:ext cx="244" cy="227"/>
                  </a:xfrm>
                  <a:custGeom>
                    <a:avLst/>
                    <a:gdLst>
                      <a:gd name="T0" fmla="*/ 880 w 224"/>
                      <a:gd name="T1" fmla="*/ 0 h 153"/>
                      <a:gd name="T2" fmla="*/ 783 w 224"/>
                      <a:gd name="T3" fmla="*/ 8994 h 153"/>
                      <a:gd name="T4" fmla="*/ 741 w 224"/>
                      <a:gd name="T5" fmla="*/ 13344 h 153"/>
                      <a:gd name="T6" fmla="*/ 599 w 224"/>
                      <a:gd name="T7" fmla="*/ 35241 h 153"/>
                      <a:gd name="T8" fmla="*/ 533 w 224"/>
                      <a:gd name="T9" fmla="*/ 55039 h 153"/>
                      <a:gd name="T10" fmla="*/ 475 w 224"/>
                      <a:gd name="T11" fmla="*/ 44370 h 153"/>
                      <a:gd name="T12" fmla="*/ 376 w 224"/>
                      <a:gd name="T13" fmla="*/ 37620 h 153"/>
                      <a:gd name="T14" fmla="*/ 284 w 224"/>
                      <a:gd name="T15" fmla="*/ 28535 h 153"/>
                      <a:gd name="T16" fmla="*/ 174 w 224"/>
                      <a:gd name="T17" fmla="*/ 13344 h 153"/>
                      <a:gd name="T18" fmla="*/ 0 w 224"/>
                      <a:gd name="T19" fmla="*/ 33120 h 153"/>
                      <a:gd name="T20" fmla="*/ 4 w 224"/>
                      <a:gd name="T21" fmla="*/ 56958 h 153"/>
                      <a:gd name="T22" fmla="*/ 114 w 224"/>
                      <a:gd name="T23" fmla="*/ 63796 h 153"/>
                      <a:gd name="T24" fmla="*/ 395 w 224"/>
                      <a:gd name="T25" fmla="*/ 77370 h 153"/>
                      <a:gd name="T26" fmla="*/ 629 w 224"/>
                      <a:gd name="T27" fmla="*/ 81659 h 153"/>
                      <a:gd name="T28" fmla="*/ 719 w 224"/>
                      <a:gd name="T29" fmla="*/ 63796 h 153"/>
                      <a:gd name="T30" fmla="*/ 754 w 224"/>
                      <a:gd name="T31" fmla="*/ 56958 h 153"/>
                      <a:gd name="T32" fmla="*/ 805 w 224"/>
                      <a:gd name="T33" fmla="*/ 52777 h 153"/>
                      <a:gd name="T34" fmla="*/ 880 w 224"/>
                      <a:gd name="T35" fmla="*/ 0 h 153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4"/>
                      <a:gd name="T55" fmla="*/ 0 h 153"/>
                      <a:gd name="T56" fmla="*/ 224 w 224"/>
                      <a:gd name="T57" fmla="*/ 153 h 153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4" h="153">
                        <a:moveTo>
                          <a:pt x="224" y="0"/>
                        </a:moveTo>
                        <a:cubicBezTo>
                          <a:pt x="216" y="5"/>
                          <a:pt x="208" y="11"/>
                          <a:pt x="200" y="16"/>
                        </a:cubicBezTo>
                        <a:cubicBezTo>
                          <a:pt x="196" y="19"/>
                          <a:pt x="188" y="24"/>
                          <a:pt x="188" y="24"/>
                        </a:cubicBezTo>
                        <a:cubicBezTo>
                          <a:pt x="178" y="39"/>
                          <a:pt x="168" y="59"/>
                          <a:pt x="152" y="64"/>
                        </a:cubicBezTo>
                        <a:cubicBezTo>
                          <a:pt x="142" y="93"/>
                          <a:pt x="149" y="81"/>
                          <a:pt x="136" y="100"/>
                        </a:cubicBezTo>
                        <a:cubicBezTo>
                          <a:pt x="102" y="77"/>
                          <a:pt x="142" y="108"/>
                          <a:pt x="120" y="80"/>
                        </a:cubicBezTo>
                        <a:cubicBezTo>
                          <a:pt x="111" y="69"/>
                          <a:pt x="106" y="74"/>
                          <a:pt x="96" y="68"/>
                        </a:cubicBezTo>
                        <a:cubicBezTo>
                          <a:pt x="88" y="63"/>
                          <a:pt x="72" y="52"/>
                          <a:pt x="72" y="52"/>
                        </a:cubicBezTo>
                        <a:cubicBezTo>
                          <a:pt x="67" y="36"/>
                          <a:pt x="60" y="29"/>
                          <a:pt x="44" y="24"/>
                        </a:cubicBezTo>
                        <a:cubicBezTo>
                          <a:pt x="19" y="29"/>
                          <a:pt x="8" y="35"/>
                          <a:pt x="0" y="60"/>
                        </a:cubicBezTo>
                        <a:cubicBezTo>
                          <a:pt x="1" y="75"/>
                          <a:pt x="0" y="90"/>
                          <a:pt x="4" y="104"/>
                        </a:cubicBezTo>
                        <a:cubicBezTo>
                          <a:pt x="6" y="110"/>
                          <a:pt x="23" y="114"/>
                          <a:pt x="28" y="116"/>
                        </a:cubicBezTo>
                        <a:cubicBezTo>
                          <a:pt x="52" y="126"/>
                          <a:pt x="74" y="135"/>
                          <a:pt x="100" y="140"/>
                        </a:cubicBezTo>
                        <a:cubicBezTo>
                          <a:pt x="126" y="153"/>
                          <a:pt x="128" y="152"/>
                          <a:pt x="160" y="148"/>
                        </a:cubicBezTo>
                        <a:cubicBezTo>
                          <a:pt x="169" y="134"/>
                          <a:pt x="170" y="126"/>
                          <a:pt x="184" y="116"/>
                        </a:cubicBezTo>
                        <a:cubicBezTo>
                          <a:pt x="187" y="112"/>
                          <a:pt x="189" y="107"/>
                          <a:pt x="192" y="104"/>
                        </a:cubicBezTo>
                        <a:cubicBezTo>
                          <a:pt x="195" y="101"/>
                          <a:pt x="201" y="100"/>
                          <a:pt x="204" y="96"/>
                        </a:cubicBezTo>
                        <a:cubicBezTo>
                          <a:pt x="218" y="79"/>
                          <a:pt x="222" y="19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478" name="Line 94">
                    <a:extLst>
                      <a:ext uri="{FF2B5EF4-FFF2-40B4-BE49-F238E27FC236}">
                        <a16:creationId xmlns:a16="http://schemas.microsoft.com/office/drawing/2014/main" id="{0B6EAC1D-9AFC-4EE7-A995-D0297CE217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44" y="1480"/>
                    <a:ext cx="363" cy="408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479" name="Line 95">
                    <a:extLst>
                      <a:ext uri="{FF2B5EF4-FFF2-40B4-BE49-F238E27FC236}">
                        <a16:creationId xmlns:a16="http://schemas.microsoft.com/office/drawing/2014/main" id="{067AE86C-F063-4E29-A76E-1484E8F989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52" y="1298"/>
                    <a:ext cx="227" cy="408"/>
                  </a:xfrm>
                  <a:prstGeom prst="line">
                    <a:avLst/>
                  </a:prstGeom>
                  <a:noFill/>
                  <a:ln w="1206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480" name="Freeform 96">
                    <a:extLst>
                      <a:ext uri="{FF2B5EF4-FFF2-40B4-BE49-F238E27FC236}">
                        <a16:creationId xmlns:a16="http://schemas.microsoft.com/office/drawing/2014/main" id="{458E737D-13B0-4DE8-9FDC-3794742238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1253"/>
                    <a:ext cx="364" cy="635"/>
                  </a:xfrm>
                  <a:custGeom>
                    <a:avLst/>
                    <a:gdLst>
                      <a:gd name="T0" fmla="*/ 3 w 431"/>
                      <a:gd name="T1" fmla="*/ 25 h 764"/>
                      <a:gd name="T2" fmla="*/ 15 w 431"/>
                      <a:gd name="T3" fmla="*/ 4 h 764"/>
                      <a:gd name="T4" fmla="*/ 28 w 431"/>
                      <a:gd name="T5" fmla="*/ 2 h 764"/>
                      <a:gd name="T6" fmla="*/ 25 w 431"/>
                      <a:gd name="T7" fmla="*/ 16 h 764"/>
                      <a:gd name="T8" fmla="*/ 0 w 431"/>
                      <a:gd name="T9" fmla="*/ 40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481" name="Freeform 97">
                    <a:extLst>
                      <a:ext uri="{FF2B5EF4-FFF2-40B4-BE49-F238E27FC236}">
                        <a16:creationId xmlns:a16="http://schemas.microsoft.com/office/drawing/2014/main" id="{7252CBB3-D63F-4BD9-B1F3-5AD0D9383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7" y="1207"/>
                    <a:ext cx="515" cy="681"/>
                  </a:xfrm>
                  <a:custGeom>
                    <a:avLst/>
                    <a:gdLst>
                      <a:gd name="T0" fmla="*/ 47 w 605"/>
                      <a:gd name="T1" fmla="*/ 114 h 749"/>
                      <a:gd name="T2" fmla="*/ 29 w 605"/>
                      <a:gd name="T3" fmla="*/ 25 h 749"/>
                      <a:gd name="T4" fmla="*/ 12 w 605"/>
                      <a:gd name="T5" fmla="*/ 5 h 749"/>
                      <a:gd name="T6" fmla="*/ 5 w 605"/>
                      <a:gd name="T7" fmla="*/ 54 h 749"/>
                      <a:gd name="T8" fmla="*/ 40 w 605"/>
                      <a:gd name="T9" fmla="*/ 164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104482" name="Line 98">
                    <a:extLst>
                      <a:ext uri="{FF2B5EF4-FFF2-40B4-BE49-F238E27FC236}">
                        <a16:creationId xmlns:a16="http://schemas.microsoft.com/office/drawing/2014/main" id="{003964EC-79C6-4CD3-8F29-63A013E13E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5" y="1820"/>
                    <a:ext cx="91" cy="91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</p:grpSp>
          </p:grpSp>
          <p:sp>
            <p:nvSpPr>
              <p:cNvPr id="104472" name="Oval 99">
                <a:extLst>
                  <a:ext uri="{FF2B5EF4-FFF2-40B4-BE49-F238E27FC236}">
                    <a16:creationId xmlns:a16="http://schemas.microsoft.com/office/drawing/2014/main" id="{720A9FF6-B2DE-4706-9D27-4FF8C3011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97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172" name="Rectangle 100">
            <a:extLst>
              <a:ext uri="{FF2B5EF4-FFF2-40B4-BE49-F238E27FC236}">
                <a16:creationId xmlns:a16="http://schemas.microsoft.com/office/drawing/2014/main" id="{C5196FE9-6A25-4DDC-B9DE-599CEE321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74" y="1411439"/>
            <a:ext cx="7650051" cy="4737862"/>
          </a:xfrm>
          <a:prstGeom prst="rect">
            <a:avLst/>
          </a:prstGeom>
          <a:solidFill>
            <a:schemeClr val="bg1">
              <a:alpha val="41176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من خلال هذا المكون يتوقع من التلميذة تحقيق الأهداف التالية :</a:t>
            </a:r>
          </a:p>
          <a:p>
            <a:pPr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تستنتج مفهوما من مفاهيم النص .</a:t>
            </a:r>
          </a:p>
          <a:p>
            <a:pPr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تبدي رأيها في قضية ما.</a:t>
            </a:r>
          </a:p>
        </p:txBody>
      </p:sp>
      <p:sp>
        <p:nvSpPr>
          <p:cNvPr id="3179" name="Rectangle 107">
            <a:extLst>
              <a:ext uri="{FF2B5EF4-FFF2-40B4-BE49-F238E27FC236}">
                <a16:creationId xmlns:a16="http://schemas.microsoft.com/office/drawing/2014/main" id="{BF9E577D-CE92-4728-9970-F2D74997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868363"/>
            <a:ext cx="49784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raditional Arabic" pitchFamily="2" charset="-78"/>
              </a:rPr>
              <a:t> أفهم النص واستثمره  2- أفكر </a:t>
            </a:r>
          </a:p>
        </p:txBody>
      </p:sp>
    </p:spTree>
  </p:cSld>
  <p:clrMapOvr>
    <a:masterClrMapping/>
  </p:clrMapOvr>
  <p:transition spd="med"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C5698F-8EA3-4093-8F93-26795EA298D5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19861-62A5-4607-BF33-91463456459E}"/>
              </a:ext>
            </a:extLst>
          </p:cNvPr>
          <p:cNvSpPr/>
          <p:nvPr/>
        </p:nvSpPr>
        <p:spPr>
          <a:xfrm>
            <a:off x="4356611" y="4524864"/>
            <a:ext cx="4320480" cy="2000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400" dirty="0">
                <a:ln w="11430"/>
                <a:solidFill>
                  <a:srgbClr val="0000FF"/>
                </a:solidFill>
              </a:rPr>
              <a:t>قراءة العبارة ثم سؤالهن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800" dirty="0">
                <a:ln w="11430"/>
                <a:solidFill>
                  <a:srgbClr val="0000FF"/>
                </a:solidFill>
              </a:rPr>
              <a:t>هل حقاً طعام الجوالين </a:t>
            </a:r>
            <a:r>
              <a:rPr lang="ar-SA" sz="2400" dirty="0">
                <a:ln w="11430"/>
                <a:solidFill>
                  <a:srgbClr val="0000FF"/>
                </a:solidFill>
              </a:rPr>
              <a:t>ملوث دائماً؟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400" dirty="0">
                <a:ln w="11430"/>
                <a:solidFill>
                  <a:srgbClr val="0000FF"/>
                </a:solidFill>
              </a:rPr>
              <a:t> لماذا يا ترى؟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400" dirty="0">
                <a:ln w="11430"/>
                <a:solidFill>
                  <a:srgbClr val="0000FF"/>
                </a:solidFill>
              </a:rPr>
              <a:t>هنا تلقي الإجابات وقبولها مع التشجيع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ar-SA" sz="2400" dirty="0">
                <a:ln w="11430"/>
                <a:solidFill>
                  <a:srgbClr val="0000FF"/>
                </a:solidFill>
              </a:rPr>
              <a:t>كتابة الإجابات المتميزة على السبورة .</a:t>
            </a:r>
          </a:p>
        </p:txBody>
      </p:sp>
      <p:pic>
        <p:nvPicPr>
          <p:cNvPr id="106502" name="صورة 11">
            <a:extLst>
              <a:ext uri="{FF2B5EF4-FFF2-40B4-BE49-F238E27FC236}">
                <a16:creationId xmlns:a16="http://schemas.microsoft.com/office/drawing/2014/main" id="{4A5973B9-D557-4E5E-B308-10B3F85C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2497138"/>
            <a:ext cx="575468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BB92B53-F4E6-4274-AD31-168A05B2A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14" y="1578417"/>
            <a:ext cx="2524477" cy="7716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C3AE011-0153-4567-B924-74ABFD3CD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4" y="405798"/>
            <a:ext cx="8326012" cy="914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E604DB7-8481-4977-BC60-D4F93AC89253}"/>
              </a:ext>
            </a:extLst>
          </p:cNvPr>
          <p:cNvSpPr/>
          <p:nvPr/>
        </p:nvSpPr>
        <p:spPr>
          <a:xfrm>
            <a:off x="2435325" y="2934574"/>
            <a:ext cx="5958873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prstClr val="white"/>
                </a:solidFill>
              </a:rPr>
              <a:t> 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3578A4F-1EED-468E-A968-17566262C508}"/>
              </a:ext>
            </a:extLst>
          </p:cNvPr>
          <p:cNvSpPr/>
          <p:nvPr/>
        </p:nvSpPr>
        <p:spPr>
          <a:xfrm>
            <a:off x="2803101" y="3420413"/>
            <a:ext cx="5315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prstClr val="white"/>
                </a:solidFill>
              </a:rPr>
              <a:t>ما أضرار الشراء من الباعة الجوالين ؟</a:t>
            </a:r>
            <a:endParaRPr lang="ar-SA" sz="3200" dirty="0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85E9C7D-DB18-4DB0-86BD-0416909AD0EE}"/>
              </a:ext>
            </a:extLst>
          </p:cNvPr>
          <p:cNvSpPr/>
          <p:nvPr/>
        </p:nvSpPr>
        <p:spPr>
          <a:xfrm>
            <a:off x="2435325" y="1175983"/>
            <a:ext cx="5948681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b="1" dirty="0">
                <a:solidFill>
                  <a:prstClr val="white"/>
                </a:solidFill>
              </a:rPr>
              <a:t>  </a:t>
            </a:r>
            <a:r>
              <a:rPr lang="ar-SA" sz="4000" b="1" dirty="0">
                <a:solidFill>
                  <a:prstClr val="white"/>
                </a:solidFill>
              </a:rPr>
              <a:t>ما رأيك في الشراء من الباعة الجوالين ؟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8E23024B-A643-49A6-B8B1-A7B0338F9766}"/>
              </a:ext>
            </a:extLst>
          </p:cNvPr>
          <p:cNvSpPr/>
          <p:nvPr/>
        </p:nvSpPr>
        <p:spPr>
          <a:xfrm>
            <a:off x="2545003" y="4903634"/>
            <a:ext cx="5900239" cy="15567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ar-SA" sz="6000" b="1" dirty="0">
                <a:solidFill>
                  <a:schemeClr val="tx1"/>
                </a:solidFill>
              </a:rPr>
              <a:t> </a:t>
            </a:r>
            <a:r>
              <a:rPr lang="ar-SA" sz="4400" b="1" dirty="0">
                <a:solidFill>
                  <a:schemeClr val="tx1"/>
                </a:solidFill>
              </a:rPr>
              <a:t>كيف تحافظين على صحتك ؟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E587448-1075-492F-8F57-83C94123A9B7}"/>
              </a:ext>
            </a:extLst>
          </p:cNvPr>
          <p:cNvSpPr/>
          <p:nvPr/>
        </p:nvSpPr>
        <p:spPr>
          <a:xfrm>
            <a:off x="2510922" y="1103358"/>
            <a:ext cx="5900238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954631" y="428798"/>
            <a:ext cx="642937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  البطاقات التفاعلية 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0340086-770B-4056-8AE3-EA48EB525186}"/>
              </a:ext>
            </a:extLst>
          </p:cNvPr>
          <p:cNvSpPr/>
          <p:nvPr/>
        </p:nvSpPr>
        <p:spPr>
          <a:xfrm>
            <a:off x="2483768" y="2934417"/>
            <a:ext cx="5900238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D436F12-89D8-42AA-8245-B49D9116A52C}"/>
              </a:ext>
            </a:extLst>
          </p:cNvPr>
          <p:cNvSpPr/>
          <p:nvPr/>
        </p:nvSpPr>
        <p:spPr>
          <a:xfrm>
            <a:off x="2510922" y="4867435"/>
            <a:ext cx="5900238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FAFADD1-9F39-4D98-AD52-1272246AA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11113"/>
            <a:ext cx="9144000" cy="6858000"/>
          </a:xfrm>
          <a:prstGeom prst="rect">
            <a:avLst/>
          </a:prstGeom>
          <a:solidFill>
            <a:srgbClr val="FFB1D8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sp>
        <p:nvSpPr>
          <p:cNvPr id="80899" name="Freeform 3">
            <a:extLst>
              <a:ext uri="{FF2B5EF4-FFF2-40B4-BE49-F238E27FC236}">
                <a16:creationId xmlns:a16="http://schemas.microsoft.com/office/drawing/2014/main" id="{F2CAD5BF-F267-4D5E-A72C-063F15D7DBDA}"/>
              </a:ext>
            </a:extLst>
          </p:cNvPr>
          <p:cNvSpPr>
            <a:spLocks/>
          </p:cNvSpPr>
          <p:nvPr/>
        </p:nvSpPr>
        <p:spPr bwMode="auto">
          <a:xfrm rot="-8117706">
            <a:off x="8172450" y="-26988"/>
            <a:ext cx="971550" cy="576263"/>
          </a:xfrm>
          <a:custGeom>
            <a:avLst/>
            <a:gdLst>
              <a:gd name="T0" fmla="*/ 0 w 1089"/>
              <a:gd name="T1" fmla="*/ 2147483646 h 363"/>
              <a:gd name="T2" fmla="*/ 2147483646 w 1089"/>
              <a:gd name="T3" fmla="*/ 2147483646 h 363"/>
              <a:gd name="T4" fmla="*/ 2147483646 w 1089"/>
              <a:gd name="T5" fmla="*/ 0 h 363"/>
              <a:gd name="T6" fmla="*/ 0 60000 65536"/>
              <a:gd name="T7" fmla="*/ 0 60000 65536"/>
              <a:gd name="T8" fmla="*/ 0 60000 65536"/>
              <a:gd name="T9" fmla="*/ 0 w 1089"/>
              <a:gd name="T10" fmla="*/ 0 h 363"/>
              <a:gd name="T11" fmla="*/ 1089 w 1089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363">
                <a:moveTo>
                  <a:pt x="0" y="363"/>
                </a:moveTo>
                <a:cubicBezTo>
                  <a:pt x="272" y="325"/>
                  <a:pt x="544" y="288"/>
                  <a:pt x="726" y="227"/>
                </a:cubicBezTo>
                <a:cubicBezTo>
                  <a:pt x="908" y="166"/>
                  <a:pt x="998" y="83"/>
                  <a:pt x="108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80900" name="Freeform 4">
            <a:extLst>
              <a:ext uri="{FF2B5EF4-FFF2-40B4-BE49-F238E27FC236}">
                <a16:creationId xmlns:a16="http://schemas.microsoft.com/office/drawing/2014/main" id="{E0B9261C-5688-4669-AAAC-C5ADBA4CE6C4}"/>
              </a:ext>
            </a:extLst>
          </p:cNvPr>
          <p:cNvSpPr>
            <a:spLocks/>
          </p:cNvSpPr>
          <p:nvPr/>
        </p:nvSpPr>
        <p:spPr bwMode="auto">
          <a:xfrm rot="1657284">
            <a:off x="8355013" y="-315913"/>
            <a:ext cx="971550" cy="576263"/>
          </a:xfrm>
          <a:custGeom>
            <a:avLst/>
            <a:gdLst>
              <a:gd name="T0" fmla="*/ 0 w 1089"/>
              <a:gd name="T1" fmla="*/ 2147483646 h 363"/>
              <a:gd name="T2" fmla="*/ 2147483646 w 1089"/>
              <a:gd name="T3" fmla="*/ 2147483646 h 363"/>
              <a:gd name="T4" fmla="*/ 2147483646 w 1089"/>
              <a:gd name="T5" fmla="*/ 0 h 363"/>
              <a:gd name="T6" fmla="*/ 0 60000 65536"/>
              <a:gd name="T7" fmla="*/ 0 60000 65536"/>
              <a:gd name="T8" fmla="*/ 0 60000 65536"/>
              <a:gd name="T9" fmla="*/ 0 w 1089"/>
              <a:gd name="T10" fmla="*/ 0 h 363"/>
              <a:gd name="T11" fmla="*/ 1089 w 1089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363">
                <a:moveTo>
                  <a:pt x="0" y="363"/>
                </a:moveTo>
                <a:cubicBezTo>
                  <a:pt x="272" y="325"/>
                  <a:pt x="544" y="288"/>
                  <a:pt x="726" y="227"/>
                </a:cubicBezTo>
                <a:cubicBezTo>
                  <a:pt x="908" y="166"/>
                  <a:pt x="998" y="83"/>
                  <a:pt x="108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80901" name="Group 5">
            <a:extLst>
              <a:ext uri="{FF2B5EF4-FFF2-40B4-BE49-F238E27FC236}">
                <a16:creationId xmlns:a16="http://schemas.microsoft.com/office/drawing/2014/main" id="{93D098ED-29D8-464C-B687-BBB247F4B85E}"/>
              </a:ext>
            </a:extLst>
          </p:cNvPr>
          <p:cNvGrpSpPr>
            <a:grpSpLocks/>
          </p:cNvGrpSpPr>
          <p:nvPr/>
        </p:nvGrpSpPr>
        <p:grpSpPr bwMode="auto">
          <a:xfrm rot="464816">
            <a:off x="7535863" y="-26988"/>
            <a:ext cx="1212850" cy="798513"/>
            <a:chOff x="4694" y="346"/>
            <a:chExt cx="765" cy="503"/>
          </a:xfrm>
        </p:grpSpPr>
        <p:grpSp>
          <p:nvGrpSpPr>
            <p:cNvPr id="80992" name="Group 6">
              <a:extLst>
                <a:ext uri="{FF2B5EF4-FFF2-40B4-BE49-F238E27FC236}">
                  <a16:creationId xmlns:a16="http://schemas.microsoft.com/office/drawing/2014/main" id="{3CF4EEE0-10A0-4F6A-9523-DB6EF6B013A1}"/>
                </a:ext>
              </a:extLst>
            </p:cNvPr>
            <p:cNvGrpSpPr>
              <a:grpSpLocks/>
            </p:cNvGrpSpPr>
            <p:nvPr/>
          </p:nvGrpSpPr>
          <p:grpSpPr bwMode="auto">
            <a:xfrm rot="757049" flipV="1">
              <a:off x="4694" y="346"/>
              <a:ext cx="765" cy="503"/>
              <a:chOff x="2562" y="1344"/>
              <a:chExt cx="786" cy="568"/>
            </a:xfrm>
          </p:grpSpPr>
          <p:sp>
            <p:nvSpPr>
              <p:cNvPr id="80994" name="Oval 7">
                <a:extLst>
                  <a:ext uri="{FF2B5EF4-FFF2-40B4-BE49-F238E27FC236}">
                    <a16:creationId xmlns:a16="http://schemas.microsoft.com/office/drawing/2014/main" id="{E03E10C8-7888-4FCB-A4BF-4058B6025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rgbClr val="FE007F"/>
              </a:solidFill>
              <a:ln w="9525">
                <a:solidFill>
                  <a:srgbClr val="FE007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0995" name="Group 8">
                <a:extLst>
                  <a:ext uri="{FF2B5EF4-FFF2-40B4-BE49-F238E27FC236}">
                    <a16:creationId xmlns:a16="http://schemas.microsoft.com/office/drawing/2014/main" id="{D4D9F448-E431-45C7-9C52-698FF28F38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80996" name="Freeform 9">
                  <a:extLst>
                    <a:ext uri="{FF2B5EF4-FFF2-40B4-BE49-F238E27FC236}">
                      <a16:creationId xmlns:a16="http://schemas.microsoft.com/office/drawing/2014/main" id="{899E2070-EDB4-4F3B-A36C-D44A519821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97" name="Freeform 10">
                  <a:extLst>
                    <a:ext uri="{FF2B5EF4-FFF2-40B4-BE49-F238E27FC236}">
                      <a16:creationId xmlns:a16="http://schemas.microsoft.com/office/drawing/2014/main" id="{D924A7B7-430B-472C-AD4D-3E08E7044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98" name="Freeform 11">
                  <a:extLst>
                    <a:ext uri="{FF2B5EF4-FFF2-40B4-BE49-F238E27FC236}">
                      <a16:creationId xmlns:a16="http://schemas.microsoft.com/office/drawing/2014/main" id="{A3F02A06-A692-45D7-B94E-3DB46674C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99" name="Line 12">
                  <a:extLst>
                    <a:ext uri="{FF2B5EF4-FFF2-40B4-BE49-F238E27FC236}">
                      <a16:creationId xmlns:a16="http://schemas.microsoft.com/office/drawing/2014/main" id="{D11A1BD8-18C4-4673-B046-5BA3A50AA9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1000" name="Line 13">
                  <a:extLst>
                    <a:ext uri="{FF2B5EF4-FFF2-40B4-BE49-F238E27FC236}">
                      <a16:creationId xmlns:a16="http://schemas.microsoft.com/office/drawing/2014/main" id="{B3F08FB4-90DF-4687-9C58-1B11FC2BF7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1001" name="Freeform 14">
                  <a:extLst>
                    <a:ext uri="{FF2B5EF4-FFF2-40B4-BE49-F238E27FC236}">
                      <a16:creationId xmlns:a16="http://schemas.microsoft.com/office/drawing/2014/main" id="{7BAF6FF5-0B50-403B-8055-DC0CDFEC7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rgbClr val="FE007F"/>
                </a:solidFill>
                <a:ln w="76200">
                  <a:solidFill>
                    <a:srgbClr val="FE00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1002" name="Freeform 15">
                  <a:extLst>
                    <a:ext uri="{FF2B5EF4-FFF2-40B4-BE49-F238E27FC236}">
                      <a16:creationId xmlns:a16="http://schemas.microsoft.com/office/drawing/2014/main" id="{6A432713-C568-4121-9796-20D4C4309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rgbClr val="FE007F"/>
                </a:solidFill>
                <a:ln w="76200">
                  <a:solidFill>
                    <a:srgbClr val="FE00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1003" name="Line 16">
                  <a:extLst>
                    <a:ext uri="{FF2B5EF4-FFF2-40B4-BE49-F238E27FC236}">
                      <a16:creationId xmlns:a16="http://schemas.microsoft.com/office/drawing/2014/main" id="{E42D38F6-57F7-4FDA-AB13-71082CEB26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E00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sp>
          <p:nvSpPr>
            <p:cNvPr id="80993" name="Oval 17">
              <a:extLst>
                <a:ext uri="{FF2B5EF4-FFF2-40B4-BE49-F238E27FC236}">
                  <a16:creationId xmlns:a16="http://schemas.microsoft.com/office/drawing/2014/main" id="{6884FF91-33D5-4DB9-BCDC-D9F0E321D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2" y="391"/>
              <a:ext cx="45" cy="91"/>
            </a:xfrm>
            <a:prstGeom prst="ellipse">
              <a:avLst/>
            </a:prstGeom>
            <a:solidFill>
              <a:srgbClr val="FE007F"/>
            </a:solidFill>
            <a:ln w="9525">
              <a:solidFill>
                <a:srgbClr val="FE007F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0000"/>
                </a:solidFill>
              </a:endParaRPr>
            </a:p>
          </p:txBody>
        </p:sp>
      </p:grpSp>
      <p:sp>
        <p:nvSpPr>
          <p:cNvPr id="80902" name="Freeform 18">
            <a:extLst>
              <a:ext uri="{FF2B5EF4-FFF2-40B4-BE49-F238E27FC236}">
                <a16:creationId xmlns:a16="http://schemas.microsoft.com/office/drawing/2014/main" id="{167DC752-D0AF-41FD-92D3-129F453A5CD0}"/>
              </a:ext>
            </a:extLst>
          </p:cNvPr>
          <p:cNvSpPr>
            <a:spLocks/>
          </p:cNvSpPr>
          <p:nvPr/>
        </p:nvSpPr>
        <p:spPr bwMode="auto">
          <a:xfrm rot="-2485817">
            <a:off x="5364163" y="115888"/>
            <a:ext cx="285750" cy="323850"/>
          </a:xfrm>
          <a:custGeom>
            <a:avLst/>
            <a:gdLst>
              <a:gd name="T0" fmla="*/ 2147483646 w 454"/>
              <a:gd name="T1" fmla="*/ 2147483646 h 472"/>
              <a:gd name="T2" fmla="*/ 2147483646 w 454"/>
              <a:gd name="T3" fmla="*/ 2147483646 h 472"/>
              <a:gd name="T4" fmla="*/ 2147483646 w 454"/>
              <a:gd name="T5" fmla="*/ 2147483646 h 472"/>
              <a:gd name="T6" fmla="*/ 2147483646 w 454"/>
              <a:gd name="T7" fmla="*/ 2147483646 h 472"/>
              <a:gd name="T8" fmla="*/ 2147483646 w 454"/>
              <a:gd name="T9" fmla="*/ 2147483646 h 472"/>
              <a:gd name="T10" fmla="*/ 2147483646 w 454"/>
              <a:gd name="T11" fmla="*/ 2147483646 h 472"/>
              <a:gd name="T12" fmla="*/ 2147483646 w 454"/>
              <a:gd name="T13" fmla="*/ 2147483646 h 472"/>
              <a:gd name="T14" fmla="*/ 2147483646 w 454"/>
              <a:gd name="T15" fmla="*/ 2147483646 h 472"/>
              <a:gd name="T16" fmla="*/ 2147483646 w 454"/>
              <a:gd name="T17" fmla="*/ 2147483646 h 472"/>
              <a:gd name="T18" fmla="*/ 2147483646 w 454"/>
              <a:gd name="T19" fmla="*/ 2147483646 h 472"/>
              <a:gd name="T20" fmla="*/ 2147483646 w 454"/>
              <a:gd name="T21" fmla="*/ 2147483646 h 472"/>
              <a:gd name="T22" fmla="*/ 2147483646 w 454"/>
              <a:gd name="T23" fmla="*/ 2147483646 h 472"/>
              <a:gd name="T24" fmla="*/ 2147483646 w 454"/>
              <a:gd name="T25" fmla="*/ 2147483646 h 472"/>
              <a:gd name="T26" fmla="*/ 2147483646 w 454"/>
              <a:gd name="T27" fmla="*/ 2147483646 h 472"/>
              <a:gd name="T28" fmla="*/ 2147483646 w 454"/>
              <a:gd name="T29" fmla="*/ 2147483646 h 472"/>
              <a:gd name="T30" fmla="*/ 0 w 454"/>
              <a:gd name="T31" fmla="*/ 2147483646 h 472"/>
              <a:gd name="T32" fmla="*/ 2147483646 w 454"/>
              <a:gd name="T33" fmla="*/ 2147483646 h 472"/>
              <a:gd name="T34" fmla="*/ 2147483646 w 454"/>
              <a:gd name="T35" fmla="*/ 2147483646 h 472"/>
              <a:gd name="T36" fmla="*/ 2147483646 w 454"/>
              <a:gd name="T37" fmla="*/ 2147483646 h 472"/>
              <a:gd name="T38" fmla="*/ 2147483646 w 454"/>
              <a:gd name="T39" fmla="*/ 2147483646 h 472"/>
              <a:gd name="T40" fmla="*/ 2147483646 w 454"/>
              <a:gd name="T41" fmla="*/ 2147483646 h 472"/>
              <a:gd name="T42" fmla="*/ 2147483646 w 454"/>
              <a:gd name="T43" fmla="*/ 2147483646 h 472"/>
              <a:gd name="T44" fmla="*/ 2147483646 w 454"/>
              <a:gd name="T45" fmla="*/ 2147483646 h 472"/>
              <a:gd name="T46" fmla="*/ 2147483646 w 454"/>
              <a:gd name="T47" fmla="*/ 2147483646 h 472"/>
              <a:gd name="T48" fmla="*/ 2147483646 w 454"/>
              <a:gd name="T49" fmla="*/ 0 h 472"/>
              <a:gd name="T50" fmla="*/ 2147483646 w 454"/>
              <a:gd name="T51" fmla="*/ 0 h 472"/>
              <a:gd name="T52" fmla="*/ 2147483646 w 454"/>
              <a:gd name="T53" fmla="*/ 2147483646 h 472"/>
              <a:gd name="T54" fmla="*/ 2147483646 w 454"/>
              <a:gd name="T55" fmla="*/ 2147483646 h 472"/>
              <a:gd name="T56" fmla="*/ 2147483646 w 454"/>
              <a:gd name="T57" fmla="*/ 2147483646 h 472"/>
              <a:gd name="T58" fmla="*/ 2147483646 w 454"/>
              <a:gd name="T59" fmla="*/ 2147483646 h 472"/>
              <a:gd name="T60" fmla="*/ 2147483646 w 454"/>
              <a:gd name="T61" fmla="*/ 2147483646 h 472"/>
              <a:gd name="T62" fmla="*/ 2147483646 w 454"/>
              <a:gd name="T63" fmla="*/ 2147483646 h 472"/>
              <a:gd name="T64" fmla="*/ 2147483646 w 454"/>
              <a:gd name="T65" fmla="*/ 2147483646 h 472"/>
              <a:gd name="T66" fmla="*/ 2147483646 w 454"/>
              <a:gd name="T67" fmla="*/ 2147483646 h 472"/>
              <a:gd name="T68" fmla="*/ 2147483646 w 454"/>
              <a:gd name="T69" fmla="*/ 2147483646 h 472"/>
              <a:gd name="T70" fmla="*/ 2147483646 w 454"/>
              <a:gd name="T71" fmla="*/ 2147483646 h 472"/>
              <a:gd name="T72" fmla="*/ 2147483646 w 454"/>
              <a:gd name="T73" fmla="*/ 2147483646 h 472"/>
              <a:gd name="T74" fmla="*/ 2147483646 w 454"/>
              <a:gd name="T75" fmla="*/ 2147483646 h 472"/>
              <a:gd name="T76" fmla="*/ 2147483646 w 454"/>
              <a:gd name="T77" fmla="*/ 2147483646 h 472"/>
              <a:gd name="T78" fmla="*/ 2147483646 w 454"/>
              <a:gd name="T79" fmla="*/ 2147483646 h 472"/>
              <a:gd name="T80" fmla="*/ 2147483646 w 454"/>
              <a:gd name="T81" fmla="*/ 2147483646 h 472"/>
              <a:gd name="T82" fmla="*/ 2147483646 w 454"/>
              <a:gd name="T83" fmla="*/ 2147483646 h 472"/>
              <a:gd name="T84" fmla="*/ 2147483646 w 454"/>
              <a:gd name="T85" fmla="*/ 2147483646 h 472"/>
              <a:gd name="T86" fmla="*/ 2147483646 w 454"/>
              <a:gd name="T87" fmla="*/ 2147483646 h 472"/>
              <a:gd name="T88" fmla="*/ 2147483646 w 454"/>
              <a:gd name="T89" fmla="*/ 2147483646 h 47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54"/>
              <a:gd name="T136" fmla="*/ 0 h 472"/>
              <a:gd name="T137" fmla="*/ 454 w 454"/>
              <a:gd name="T138" fmla="*/ 472 h 47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54" h="472">
                <a:moveTo>
                  <a:pt x="315" y="390"/>
                </a:moveTo>
                <a:lnTo>
                  <a:pt x="304" y="405"/>
                </a:lnTo>
                <a:lnTo>
                  <a:pt x="295" y="422"/>
                </a:lnTo>
                <a:lnTo>
                  <a:pt x="281" y="434"/>
                </a:lnTo>
                <a:lnTo>
                  <a:pt x="270" y="447"/>
                </a:lnTo>
                <a:lnTo>
                  <a:pt x="257" y="455"/>
                </a:lnTo>
                <a:lnTo>
                  <a:pt x="241" y="462"/>
                </a:lnTo>
                <a:lnTo>
                  <a:pt x="226" y="466"/>
                </a:lnTo>
                <a:lnTo>
                  <a:pt x="213" y="472"/>
                </a:lnTo>
                <a:lnTo>
                  <a:pt x="194" y="470"/>
                </a:lnTo>
                <a:lnTo>
                  <a:pt x="179" y="470"/>
                </a:lnTo>
                <a:lnTo>
                  <a:pt x="161" y="464"/>
                </a:lnTo>
                <a:lnTo>
                  <a:pt x="146" y="460"/>
                </a:lnTo>
                <a:lnTo>
                  <a:pt x="129" y="449"/>
                </a:lnTo>
                <a:lnTo>
                  <a:pt x="112" y="441"/>
                </a:lnTo>
                <a:lnTo>
                  <a:pt x="99" y="426"/>
                </a:lnTo>
                <a:lnTo>
                  <a:pt x="85" y="413"/>
                </a:lnTo>
                <a:lnTo>
                  <a:pt x="72" y="398"/>
                </a:lnTo>
                <a:lnTo>
                  <a:pt x="63" y="384"/>
                </a:lnTo>
                <a:lnTo>
                  <a:pt x="53" y="367"/>
                </a:lnTo>
                <a:lnTo>
                  <a:pt x="44" y="354"/>
                </a:lnTo>
                <a:lnTo>
                  <a:pt x="36" y="339"/>
                </a:lnTo>
                <a:lnTo>
                  <a:pt x="28" y="322"/>
                </a:lnTo>
                <a:lnTo>
                  <a:pt x="23" y="306"/>
                </a:lnTo>
                <a:lnTo>
                  <a:pt x="19" y="291"/>
                </a:lnTo>
                <a:lnTo>
                  <a:pt x="13" y="272"/>
                </a:lnTo>
                <a:lnTo>
                  <a:pt x="9" y="255"/>
                </a:lnTo>
                <a:lnTo>
                  <a:pt x="4" y="238"/>
                </a:lnTo>
                <a:lnTo>
                  <a:pt x="4" y="221"/>
                </a:lnTo>
                <a:lnTo>
                  <a:pt x="2" y="202"/>
                </a:lnTo>
                <a:lnTo>
                  <a:pt x="0" y="183"/>
                </a:lnTo>
                <a:lnTo>
                  <a:pt x="0" y="164"/>
                </a:lnTo>
                <a:lnTo>
                  <a:pt x="2" y="145"/>
                </a:lnTo>
                <a:lnTo>
                  <a:pt x="2" y="133"/>
                </a:lnTo>
                <a:lnTo>
                  <a:pt x="4" y="124"/>
                </a:lnTo>
                <a:lnTo>
                  <a:pt x="6" y="116"/>
                </a:lnTo>
                <a:lnTo>
                  <a:pt x="9" y="107"/>
                </a:lnTo>
                <a:lnTo>
                  <a:pt x="13" y="99"/>
                </a:lnTo>
                <a:lnTo>
                  <a:pt x="19" y="90"/>
                </a:lnTo>
                <a:lnTo>
                  <a:pt x="25" y="82"/>
                </a:lnTo>
                <a:lnTo>
                  <a:pt x="32" y="76"/>
                </a:lnTo>
                <a:lnTo>
                  <a:pt x="44" y="63"/>
                </a:lnTo>
                <a:lnTo>
                  <a:pt x="61" y="52"/>
                </a:lnTo>
                <a:lnTo>
                  <a:pt x="74" y="44"/>
                </a:lnTo>
                <a:lnTo>
                  <a:pt x="89" y="38"/>
                </a:lnTo>
                <a:lnTo>
                  <a:pt x="112" y="27"/>
                </a:lnTo>
                <a:lnTo>
                  <a:pt x="141" y="17"/>
                </a:lnTo>
                <a:lnTo>
                  <a:pt x="167" y="12"/>
                </a:lnTo>
                <a:lnTo>
                  <a:pt x="196" y="6"/>
                </a:lnTo>
                <a:lnTo>
                  <a:pt x="224" y="0"/>
                </a:lnTo>
                <a:lnTo>
                  <a:pt x="253" y="0"/>
                </a:lnTo>
                <a:lnTo>
                  <a:pt x="279" y="0"/>
                </a:lnTo>
                <a:lnTo>
                  <a:pt x="308" y="6"/>
                </a:lnTo>
                <a:lnTo>
                  <a:pt x="333" y="10"/>
                </a:lnTo>
                <a:lnTo>
                  <a:pt x="357" y="17"/>
                </a:lnTo>
                <a:lnTo>
                  <a:pt x="380" y="29"/>
                </a:lnTo>
                <a:lnTo>
                  <a:pt x="401" y="44"/>
                </a:lnTo>
                <a:lnTo>
                  <a:pt x="418" y="59"/>
                </a:lnTo>
                <a:lnTo>
                  <a:pt x="433" y="80"/>
                </a:lnTo>
                <a:lnTo>
                  <a:pt x="445" y="105"/>
                </a:lnTo>
                <a:lnTo>
                  <a:pt x="454" y="133"/>
                </a:lnTo>
                <a:lnTo>
                  <a:pt x="454" y="145"/>
                </a:lnTo>
                <a:lnTo>
                  <a:pt x="454" y="158"/>
                </a:lnTo>
                <a:lnTo>
                  <a:pt x="452" y="169"/>
                </a:lnTo>
                <a:lnTo>
                  <a:pt x="450" y="181"/>
                </a:lnTo>
                <a:lnTo>
                  <a:pt x="443" y="192"/>
                </a:lnTo>
                <a:lnTo>
                  <a:pt x="437" y="204"/>
                </a:lnTo>
                <a:lnTo>
                  <a:pt x="428" y="213"/>
                </a:lnTo>
                <a:lnTo>
                  <a:pt x="420" y="223"/>
                </a:lnTo>
                <a:lnTo>
                  <a:pt x="409" y="230"/>
                </a:lnTo>
                <a:lnTo>
                  <a:pt x="397" y="238"/>
                </a:lnTo>
                <a:lnTo>
                  <a:pt x="386" y="244"/>
                </a:lnTo>
                <a:lnTo>
                  <a:pt x="373" y="251"/>
                </a:lnTo>
                <a:lnTo>
                  <a:pt x="357" y="255"/>
                </a:lnTo>
                <a:lnTo>
                  <a:pt x="346" y="263"/>
                </a:lnTo>
                <a:lnTo>
                  <a:pt x="331" y="265"/>
                </a:lnTo>
                <a:lnTo>
                  <a:pt x="317" y="268"/>
                </a:lnTo>
                <a:lnTo>
                  <a:pt x="315" y="280"/>
                </a:lnTo>
                <a:lnTo>
                  <a:pt x="317" y="295"/>
                </a:lnTo>
                <a:lnTo>
                  <a:pt x="317" y="303"/>
                </a:lnTo>
                <a:lnTo>
                  <a:pt x="317" y="312"/>
                </a:lnTo>
                <a:lnTo>
                  <a:pt x="319" y="320"/>
                </a:lnTo>
                <a:lnTo>
                  <a:pt x="321" y="329"/>
                </a:lnTo>
                <a:lnTo>
                  <a:pt x="321" y="337"/>
                </a:lnTo>
                <a:lnTo>
                  <a:pt x="321" y="344"/>
                </a:lnTo>
                <a:lnTo>
                  <a:pt x="321" y="352"/>
                </a:lnTo>
                <a:lnTo>
                  <a:pt x="321" y="361"/>
                </a:lnTo>
                <a:lnTo>
                  <a:pt x="317" y="375"/>
                </a:lnTo>
                <a:lnTo>
                  <a:pt x="315" y="3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80903" name="Freeform 19">
            <a:extLst>
              <a:ext uri="{FF2B5EF4-FFF2-40B4-BE49-F238E27FC236}">
                <a16:creationId xmlns:a16="http://schemas.microsoft.com/office/drawing/2014/main" id="{DB6416C0-51FE-4591-B714-0B8F822DB5FE}"/>
              </a:ext>
            </a:extLst>
          </p:cNvPr>
          <p:cNvSpPr>
            <a:spLocks/>
          </p:cNvSpPr>
          <p:nvPr/>
        </p:nvSpPr>
        <p:spPr bwMode="auto">
          <a:xfrm rot="-2485817">
            <a:off x="8680450" y="3752850"/>
            <a:ext cx="284163" cy="323850"/>
          </a:xfrm>
          <a:custGeom>
            <a:avLst/>
            <a:gdLst>
              <a:gd name="T0" fmla="*/ 2147483646 w 454"/>
              <a:gd name="T1" fmla="*/ 2147483646 h 472"/>
              <a:gd name="T2" fmla="*/ 2147483646 w 454"/>
              <a:gd name="T3" fmla="*/ 2147483646 h 472"/>
              <a:gd name="T4" fmla="*/ 2147483646 w 454"/>
              <a:gd name="T5" fmla="*/ 2147483646 h 472"/>
              <a:gd name="T6" fmla="*/ 2147483646 w 454"/>
              <a:gd name="T7" fmla="*/ 2147483646 h 472"/>
              <a:gd name="T8" fmla="*/ 2147483646 w 454"/>
              <a:gd name="T9" fmla="*/ 2147483646 h 472"/>
              <a:gd name="T10" fmla="*/ 2147483646 w 454"/>
              <a:gd name="T11" fmla="*/ 2147483646 h 472"/>
              <a:gd name="T12" fmla="*/ 2147483646 w 454"/>
              <a:gd name="T13" fmla="*/ 2147483646 h 472"/>
              <a:gd name="T14" fmla="*/ 2147483646 w 454"/>
              <a:gd name="T15" fmla="*/ 2147483646 h 472"/>
              <a:gd name="T16" fmla="*/ 2147483646 w 454"/>
              <a:gd name="T17" fmla="*/ 2147483646 h 472"/>
              <a:gd name="T18" fmla="*/ 2147483646 w 454"/>
              <a:gd name="T19" fmla="*/ 2147483646 h 472"/>
              <a:gd name="T20" fmla="*/ 2147483646 w 454"/>
              <a:gd name="T21" fmla="*/ 2147483646 h 472"/>
              <a:gd name="T22" fmla="*/ 2147483646 w 454"/>
              <a:gd name="T23" fmla="*/ 2147483646 h 472"/>
              <a:gd name="T24" fmla="*/ 2147483646 w 454"/>
              <a:gd name="T25" fmla="*/ 2147483646 h 472"/>
              <a:gd name="T26" fmla="*/ 2147483646 w 454"/>
              <a:gd name="T27" fmla="*/ 2147483646 h 472"/>
              <a:gd name="T28" fmla="*/ 2147483646 w 454"/>
              <a:gd name="T29" fmla="*/ 2147483646 h 472"/>
              <a:gd name="T30" fmla="*/ 0 w 454"/>
              <a:gd name="T31" fmla="*/ 2147483646 h 472"/>
              <a:gd name="T32" fmla="*/ 2147483646 w 454"/>
              <a:gd name="T33" fmla="*/ 2147483646 h 472"/>
              <a:gd name="T34" fmla="*/ 2147483646 w 454"/>
              <a:gd name="T35" fmla="*/ 2147483646 h 472"/>
              <a:gd name="T36" fmla="*/ 2147483646 w 454"/>
              <a:gd name="T37" fmla="*/ 2147483646 h 472"/>
              <a:gd name="T38" fmla="*/ 2147483646 w 454"/>
              <a:gd name="T39" fmla="*/ 2147483646 h 472"/>
              <a:gd name="T40" fmla="*/ 2147483646 w 454"/>
              <a:gd name="T41" fmla="*/ 2147483646 h 472"/>
              <a:gd name="T42" fmla="*/ 2147483646 w 454"/>
              <a:gd name="T43" fmla="*/ 2147483646 h 472"/>
              <a:gd name="T44" fmla="*/ 2147483646 w 454"/>
              <a:gd name="T45" fmla="*/ 2147483646 h 472"/>
              <a:gd name="T46" fmla="*/ 2147483646 w 454"/>
              <a:gd name="T47" fmla="*/ 2147483646 h 472"/>
              <a:gd name="T48" fmla="*/ 2147483646 w 454"/>
              <a:gd name="T49" fmla="*/ 0 h 472"/>
              <a:gd name="T50" fmla="*/ 2147483646 w 454"/>
              <a:gd name="T51" fmla="*/ 0 h 472"/>
              <a:gd name="T52" fmla="*/ 2147483646 w 454"/>
              <a:gd name="T53" fmla="*/ 2147483646 h 472"/>
              <a:gd name="T54" fmla="*/ 2147483646 w 454"/>
              <a:gd name="T55" fmla="*/ 2147483646 h 472"/>
              <a:gd name="T56" fmla="*/ 2147483646 w 454"/>
              <a:gd name="T57" fmla="*/ 2147483646 h 472"/>
              <a:gd name="T58" fmla="*/ 2147483646 w 454"/>
              <a:gd name="T59" fmla="*/ 2147483646 h 472"/>
              <a:gd name="T60" fmla="*/ 2147483646 w 454"/>
              <a:gd name="T61" fmla="*/ 2147483646 h 472"/>
              <a:gd name="T62" fmla="*/ 2147483646 w 454"/>
              <a:gd name="T63" fmla="*/ 2147483646 h 472"/>
              <a:gd name="T64" fmla="*/ 2147483646 w 454"/>
              <a:gd name="T65" fmla="*/ 2147483646 h 472"/>
              <a:gd name="T66" fmla="*/ 2147483646 w 454"/>
              <a:gd name="T67" fmla="*/ 2147483646 h 472"/>
              <a:gd name="T68" fmla="*/ 2147483646 w 454"/>
              <a:gd name="T69" fmla="*/ 2147483646 h 472"/>
              <a:gd name="T70" fmla="*/ 2147483646 w 454"/>
              <a:gd name="T71" fmla="*/ 2147483646 h 472"/>
              <a:gd name="T72" fmla="*/ 2147483646 w 454"/>
              <a:gd name="T73" fmla="*/ 2147483646 h 472"/>
              <a:gd name="T74" fmla="*/ 2147483646 w 454"/>
              <a:gd name="T75" fmla="*/ 2147483646 h 472"/>
              <a:gd name="T76" fmla="*/ 2147483646 w 454"/>
              <a:gd name="T77" fmla="*/ 2147483646 h 472"/>
              <a:gd name="T78" fmla="*/ 2147483646 w 454"/>
              <a:gd name="T79" fmla="*/ 2147483646 h 472"/>
              <a:gd name="T80" fmla="*/ 2147483646 w 454"/>
              <a:gd name="T81" fmla="*/ 2147483646 h 472"/>
              <a:gd name="T82" fmla="*/ 2147483646 w 454"/>
              <a:gd name="T83" fmla="*/ 2147483646 h 472"/>
              <a:gd name="T84" fmla="*/ 2147483646 w 454"/>
              <a:gd name="T85" fmla="*/ 2147483646 h 472"/>
              <a:gd name="T86" fmla="*/ 2147483646 w 454"/>
              <a:gd name="T87" fmla="*/ 2147483646 h 472"/>
              <a:gd name="T88" fmla="*/ 2147483646 w 454"/>
              <a:gd name="T89" fmla="*/ 2147483646 h 47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54"/>
              <a:gd name="T136" fmla="*/ 0 h 472"/>
              <a:gd name="T137" fmla="*/ 454 w 454"/>
              <a:gd name="T138" fmla="*/ 472 h 47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54" h="472">
                <a:moveTo>
                  <a:pt x="315" y="390"/>
                </a:moveTo>
                <a:lnTo>
                  <a:pt x="304" y="405"/>
                </a:lnTo>
                <a:lnTo>
                  <a:pt x="295" y="422"/>
                </a:lnTo>
                <a:lnTo>
                  <a:pt x="281" y="434"/>
                </a:lnTo>
                <a:lnTo>
                  <a:pt x="270" y="447"/>
                </a:lnTo>
                <a:lnTo>
                  <a:pt x="257" y="455"/>
                </a:lnTo>
                <a:lnTo>
                  <a:pt x="241" y="462"/>
                </a:lnTo>
                <a:lnTo>
                  <a:pt x="226" y="466"/>
                </a:lnTo>
                <a:lnTo>
                  <a:pt x="213" y="472"/>
                </a:lnTo>
                <a:lnTo>
                  <a:pt x="194" y="470"/>
                </a:lnTo>
                <a:lnTo>
                  <a:pt x="179" y="470"/>
                </a:lnTo>
                <a:lnTo>
                  <a:pt x="161" y="464"/>
                </a:lnTo>
                <a:lnTo>
                  <a:pt x="146" y="460"/>
                </a:lnTo>
                <a:lnTo>
                  <a:pt x="129" y="449"/>
                </a:lnTo>
                <a:lnTo>
                  <a:pt x="112" y="441"/>
                </a:lnTo>
                <a:lnTo>
                  <a:pt x="99" y="426"/>
                </a:lnTo>
                <a:lnTo>
                  <a:pt x="85" y="413"/>
                </a:lnTo>
                <a:lnTo>
                  <a:pt x="72" y="398"/>
                </a:lnTo>
                <a:lnTo>
                  <a:pt x="63" y="384"/>
                </a:lnTo>
                <a:lnTo>
                  <a:pt x="53" y="367"/>
                </a:lnTo>
                <a:lnTo>
                  <a:pt x="44" y="354"/>
                </a:lnTo>
                <a:lnTo>
                  <a:pt x="36" y="339"/>
                </a:lnTo>
                <a:lnTo>
                  <a:pt x="28" y="322"/>
                </a:lnTo>
                <a:lnTo>
                  <a:pt x="23" y="306"/>
                </a:lnTo>
                <a:lnTo>
                  <a:pt x="19" y="291"/>
                </a:lnTo>
                <a:lnTo>
                  <a:pt x="13" y="272"/>
                </a:lnTo>
                <a:lnTo>
                  <a:pt x="9" y="255"/>
                </a:lnTo>
                <a:lnTo>
                  <a:pt x="4" y="238"/>
                </a:lnTo>
                <a:lnTo>
                  <a:pt x="4" y="221"/>
                </a:lnTo>
                <a:lnTo>
                  <a:pt x="2" y="202"/>
                </a:lnTo>
                <a:lnTo>
                  <a:pt x="0" y="183"/>
                </a:lnTo>
                <a:lnTo>
                  <a:pt x="0" y="164"/>
                </a:lnTo>
                <a:lnTo>
                  <a:pt x="2" y="145"/>
                </a:lnTo>
                <a:lnTo>
                  <a:pt x="2" y="133"/>
                </a:lnTo>
                <a:lnTo>
                  <a:pt x="4" y="124"/>
                </a:lnTo>
                <a:lnTo>
                  <a:pt x="6" y="116"/>
                </a:lnTo>
                <a:lnTo>
                  <a:pt x="9" y="107"/>
                </a:lnTo>
                <a:lnTo>
                  <a:pt x="13" y="99"/>
                </a:lnTo>
                <a:lnTo>
                  <a:pt x="19" y="90"/>
                </a:lnTo>
                <a:lnTo>
                  <a:pt x="25" y="82"/>
                </a:lnTo>
                <a:lnTo>
                  <a:pt x="32" y="76"/>
                </a:lnTo>
                <a:lnTo>
                  <a:pt x="44" y="63"/>
                </a:lnTo>
                <a:lnTo>
                  <a:pt x="61" y="52"/>
                </a:lnTo>
                <a:lnTo>
                  <a:pt x="74" y="44"/>
                </a:lnTo>
                <a:lnTo>
                  <a:pt x="89" y="38"/>
                </a:lnTo>
                <a:lnTo>
                  <a:pt x="112" y="27"/>
                </a:lnTo>
                <a:lnTo>
                  <a:pt x="141" y="17"/>
                </a:lnTo>
                <a:lnTo>
                  <a:pt x="167" y="12"/>
                </a:lnTo>
                <a:lnTo>
                  <a:pt x="196" y="6"/>
                </a:lnTo>
                <a:lnTo>
                  <a:pt x="224" y="0"/>
                </a:lnTo>
                <a:lnTo>
                  <a:pt x="253" y="0"/>
                </a:lnTo>
                <a:lnTo>
                  <a:pt x="279" y="0"/>
                </a:lnTo>
                <a:lnTo>
                  <a:pt x="308" y="6"/>
                </a:lnTo>
                <a:lnTo>
                  <a:pt x="333" y="10"/>
                </a:lnTo>
                <a:lnTo>
                  <a:pt x="357" y="17"/>
                </a:lnTo>
                <a:lnTo>
                  <a:pt x="380" y="29"/>
                </a:lnTo>
                <a:lnTo>
                  <a:pt x="401" y="44"/>
                </a:lnTo>
                <a:lnTo>
                  <a:pt x="418" y="59"/>
                </a:lnTo>
                <a:lnTo>
                  <a:pt x="433" y="80"/>
                </a:lnTo>
                <a:lnTo>
                  <a:pt x="445" y="105"/>
                </a:lnTo>
                <a:lnTo>
                  <a:pt x="454" y="133"/>
                </a:lnTo>
                <a:lnTo>
                  <a:pt x="454" y="145"/>
                </a:lnTo>
                <a:lnTo>
                  <a:pt x="454" y="158"/>
                </a:lnTo>
                <a:lnTo>
                  <a:pt x="452" y="169"/>
                </a:lnTo>
                <a:lnTo>
                  <a:pt x="450" y="181"/>
                </a:lnTo>
                <a:lnTo>
                  <a:pt x="443" y="192"/>
                </a:lnTo>
                <a:lnTo>
                  <a:pt x="437" y="204"/>
                </a:lnTo>
                <a:lnTo>
                  <a:pt x="428" y="213"/>
                </a:lnTo>
                <a:lnTo>
                  <a:pt x="420" y="223"/>
                </a:lnTo>
                <a:lnTo>
                  <a:pt x="409" y="230"/>
                </a:lnTo>
                <a:lnTo>
                  <a:pt x="397" y="238"/>
                </a:lnTo>
                <a:lnTo>
                  <a:pt x="386" y="244"/>
                </a:lnTo>
                <a:lnTo>
                  <a:pt x="373" y="251"/>
                </a:lnTo>
                <a:lnTo>
                  <a:pt x="357" y="255"/>
                </a:lnTo>
                <a:lnTo>
                  <a:pt x="346" y="263"/>
                </a:lnTo>
                <a:lnTo>
                  <a:pt x="331" y="265"/>
                </a:lnTo>
                <a:lnTo>
                  <a:pt x="317" y="268"/>
                </a:lnTo>
                <a:lnTo>
                  <a:pt x="315" y="280"/>
                </a:lnTo>
                <a:lnTo>
                  <a:pt x="317" y="295"/>
                </a:lnTo>
                <a:lnTo>
                  <a:pt x="317" y="303"/>
                </a:lnTo>
                <a:lnTo>
                  <a:pt x="317" y="312"/>
                </a:lnTo>
                <a:lnTo>
                  <a:pt x="319" y="320"/>
                </a:lnTo>
                <a:lnTo>
                  <a:pt x="321" y="329"/>
                </a:lnTo>
                <a:lnTo>
                  <a:pt x="321" y="337"/>
                </a:lnTo>
                <a:lnTo>
                  <a:pt x="321" y="344"/>
                </a:lnTo>
                <a:lnTo>
                  <a:pt x="321" y="352"/>
                </a:lnTo>
                <a:lnTo>
                  <a:pt x="321" y="361"/>
                </a:lnTo>
                <a:lnTo>
                  <a:pt x="317" y="375"/>
                </a:lnTo>
                <a:lnTo>
                  <a:pt x="315" y="3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80904" name="Group 20">
            <a:extLst>
              <a:ext uri="{FF2B5EF4-FFF2-40B4-BE49-F238E27FC236}">
                <a16:creationId xmlns:a16="http://schemas.microsoft.com/office/drawing/2014/main" id="{F10601C2-4B39-4D23-BAFC-9B0EA244625A}"/>
              </a:ext>
            </a:extLst>
          </p:cNvPr>
          <p:cNvGrpSpPr>
            <a:grpSpLocks/>
          </p:cNvGrpSpPr>
          <p:nvPr/>
        </p:nvGrpSpPr>
        <p:grpSpPr bwMode="auto">
          <a:xfrm rot="-3586176">
            <a:off x="821532" y="1612106"/>
            <a:ext cx="717550" cy="649287"/>
            <a:chOff x="795" y="3058"/>
            <a:chExt cx="452" cy="409"/>
          </a:xfrm>
        </p:grpSpPr>
        <p:sp>
          <p:nvSpPr>
            <p:cNvPr id="80990" name="Freeform 21">
              <a:extLst>
                <a:ext uri="{FF2B5EF4-FFF2-40B4-BE49-F238E27FC236}">
                  <a16:creationId xmlns:a16="http://schemas.microsoft.com/office/drawing/2014/main" id="{06833E59-F356-494F-A643-049389712D46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80991" name="Freeform 22">
              <a:extLst>
                <a:ext uri="{FF2B5EF4-FFF2-40B4-BE49-F238E27FC236}">
                  <a16:creationId xmlns:a16="http://schemas.microsoft.com/office/drawing/2014/main" id="{CBF0D6D5-2013-47EC-8604-6C1B329DD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80905" name="Group 23">
            <a:extLst>
              <a:ext uri="{FF2B5EF4-FFF2-40B4-BE49-F238E27FC236}">
                <a16:creationId xmlns:a16="http://schemas.microsoft.com/office/drawing/2014/main" id="{15995311-49CC-43E2-B476-248DD1597530}"/>
              </a:ext>
            </a:extLst>
          </p:cNvPr>
          <p:cNvGrpSpPr>
            <a:grpSpLocks/>
          </p:cNvGrpSpPr>
          <p:nvPr/>
        </p:nvGrpSpPr>
        <p:grpSpPr bwMode="auto">
          <a:xfrm>
            <a:off x="8678863" y="1125538"/>
            <a:ext cx="717550" cy="649287"/>
            <a:chOff x="795" y="3058"/>
            <a:chExt cx="452" cy="409"/>
          </a:xfrm>
        </p:grpSpPr>
        <p:sp>
          <p:nvSpPr>
            <p:cNvPr id="80988" name="Freeform 24">
              <a:extLst>
                <a:ext uri="{FF2B5EF4-FFF2-40B4-BE49-F238E27FC236}">
                  <a16:creationId xmlns:a16="http://schemas.microsoft.com/office/drawing/2014/main" id="{BBCC32A3-C5A4-419C-B5B3-79D174F2E1F3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80989" name="Freeform 25">
              <a:extLst>
                <a:ext uri="{FF2B5EF4-FFF2-40B4-BE49-F238E27FC236}">
                  <a16:creationId xmlns:a16="http://schemas.microsoft.com/office/drawing/2014/main" id="{49CA92A0-3C3C-44A9-AA83-B3487D08E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80906" name="Group 26">
            <a:extLst>
              <a:ext uri="{FF2B5EF4-FFF2-40B4-BE49-F238E27FC236}">
                <a16:creationId xmlns:a16="http://schemas.microsoft.com/office/drawing/2014/main" id="{1E7036AB-D28F-4AB0-BEB5-4A6FB4F4100F}"/>
              </a:ext>
            </a:extLst>
          </p:cNvPr>
          <p:cNvGrpSpPr>
            <a:grpSpLocks/>
          </p:cNvGrpSpPr>
          <p:nvPr/>
        </p:nvGrpSpPr>
        <p:grpSpPr bwMode="auto">
          <a:xfrm rot="349373">
            <a:off x="8462963" y="5514975"/>
            <a:ext cx="431800" cy="506413"/>
            <a:chOff x="795" y="3058"/>
            <a:chExt cx="452" cy="409"/>
          </a:xfrm>
        </p:grpSpPr>
        <p:sp>
          <p:nvSpPr>
            <p:cNvPr id="80986" name="Freeform 27">
              <a:extLst>
                <a:ext uri="{FF2B5EF4-FFF2-40B4-BE49-F238E27FC236}">
                  <a16:creationId xmlns:a16="http://schemas.microsoft.com/office/drawing/2014/main" id="{EBB22B85-8A02-4D82-BEEB-DDB19231C0DA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80987" name="Freeform 28">
              <a:extLst>
                <a:ext uri="{FF2B5EF4-FFF2-40B4-BE49-F238E27FC236}">
                  <a16:creationId xmlns:a16="http://schemas.microsoft.com/office/drawing/2014/main" id="{FC6745B0-FA27-4BAC-A218-CF79DC871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rgbClr val="FFB1D8">
                <a:alpha val="8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80907" name="Rectangle 29">
            <a:extLst>
              <a:ext uri="{FF2B5EF4-FFF2-40B4-BE49-F238E27FC236}">
                <a16:creationId xmlns:a16="http://schemas.microsoft.com/office/drawing/2014/main" id="{E6023CD8-315C-4574-9C99-8B2C00A5C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1639888"/>
            <a:ext cx="6913562" cy="4824412"/>
          </a:xfrm>
          <a:prstGeom prst="rect">
            <a:avLst/>
          </a:prstGeom>
          <a:solidFill>
            <a:schemeClr val="bg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grpSp>
        <p:nvGrpSpPr>
          <p:cNvPr id="80908" name="Group 30">
            <a:extLst>
              <a:ext uri="{FF2B5EF4-FFF2-40B4-BE49-F238E27FC236}">
                <a16:creationId xmlns:a16="http://schemas.microsoft.com/office/drawing/2014/main" id="{25CC35A2-AA1F-438E-8688-EF111E420D04}"/>
              </a:ext>
            </a:extLst>
          </p:cNvPr>
          <p:cNvGrpSpPr>
            <a:grpSpLocks/>
          </p:cNvGrpSpPr>
          <p:nvPr/>
        </p:nvGrpSpPr>
        <p:grpSpPr bwMode="auto">
          <a:xfrm rot="-2209246">
            <a:off x="7297738" y="-207963"/>
            <a:ext cx="1670050" cy="3357563"/>
            <a:chOff x="2200" y="981"/>
            <a:chExt cx="2256" cy="2129"/>
          </a:xfrm>
        </p:grpSpPr>
        <p:sp>
          <p:nvSpPr>
            <p:cNvPr id="80917" name="Oval 31">
              <a:extLst>
                <a:ext uri="{FF2B5EF4-FFF2-40B4-BE49-F238E27FC236}">
                  <a16:creationId xmlns:a16="http://schemas.microsoft.com/office/drawing/2014/main" id="{B8E36C74-892C-4CF0-8125-22F4A5630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069"/>
              <a:ext cx="362" cy="46"/>
            </a:xfrm>
            <a:prstGeom prst="ellipse">
              <a:avLst/>
            </a:prstGeom>
            <a:solidFill>
              <a:srgbClr val="FE007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>
                <a:solidFill>
                  <a:srgbClr val="000000"/>
                </a:solidFill>
              </a:endParaRPr>
            </a:p>
          </p:txBody>
        </p:sp>
        <p:grpSp>
          <p:nvGrpSpPr>
            <p:cNvPr id="80918" name="Group 32">
              <a:extLst>
                <a:ext uri="{FF2B5EF4-FFF2-40B4-BE49-F238E27FC236}">
                  <a16:creationId xmlns:a16="http://schemas.microsoft.com/office/drawing/2014/main" id="{7E2574F3-6CED-4691-93C2-017B8D6FA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0" y="981"/>
              <a:ext cx="1678" cy="1179"/>
              <a:chOff x="2593" y="1184"/>
              <a:chExt cx="922" cy="795"/>
            </a:xfrm>
          </p:grpSpPr>
          <p:sp>
            <p:nvSpPr>
              <p:cNvPr id="80978" name="Freeform 33">
                <a:extLst>
                  <a:ext uri="{FF2B5EF4-FFF2-40B4-BE49-F238E27FC236}">
                    <a16:creationId xmlns:a16="http://schemas.microsoft.com/office/drawing/2014/main" id="{9F096B49-E525-4097-A943-B3FEB6905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15"/>
                <a:ext cx="431" cy="764"/>
              </a:xfrm>
              <a:custGeom>
                <a:avLst/>
                <a:gdLst>
                  <a:gd name="T0" fmla="*/ 46 w 431"/>
                  <a:gd name="T1" fmla="*/ 491 h 764"/>
                  <a:gd name="T2" fmla="*/ 227 w 431"/>
                  <a:gd name="T3" fmla="*/ 83 h 764"/>
                  <a:gd name="T4" fmla="*/ 408 w 431"/>
                  <a:gd name="T5" fmla="*/ 38 h 764"/>
                  <a:gd name="T6" fmla="*/ 363 w 431"/>
                  <a:gd name="T7" fmla="*/ 310 h 764"/>
                  <a:gd name="T8" fmla="*/ 0 w 431"/>
                  <a:gd name="T9" fmla="*/ 764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33CCCC"/>
              </a:solidFill>
              <a:ln w="146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79" name="Freeform 34">
                <a:extLst>
                  <a:ext uri="{FF2B5EF4-FFF2-40B4-BE49-F238E27FC236}">
                    <a16:creationId xmlns:a16="http://schemas.microsoft.com/office/drawing/2014/main" id="{B11C1551-4E85-4E74-81A4-89259EF17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184"/>
                <a:ext cx="605" cy="749"/>
              </a:xfrm>
              <a:custGeom>
                <a:avLst/>
                <a:gdLst>
                  <a:gd name="T0" fmla="*/ 605 w 605"/>
                  <a:gd name="T1" fmla="*/ 522 h 749"/>
                  <a:gd name="T2" fmla="*/ 378 w 605"/>
                  <a:gd name="T3" fmla="*/ 114 h 749"/>
                  <a:gd name="T4" fmla="*/ 151 w 605"/>
                  <a:gd name="T5" fmla="*/ 23 h 749"/>
                  <a:gd name="T6" fmla="*/ 60 w 605"/>
                  <a:gd name="T7" fmla="*/ 250 h 749"/>
                  <a:gd name="T8" fmla="*/ 514 w 605"/>
                  <a:gd name="T9" fmla="*/ 749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33CCCC"/>
              </a:solidFill>
              <a:ln w="139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80" name="Freeform 35">
                <a:extLst>
                  <a:ext uri="{FF2B5EF4-FFF2-40B4-BE49-F238E27FC236}">
                    <a16:creationId xmlns:a16="http://schemas.microsoft.com/office/drawing/2014/main" id="{BF38F289-A900-4BD4-B369-FFA395AA6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1525"/>
                <a:ext cx="244" cy="227"/>
              </a:xfrm>
              <a:custGeom>
                <a:avLst/>
                <a:gdLst>
                  <a:gd name="T0" fmla="*/ 880 w 224"/>
                  <a:gd name="T1" fmla="*/ 0 h 153"/>
                  <a:gd name="T2" fmla="*/ 783 w 224"/>
                  <a:gd name="T3" fmla="*/ 8994 h 153"/>
                  <a:gd name="T4" fmla="*/ 741 w 224"/>
                  <a:gd name="T5" fmla="*/ 13344 h 153"/>
                  <a:gd name="T6" fmla="*/ 599 w 224"/>
                  <a:gd name="T7" fmla="*/ 35241 h 153"/>
                  <a:gd name="T8" fmla="*/ 533 w 224"/>
                  <a:gd name="T9" fmla="*/ 55039 h 153"/>
                  <a:gd name="T10" fmla="*/ 475 w 224"/>
                  <a:gd name="T11" fmla="*/ 44370 h 153"/>
                  <a:gd name="T12" fmla="*/ 376 w 224"/>
                  <a:gd name="T13" fmla="*/ 37620 h 153"/>
                  <a:gd name="T14" fmla="*/ 284 w 224"/>
                  <a:gd name="T15" fmla="*/ 28535 h 153"/>
                  <a:gd name="T16" fmla="*/ 174 w 224"/>
                  <a:gd name="T17" fmla="*/ 13344 h 153"/>
                  <a:gd name="T18" fmla="*/ 0 w 224"/>
                  <a:gd name="T19" fmla="*/ 33120 h 153"/>
                  <a:gd name="T20" fmla="*/ 4 w 224"/>
                  <a:gd name="T21" fmla="*/ 56958 h 153"/>
                  <a:gd name="T22" fmla="*/ 114 w 224"/>
                  <a:gd name="T23" fmla="*/ 63796 h 153"/>
                  <a:gd name="T24" fmla="*/ 395 w 224"/>
                  <a:gd name="T25" fmla="*/ 77370 h 153"/>
                  <a:gd name="T26" fmla="*/ 629 w 224"/>
                  <a:gd name="T27" fmla="*/ 81659 h 153"/>
                  <a:gd name="T28" fmla="*/ 719 w 224"/>
                  <a:gd name="T29" fmla="*/ 63796 h 153"/>
                  <a:gd name="T30" fmla="*/ 754 w 224"/>
                  <a:gd name="T31" fmla="*/ 56958 h 153"/>
                  <a:gd name="T32" fmla="*/ 805 w 224"/>
                  <a:gd name="T33" fmla="*/ 52777 h 153"/>
                  <a:gd name="T34" fmla="*/ 880 w 224"/>
                  <a:gd name="T35" fmla="*/ 0 h 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4"/>
                  <a:gd name="T55" fmla="*/ 0 h 153"/>
                  <a:gd name="T56" fmla="*/ 224 w 224"/>
                  <a:gd name="T57" fmla="*/ 153 h 1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4" h="153">
                    <a:moveTo>
                      <a:pt x="224" y="0"/>
                    </a:moveTo>
                    <a:cubicBezTo>
                      <a:pt x="216" y="5"/>
                      <a:pt x="208" y="11"/>
                      <a:pt x="200" y="16"/>
                    </a:cubicBezTo>
                    <a:cubicBezTo>
                      <a:pt x="196" y="19"/>
                      <a:pt x="188" y="24"/>
                      <a:pt x="188" y="24"/>
                    </a:cubicBezTo>
                    <a:cubicBezTo>
                      <a:pt x="178" y="39"/>
                      <a:pt x="168" y="59"/>
                      <a:pt x="152" y="64"/>
                    </a:cubicBezTo>
                    <a:cubicBezTo>
                      <a:pt x="142" y="93"/>
                      <a:pt x="149" y="81"/>
                      <a:pt x="136" y="100"/>
                    </a:cubicBezTo>
                    <a:cubicBezTo>
                      <a:pt x="102" y="77"/>
                      <a:pt x="142" y="108"/>
                      <a:pt x="120" y="80"/>
                    </a:cubicBezTo>
                    <a:cubicBezTo>
                      <a:pt x="111" y="69"/>
                      <a:pt x="106" y="74"/>
                      <a:pt x="96" y="68"/>
                    </a:cubicBezTo>
                    <a:cubicBezTo>
                      <a:pt x="88" y="63"/>
                      <a:pt x="72" y="52"/>
                      <a:pt x="72" y="52"/>
                    </a:cubicBezTo>
                    <a:cubicBezTo>
                      <a:pt x="67" y="36"/>
                      <a:pt x="60" y="29"/>
                      <a:pt x="44" y="24"/>
                    </a:cubicBezTo>
                    <a:cubicBezTo>
                      <a:pt x="19" y="29"/>
                      <a:pt x="8" y="35"/>
                      <a:pt x="0" y="60"/>
                    </a:cubicBezTo>
                    <a:cubicBezTo>
                      <a:pt x="1" y="75"/>
                      <a:pt x="0" y="90"/>
                      <a:pt x="4" y="104"/>
                    </a:cubicBezTo>
                    <a:cubicBezTo>
                      <a:pt x="6" y="110"/>
                      <a:pt x="23" y="114"/>
                      <a:pt x="28" y="116"/>
                    </a:cubicBezTo>
                    <a:cubicBezTo>
                      <a:pt x="52" y="126"/>
                      <a:pt x="74" y="135"/>
                      <a:pt x="100" y="140"/>
                    </a:cubicBezTo>
                    <a:cubicBezTo>
                      <a:pt x="126" y="153"/>
                      <a:pt x="128" y="152"/>
                      <a:pt x="160" y="148"/>
                    </a:cubicBezTo>
                    <a:cubicBezTo>
                      <a:pt x="169" y="134"/>
                      <a:pt x="170" y="126"/>
                      <a:pt x="184" y="116"/>
                    </a:cubicBezTo>
                    <a:cubicBezTo>
                      <a:pt x="187" y="112"/>
                      <a:pt x="189" y="107"/>
                      <a:pt x="192" y="104"/>
                    </a:cubicBezTo>
                    <a:cubicBezTo>
                      <a:pt x="195" y="101"/>
                      <a:pt x="201" y="100"/>
                      <a:pt x="204" y="96"/>
                    </a:cubicBezTo>
                    <a:cubicBezTo>
                      <a:pt x="218" y="79"/>
                      <a:pt x="222" y="19"/>
                      <a:pt x="224" y="0"/>
                    </a:cubicBezTo>
                    <a:close/>
                  </a:path>
                </a:pathLst>
              </a:cu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81" name="Line 36">
                <a:extLst>
                  <a:ext uri="{FF2B5EF4-FFF2-40B4-BE49-F238E27FC236}">
                    <a16:creationId xmlns:a16="http://schemas.microsoft.com/office/drawing/2014/main" id="{0D9AF068-3462-4BC4-B619-E3491954C7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480"/>
                <a:ext cx="363" cy="408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82" name="Line 37">
                <a:extLst>
                  <a:ext uri="{FF2B5EF4-FFF2-40B4-BE49-F238E27FC236}">
                    <a16:creationId xmlns:a16="http://schemas.microsoft.com/office/drawing/2014/main" id="{DCA73FE2-7BCE-4E00-B43C-2A296E179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2" y="1298"/>
                <a:ext cx="227" cy="408"/>
              </a:xfrm>
              <a:prstGeom prst="line">
                <a:avLst/>
              </a:prstGeom>
              <a:noFill/>
              <a:ln w="1206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83" name="Freeform 38">
                <a:extLst>
                  <a:ext uri="{FF2B5EF4-FFF2-40B4-BE49-F238E27FC236}">
                    <a16:creationId xmlns:a16="http://schemas.microsoft.com/office/drawing/2014/main" id="{AC8348B8-02F5-4C05-B041-C7F454130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253"/>
                <a:ext cx="364" cy="635"/>
              </a:xfrm>
              <a:custGeom>
                <a:avLst/>
                <a:gdLst>
                  <a:gd name="T0" fmla="*/ 3 w 431"/>
                  <a:gd name="T1" fmla="*/ 25 h 764"/>
                  <a:gd name="T2" fmla="*/ 15 w 431"/>
                  <a:gd name="T3" fmla="*/ 4 h 764"/>
                  <a:gd name="T4" fmla="*/ 28 w 431"/>
                  <a:gd name="T5" fmla="*/ 2 h 764"/>
                  <a:gd name="T6" fmla="*/ 25 w 431"/>
                  <a:gd name="T7" fmla="*/ 16 h 764"/>
                  <a:gd name="T8" fmla="*/ 0 w 431"/>
                  <a:gd name="T9" fmla="*/ 4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84" name="Freeform 39">
                <a:extLst>
                  <a:ext uri="{FF2B5EF4-FFF2-40B4-BE49-F238E27FC236}">
                    <a16:creationId xmlns:a16="http://schemas.microsoft.com/office/drawing/2014/main" id="{0A00CB31-5646-4B05-8CA1-FACE8CAAF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1207"/>
                <a:ext cx="515" cy="681"/>
              </a:xfrm>
              <a:custGeom>
                <a:avLst/>
                <a:gdLst>
                  <a:gd name="T0" fmla="*/ 47 w 605"/>
                  <a:gd name="T1" fmla="*/ 114 h 749"/>
                  <a:gd name="T2" fmla="*/ 29 w 605"/>
                  <a:gd name="T3" fmla="*/ 25 h 749"/>
                  <a:gd name="T4" fmla="*/ 12 w 605"/>
                  <a:gd name="T5" fmla="*/ 5 h 749"/>
                  <a:gd name="T6" fmla="*/ 5 w 605"/>
                  <a:gd name="T7" fmla="*/ 54 h 749"/>
                  <a:gd name="T8" fmla="*/ 40 w 605"/>
                  <a:gd name="T9" fmla="*/ 164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85" name="Line 40">
                <a:extLst>
                  <a:ext uri="{FF2B5EF4-FFF2-40B4-BE49-F238E27FC236}">
                    <a16:creationId xmlns:a16="http://schemas.microsoft.com/office/drawing/2014/main" id="{F7427F82-D4DE-4453-B9B5-A599AC720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1820"/>
                <a:ext cx="91" cy="91"/>
              </a:xfrm>
              <a:prstGeom prst="line">
                <a:avLst/>
              </a:prstGeom>
              <a:noFill/>
              <a:ln w="762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80919" name="Group 41">
              <a:extLst>
                <a:ext uri="{FF2B5EF4-FFF2-40B4-BE49-F238E27FC236}">
                  <a16:creationId xmlns:a16="http://schemas.microsoft.com/office/drawing/2014/main" id="{DD0A573A-56EA-4DA4-A01F-D8315C903510}"/>
                </a:ext>
              </a:extLst>
            </p:cNvPr>
            <p:cNvGrpSpPr>
              <a:grpSpLocks/>
            </p:cNvGrpSpPr>
            <p:nvPr/>
          </p:nvGrpSpPr>
          <p:grpSpPr bwMode="auto">
            <a:xfrm rot="21090733" flipV="1">
              <a:off x="2305" y="2067"/>
              <a:ext cx="1633" cy="1043"/>
              <a:chOff x="2593" y="1184"/>
              <a:chExt cx="922" cy="795"/>
            </a:xfrm>
          </p:grpSpPr>
          <p:sp>
            <p:nvSpPr>
              <p:cNvPr id="80970" name="Freeform 42">
                <a:extLst>
                  <a:ext uri="{FF2B5EF4-FFF2-40B4-BE49-F238E27FC236}">
                    <a16:creationId xmlns:a16="http://schemas.microsoft.com/office/drawing/2014/main" id="{31C00C31-276F-441E-85EE-DF34BB4FD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1215"/>
                <a:ext cx="431" cy="764"/>
              </a:xfrm>
              <a:custGeom>
                <a:avLst/>
                <a:gdLst>
                  <a:gd name="T0" fmla="*/ 46 w 431"/>
                  <a:gd name="T1" fmla="*/ 491 h 764"/>
                  <a:gd name="T2" fmla="*/ 227 w 431"/>
                  <a:gd name="T3" fmla="*/ 83 h 764"/>
                  <a:gd name="T4" fmla="*/ 408 w 431"/>
                  <a:gd name="T5" fmla="*/ 38 h 764"/>
                  <a:gd name="T6" fmla="*/ 363 w 431"/>
                  <a:gd name="T7" fmla="*/ 310 h 764"/>
                  <a:gd name="T8" fmla="*/ 0 w 431"/>
                  <a:gd name="T9" fmla="*/ 764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33CCCC"/>
              </a:solidFill>
              <a:ln w="146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71" name="Freeform 43">
                <a:extLst>
                  <a:ext uri="{FF2B5EF4-FFF2-40B4-BE49-F238E27FC236}">
                    <a16:creationId xmlns:a16="http://schemas.microsoft.com/office/drawing/2014/main" id="{596705A8-07FC-45D8-A207-DDEE77D4C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184"/>
                <a:ext cx="605" cy="749"/>
              </a:xfrm>
              <a:custGeom>
                <a:avLst/>
                <a:gdLst>
                  <a:gd name="T0" fmla="*/ 605 w 605"/>
                  <a:gd name="T1" fmla="*/ 522 h 749"/>
                  <a:gd name="T2" fmla="*/ 378 w 605"/>
                  <a:gd name="T3" fmla="*/ 114 h 749"/>
                  <a:gd name="T4" fmla="*/ 151 w 605"/>
                  <a:gd name="T5" fmla="*/ 23 h 749"/>
                  <a:gd name="T6" fmla="*/ 60 w 605"/>
                  <a:gd name="T7" fmla="*/ 250 h 749"/>
                  <a:gd name="T8" fmla="*/ 514 w 605"/>
                  <a:gd name="T9" fmla="*/ 749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33CCCC"/>
              </a:solidFill>
              <a:ln w="139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72" name="Freeform 44">
                <a:extLst>
                  <a:ext uri="{FF2B5EF4-FFF2-40B4-BE49-F238E27FC236}">
                    <a16:creationId xmlns:a16="http://schemas.microsoft.com/office/drawing/2014/main" id="{5684848F-D93A-4FC3-981C-94A6DA307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1525"/>
                <a:ext cx="244" cy="227"/>
              </a:xfrm>
              <a:custGeom>
                <a:avLst/>
                <a:gdLst>
                  <a:gd name="T0" fmla="*/ 880 w 224"/>
                  <a:gd name="T1" fmla="*/ 0 h 153"/>
                  <a:gd name="T2" fmla="*/ 783 w 224"/>
                  <a:gd name="T3" fmla="*/ 8994 h 153"/>
                  <a:gd name="T4" fmla="*/ 741 w 224"/>
                  <a:gd name="T5" fmla="*/ 13344 h 153"/>
                  <a:gd name="T6" fmla="*/ 599 w 224"/>
                  <a:gd name="T7" fmla="*/ 35241 h 153"/>
                  <a:gd name="T8" fmla="*/ 533 w 224"/>
                  <a:gd name="T9" fmla="*/ 55039 h 153"/>
                  <a:gd name="T10" fmla="*/ 475 w 224"/>
                  <a:gd name="T11" fmla="*/ 44370 h 153"/>
                  <a:gd name="T12" fmla="*/ 376 w 224"/>
                  <a:gd name="T13" fmla="*/ 37620 h 153"/>
                  <a:gd name="T14" fmla="*/ 284 w 224"/>
                  <a:gd name="T15" fmla="*/ 28535 h 153"/>
                  <a:gd name="T16" fmla="*/ 174 w 224"/>
                  <a:gd name="T17" fmla="*/ 13344 h 153"/>
                  <a:gd name="T18" fmla="*/ 0 w 224"/>
                  <a:gd name="T19" fmla="*/ 33120 h 153"/>
                  <a:gd name="T20" fmla="*/ 4 w 224"/>
                  <a:gd name="T21" fmla="*/ 56958 h 153"/>
                  <a:gd name="T22" fmla="*/ 114 w 224"/>
                  <a:gd name="T23" fmla="*/ 63796 h 153"/>
                  <a:gd name="T24" fmla="*/ 395 w 224"/>
                  <a:gd name="T25" fmla="*/ 77370 h 153"/>
                  <a:gd name="T26" fmla="*/ 629 w 224"/>
                  <a:gd name="T27" fmla="*/ 81659 h 153"/>
                  <a:gd name="T28" fmla="*/ 719 w 224"/>
                  <a:gd name="T29" fmla="*/ 63796 h 153"/>
                  <a:gd name="T30" fmla="*/ 754 w 224"/>
                  <a:gd name="T31" fmla="*/ 56958 h 153"/>
                  <a:gd name="T32" fmla="*/ 805 w 224"/>
                  <a:gd name="T33" fmla="*/ 52777 h 153"/>
                  <a:gd name="T34" fmla="*/ 880 w 224"/>
                  <a:gd name="T35" fmla="*/ 0 h 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4"/>
                  <a:gd name="T55" fmla="*/ 0 h 153"/>
                  <a:gd name="T56" fmla="*/ 224 w 224"/>
                  <a:gd name="T57" fmla="*/ 153 h 1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4" h="153">
                    <a:moveTo>
                      <a:pt x="224" y="0"/>
                    </a:moveTo>
                    <a:cubicBezTo>
                      <a:pt x="216" y="5"/>
                      <a:pt x="208" y="11"/>
                      <a:pt x="200" y="16"/>
                    </a:cubicBezTo>
                    <a:cubicBezTo>
                      <a:pt x="196" y="19"/>
                      <a:pt x="188" y="24"/>
                      <a:pt x="188" y="24"/>
                    </a:cubicBezTo>
                    <a:cubicBezTo>
                      <a:pt x="178" y="39"/>
                      <a:pt x="168" y="59"/>
                      <a:pt x="152" y="64"/>
                    </a:cubicBezTo>
                    <a:cubicBezTo>
                      <a:pt x="142" y="93"/>
                      <a:pt x="149" y="81"/>
                      <a:pt x="136" y="100"/>
                    </a:cubicBezTo>
                    <a:cubicBezTo>
                      <a:pt x="102" y="77"/>
                      <a:pt x="142" y="108"/>
                      <a:pt x="120" y="80"/>
                    </a:cubicBezTo>
                    <a:cubicBezTo>
                      <a:pt x="111" y="69"/>
                      <a:pt x="106" y="74"/>
                      <a:pt x="96" y="68"/>
                    </a:cubicBezTo>
                    <a:cubicBezTo>
                      <a:pt x="88" y="63"/>
                      <a:pt x="72" y="52"/>
                      <a:pt x="72" y="52"/>
                    </a:cubicBezTo>
                    <a:cubicBezTo>
                      <a:pt x="67" y="36"/>
                      <a:pt x="60" y="29"/>
                      <a:pt x="44" y="24"/>
                    </a:cubicBezTo>
                    <a:cubicBezTo>
                      <a:pt x="19" y="29"/>
                      <a:pt x="8" y="35"/>
                      <a:pt x="0" y="60"/>
                    </a:cubicBezTo>
                    <a:cubicBezTo>
                      <a:pt x="1" y="75"/>
                      <a:pt x="0" y="90"/>
                      <a:pt x="4" y="104"/>
                    </a:cubicBezTo>
                    <a:cubicBezTo>
                      <a:pt x="6" y="110"/>
                      <a:pt x="23" y="114"/>
                      <a:pt x="28" y="116"/>
                    </a:cubicBezTo>
                    <a:cubicBezTo>
                      <a:pt x="52" y="126"/>
                      <a:pt x="74" y="135"/>
                      <a:pt x="100" y="140"/>
                    </a:cubicBezTo>
                    <a:cubicBezTo>
                      <a:pt x="126" y="153"/>
                      <a:pt x="128" y="152"/>
                      <a:pt x="160" y="148"/>
                    </a:cubicBezTo>
                    <a:cubicBezTo>
                      <a:pt x="169" y="134"/>
                      <a:pt x="170" y="126"/>
                      <a:pt x="184" y="116"/>
                    </a:cubicBezTo>
                    <a:cubicBezTo>
                      <a:pt x="187" y="112"/>
                      <a:pt x="189" y="107"/>
                      <a:pt x="192" y="104"/>
                    </a:cubicBezTo>
                    <a:cubicBezTo>
                      <a:pt x="195" y="101"/>
                      <a:pt x="201" y="100"/>
                      <a:pt x="204" y="96"/>
                    </a:cubicBezTo>
                    <a:cubicBezTo>
                      <a:pt x="218" y="79"/>
                      <a:pt x="222" y="19"/>
                      <a:pt x="224" y="0"/>
                    </a:cubicBezTo>
                    <a:close/>
                  </a:path>
                </a:pathLst>
              </a:cu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73" name="Line 45">
                <a:extLst>
                  <a:ext uri="{FF2B5EF4-FFF2-40B4-BE49-F238E27FC236}">
                    <a16:creationId xmlns:a16="http://schemas.microsoft.com/office/drawing/2014/main" id="{7FD631EA-40AB-4364-B9F9-048ADA9A4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480"/>
                <a:ext cx="363" cy="408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74" name="Line 46">
                <a:extLst>
                  <a:ext uri="{FF2B5EF4-FFF2-40B4-BE49-F238E27FC236}">
                    <a16:creationId xmlns:a16="http://schemas.microsoft.com/office/drawing/2014/main" id="{F5A07267-3AEE-40CE-80B5-3B3B82227F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2" y="1298"/>
                <a:ext cx="227" cy="408"/>
              </a:xfrm>
              <a:prstGeom prst="line">
                <a:avLst/>
              </a:prstGeom>
              <a:noFill/>
              <a:ln w="1206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75" name="Freeform 47">
                <a:extLst>
                  <a:ext uri="{FF2B5EF4-FFF2-40B4-BE49-F238E27FC236}">
                    <a16:creationId xmlns:a16="http://schemas.microsoft.com/office/drawing/2014/main" id="{5F3DE7E0-E56A-4A34-AB3C-1E0C8BA52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253"/>
                <a:ext cx="364" cy="635"/>
              </a:xfrm>
              <a:custGeom>
                <a:avLst/>
                <a:gdLst>
                  <a:gd name="T0" fmla="*/ 3 w 431"/>
                  <a:gd name="T1" fmla="*/ 25 h 764"/>
                  <a:gd name="T2" fmla="*/ 15 w 431"/>
                  <a:gd name="T3" fmla="*/ 4 h 764"/>
                  <a:gd name="T4" fmla="*/ 28 w 431"/>
                  <a:gd name="T5" fmla="*/ 2 h 764"/>
                  <a:gd name="T6" fmla="*/ 25 w 431"/>
                  <a:gd name="T7" fmla="*/ 16 h 764"/>
                  <a:gd name="T8" fmla="*/ 0 w 431"/>
                  <a:gd name="T9" fmla="*/ 4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1"/>
                  <a:gd name="T16" fmla="*/ 0 h 764"/>
                  <a:gd name="T17" fmla="*/ 431 w 431"/>
                  <a:gd name="T18" fmla="*/ 764 h 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1" h="764">
                    <a:moveTo>
                      <a:pt x="46" y="491"/>
                    </a:moveTo>
                    <a:cubicBezTo>
                      <a:pt x="106" y="325"/>
                      <a:pt x="167" y="159"/>
                      <a:pt x="227" y="83"/>
                    </a:cubicBezTo>
                    <a:cubicBezTo>
                      <a:pt x="287" y="7"/>
                      <a:pt x="385" y="0"/>
                      <a:pt x="408" y="38"/>
                    </a:cubicBezTo>
                    <a:cubicBezTo>
                      <a:pt x="431" y="76"/>
                      <a:pt x="431" y="189"/>
                      <a:pt x="363" y="310"/>
                    </a:cubicBezTo>
                    <a:cubicBezTo>
                      <a:pt x="295" y="431"/>
                      <a:pt x="147" y="597"/>
                      <a:pt x="0" y="764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76" name="Freeform 48">
                <a:extLst>
                  <a:ext uri="{FF2B5EF4-FFF2-40B4-BE49-F238E27FC236}">
                    <a16:creationId xmlns:a16="http://schemas.microsoft.com/office/drawing/2014/main" id="{A88D4275-71A9-48C0-9BBC-0C73E58DF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" y="1207"/>
                <a:ext cx="515" cy="681"/>
              </a:xfrm>
              <a:custGeom>
                <a:avLst/>
                <a:gdLst>
                  <a:gd name="T0" fmla="*/ 47 w 605"/>
                  <a:gd name="T1" fmla="*/ 114 h 749"/>
                  <a:gd name="T2" fmla="*/ 29 w 605"/>
                  <a:gd name="T3" fmla="*/ 25 h 749"/>
                  <a:gd name="T4" fmla="*/ 12 w 605"/>
                  <a:gd name="T5" fmla="*/ 5 h 749"/>
                  <a:gd name="T6" fmla="*/ 5 w 605"/>
                  <a:gd name="T7" fmla="*/ 54 h 749"/>
                  <a:gd name="T8" fmla="*/ 40 w 605"/>
                  <a:gd name="T9" fmla="*/ 164 h 7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5"/>
                  <a:gd name="T16" fmla="*/ 0 h 749"/>
                  <a:gd name="T17" fmla="*/ 605 w 605"/>
                  <a:gd name="T18" fmla="*/ 749 h 7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5" h="749">
                    <a:moveTo>
                      <a:pt x="605" y="522"/>
                    </a:moveTo>
                    <a:cubicBezTo>
                      <a:pt x="529" y="359"/>
                      <a:pt x="454" y="197"/>
                      <a:pt x="378" y="114"/>
                    </a:cubicBezTo>
                    <a:cubicBezTo>
                      <a:pt x="302" y="31"/>
                      <a:pt x="204" y="0"/>
                      <a:pt x="151" y="23"/>
                    </a:cubicBezTo>
                    <a:cubicBezTo>
                      <a:pt x="98" y="46"/>
                      <a:pt x="0" y="129"/>
                      <a:pt x="60" y="250"/>
                    </a:cubicBezTo>
                    <a:cubicBezTo>
                      <a:pt x="120" y="371"/>
                      <a:pt x="317" y="560"/>
                      <a:pt x="514" y="749"/>
                    </a:cubicBezTo>
                  </a:path>
                </a:pathLst>
              </a:custGeom>
              <a:solidFill>
                <a:srgbClr val="A4EAE8"/>
              </a:solidFill>
              <a:ln w="76200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0977" name="Line 49">
                <a:extLst>
                  <a:ext uri="{FF2B5EF4-FFF2-40B4-BE49-F238E27FC236}">
                    <a16:creationId xmlns:a16="http://schemas.microsoft.com/office/drawing/2014/main" id="{4B3A7159-E25D-4F9A-8227-5559E73C15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1820"/>
                <a:ext cx="91" cy="91"/>
              </a:xfrm>
              <a:prstGeom prst="line">
                <a:avLst/>
              </a:prstGeom>
              <a:noFill/>
              <a:ln w="762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80920" name="Group 50">
              <a:extLst>
                <a:ext uri="{FF2B5EF4-FFF2-40B4-BE49-F238E27FC236}">
                  <a16:creationId xmlns:a16="http://schemas.microsoft.com/office/drawing/2014/main" id="{BAEE65CD-82A9-4428-AD20-9D2E2A51EDFB}"/>
                </a:ext>
              </a:extLst>
            </p:cNvPr>
            <p:cNvGrpSpPr>
              <a:grpSpLocks/>
            </p:cNvGrpSpPr>
            <p:nvPr/>
          </p:nvGrpSpPr>
          <p:grpSpPr bwMode="auto">
            <a:xfrm rot="21090733" flipV="1">
              <a:off x="2744" y="2160"/>
              <a:ext cx="765" cy="503"/>
              <a:chOff x="2562" y="1344"/>
              <a:chExt cx="786" cy="568"/>
            </a:xfrm>
          </p:grpSpPr>
          <p:sp>
            <p:nvSpPr>
              <p:cNvPr id="80960" name="Oval 51">
                <a:extLst>
                  <a:ext uri="{FF2B5EF4-FFF2-40B4-BE49-F238E27FC236}">
                    <a16:creationId xmlns:a16="http://schemas.microsoft.com/office/drawing/2014/main" id="{ABD46FCB-A2AC-433B-B495-F59B325B9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0961" name="Group 52">
                <a:extLst>
                  <a:ext uri="{FF2B5EF4-FFF2-40B4-BE49-F238E27FC236}">
                    <a16:creationId xmlns:a16="http://schemas.microsoft.com/office/drawing/2014/main" id="{B1230257-EB0C-424D-ABB5-DA6EB0D297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80962" name="Freeform 53">
                  <a:extLst>
                    <a:ext uri="{FF2B5EF4-FFF2-40B4-BE49-F238E27FC236}">
                      <a16:creationId xmlns:a16="http://schemas.microsoft.com/office/drawing/2014/main" id="{82E83765-DD62-4EF9-85E4-C301AC25CB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63" name="Freeform 54">
                  <a:extLst>
                    <a:ext uri="{FF2B5EF4-FFF2-40B4-BE49-F238E27FC236}">
                      <a16:creationId xmlns:a16="http://schemas.microsoft.com/office/drawing/2014/main" id="{DD159CF1-C7EF-4DD8-8911-1CC6E203F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64" name="Freeform 55">
                  <a:extLst>
                    <a:ext uri="{FF2B5EF4-FFF2-40B4-BE49-F238E27FC236}">
                      <a16:creationId xmlns:a16="http://schemas.microsoft.com/office/drawing/2014/main" id="{1D4AE333-E5C9-4E9B-8CD5-58F4E1C0DE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65" name="Line 56">
                  <a:extLst>
                    <a:ext uri="{FF2B5EF4-FFF2-40B4-BE49-F238E27FC236}">
                      <a16:creationId xmlns:a16="http://schemas.microsoft.com/office/drawing/2014/main" id="{615264C7-33DD-430B-B9BC-905BEA7C1C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66" name="Line 57">
                  <a:extLst>
                    <a:ext uri="{FF2B5EF4-FFF2-40B4-BE49-F238E27FC236}">
                      <a16:creationId xmlns:a16="http://schemas.microsoft.com/office/drawing/2014/main" id="{593131F3-8706-42DC-B4BB-997DF3D990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67" name="Freeform 58">
                  <a:extLst>
                    <a:ext uri="{FF2B5EF4-FFF2-40B4-BE49-F238E27FC236}">
                      <a16:creationId xmlns:a16="http://schemas.microsoft.com/office/drawing/2014/main" id="{527C57F6-D207-442F-A649-829B032431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68" name="Freeform 59">
                  <a:extLst>
                    <a:ext uri="{FF2B5EF4-FFF2-40B4-BE49-F238E27FC236}">
                      <a16:creationId xmlns:a16="http://schemas.microsoft.com/office/drawing/2014/main" id="{BDF6488C-65E0-4B45-9117-809FE3ABA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69" name="Line 60">
                  <a:extLst>
                    <a:ext uri="{FF2B5EF4-FFF2-40B4-BE49-F238E27FC236}">
                      <a16:creationId xmlns:a16="http://schemas.microsoft.com/office/drawing/2014/main" id="{C1855082-28C6-4382-94F0-0B3B096FE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FB5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sp>
          <p:nvSpPr>
            <p:cNvPr id="80921" name="Freeform 61">
              <a:extLst>
                <a:ext uri="{FF2B5EF4-FFF2-40B4-BE49-F238E27FC236}">
                  <a16:creationId xmlns:a16="http://schemas.microsoft.com/office/drawing/2014/main" id="{D91E48D7-8A54-4F77-A8C4-EB71C3FCD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1706"/>
              <a:ext cx="1089" cy="363"/>
            </a:xfrm>
            <a:custGeom>
              <a:avLst/>
              <a:gdLst>
                <a:gd name="T0" fmla="*/ 0 w 1089"/>
                <a:gd name="T1" fmla="*/ 363 h 363"/>
                <a:gd name="T2" fmla="*/ 726 w 1089"/>
                <a:gd name="T3" fmla="*/ 227 h 363"/>
                <a:gd name="T4" fmla="*/ 1089 w 1089"/>
                <a:gd name="T5" fmla="*/ 0 h 363"/>
                <a:gd name="T6" fmla="*/ 0 60000 65536"/>
                <a:gd name="T7" fmla="*/ 0 60000 65536"/>
                <a:gd name="T8" fmla="*/ 0 60000 65536"/>
                <a:gd name="T9" fmla="*/ 0 w 1089"/>
                <a:gd name="T10" fmla="*/ 0 h 363"/>
                <a:gd name="T11" fmla="*/ 1089 w 1089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9" h="363">
                  <a:moveTo>
                    <a:pt x="0" y="363"/>
                  </a:moveTo>
                  <a:cubicBezTo>
                    <a:pt x="272" y="325"/>
                    <a:pt x="544" y="288"/>
                    <a:pt x="726" y="227"/>
                  </a:cubicBezTo>
                  <a:cubicBezTo>
                    <a:pt x="908" y="166"/>
                    <a:pt x="998" y="83"/>
                    <a:pt x="10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80922" name="Freeform 62">
              <a:extLst>
                <a:ext uri="{FF2B5EF4-FFF2-40B4-BE49-F238E27FC236}">
                  <a16:creationId xmlns:a16="http://schemas.microsoft.com/office/drawing/2014/main" id="{724CDA91-5084-4028-BDA3-1AE8925DF224}"/>
                </a:ext>
              </a:extLst>
            </p:cNvPr>
            <p:cNvSpPr>
              <a:spLocks/>
            </p:cNvSpPr>
            <p:nvPr/>
          </p:nvSpPr>
          <p:spPr bwMode="auto">
            <a:xfrm rot="-8747886">
              <a:off x="3197" y="2069"/>
              <a:ext cx="1089" cy="363"/>
            </a:xfrm>
            <a:custGeom>
              <a:avLst/>
              <a:gdLst>
                <a:gd name="T0" fmla="*/ 0 w 1089"/>
                <a:gd name="T1" fmla="*/ 363 h 363"/>
                <a:gd name="T2" fmla="*/ 726 w 1089"/>
                <a:gd name="T3" fmla="*/ 227 h 363"/>
                <a:gd name="T4" fmla="*/ 1089 w 1089"/>
                <a:gd name="T5" fmla="*/ 0 h 363"/>
                <a:gd name="T6" fmla="*/ 0 60000 65536"/>
                <a:gd name="T7" fmla="*/ 0 60000 65536"/>
                <a:gd name="T8" fmla="*/ 0 60000 65536"/>
                <a:gd name="T9" fmla="*/ 0 w 1089"/>
                <a:gd name="T10" fmla="*/ 0 h 363"/>
                <a:gd name="T11" fmla="*/ 1089 w 1089"/>
                <a:gd name="T12" fmla="*/ 363 h 3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9" h="363">
                  <a:moveTo>
                    <a:pt x="0" y="363"/>
                  </a:moveTo>
                  <a:cubicBezTo>
                    <a:pt x="272" y="325"/>
                    <a:pt x="544" y="288"/>
                    <a:pt x="726" y="227"/>
                  </a:cubicBezTo>
                  <a:cubicBezTo>
                    <a:pt x="908" y="166"/>
                    <a:pt x="998" y="83"/>
                    <a:pt x="10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grpSp>
          <p:nvGrpSpPr>
            <p:cNvPr id="80923" name="Group 63">
              <a:extLst>
                <a:ext uri="{FF2B5EF4-FFF2-40B4-BE49-F238E27FC236}">
                  <a16:creationId xmlns:a16="http://schemas.microsoft.com/office/drawing/2014/main" id="{19914D54-E148-4FB1-BE86-FA9DC722D5FF}"/>
                </a:ext>
              </a:extLst>
            </p:cNvPr>
            <p:cNvGrpSpPr>
              <a:grpSpLocks/>
            </p:cNvGrpSpPr>
            <p:nvPr/>
          </p:nvGrpSpPr>
          <p:grpSpPr bwMode="auto">
            <a:xfrm rot="2043102">
              <a:off x="4241" y="1570"/>
              <a:ext cx="181" cy="182"/>
              <a:chOff x="1837" y="3566"/>
              <a:chExt cx="786" cy="568"/>
            </a:xfrm>
          </p:grpSpPr>
          <p:grpSp>
            <p:nvGrpSpPr>
              <p:cNvPr id="80948" name="Group 64">
                <a:extLst>
                  <a:ext uri="{FF2B5EF4-FFF2-40B4-BE49-F238E27FC236}">
                    <a16:creationId xmlns:a16="http://schemas.microsoft.com/office/drawing/2014/main" id="{21EFD079-FF9F-41D4-8F50-ED5D1A3041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3566"/>
                <a:ext cx="786" cy="568"/>
                <a:chOff x="2562" y="1344"/>
                <a:chExt cx="786" cy="568"/>
              </a:xfrm>
            </p:grpSpPr>
            <p:sp>
              <p:nvSpPr>
                <p:cNvPr id="80950" name="Oval 65">
                  <a:extLst>
                    <a:ext uri="{FF2B5EF4-FFF2-40B4-BE49-F238E27FC236}">
                      <a16:creationId xmlns:a16="http://schemas.microsoft.com/office/drawing/2014/main" id="{E4A3797D-3BCE-4D7E-A253-AF8E6EF1D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6" y="1706"/>
                  <a:ext cx="181" cy="1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A" altLang="ar-SA" sz="18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80951" name="Group 66">
                  <a:extLst>
                    <a:ext uri="{FF2B5EF4-FFF2-40B4-BE49-F238E27FC236}">
                      <a16:creationId xmlns:a16="http://schemas.microsoft.com/office/drawing/2014/main" id="{3CD7D044-0B98-4104-B626-86B4AAEEAB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1344"/>
                  <a:ext cx="786" cy="568"/>
                  <a:chOff x="2593" y="1184"/>
                  <a:chExt cx="922" cy="795"/>
                </a:xfrm>
              </p:grpSpPr>
              <p:sp>
                <p:nvSpPr>
                  <p:cNvPr id="80952" name="Freeform 67">
                    <a:extLst>
                      <a:ext uri="{FF2B5EF4-FFF2-40B4-BE49-F238E27FC236}">
                        <a16:creationId xmlns:a16="http://schemas.microsoft.com/office/drawing/2014/main" id="{ECB52DBE-4935-451F-8883-895449F9BB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4" y="1215"/>
                    <a:ext cx="431" cy="764"/>
                  </a:xfrm>
                  <a:custGeom>
                    <a:avLst/>
                    <a:gdLst>
                      <a:gd name="T0" fmla="*/ 46 w 431"/>
                      <a:gd name="T1" fmla="*/ 491 h 764"/>
                      <a:gd name="T2" fmla="*/ 227 w 431"/>
                      <a:gd name="T3" fmla="*/ 83 h 764"/>
                      <a:gd name="T4" fmla="*/ 408 w 431"/>
                      <a:gd name="T5" fmla="*/ 38 h 764"/>
                      <a:gd name="T6" fmla="*/ 363 w 431"/>
                      <a:gd name="T7" fmla="*/ 310 h 764"/>
                      <a:gd name="T8" fmla="*/ 0 w 431"/>
                      <a:gd name="T9" fmla="*/ 764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noFill/>
                  <a:ln w="146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53" name="Freeform 68">
                    <a:extLst>
                      <a:ext uri="{FF2B5EF4-FFF2-40B4-BE49-F238E27FC236}">
                        <a16:creationId xmlns:a16="http://schemas.microsoft.com/office/drawing/2014/main" id="{ACA4978C-BA15-47FC-8213-733CFC0C59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3" y="1184"/>
                    <a:ext cx="605" cy="749"/>
                  </a:xfrm>
                  <a:custGeom>
                    <a:avLst/>
                    <a:gdLst>
                      <a:gd name="T0" fmla="*/ 605 w 605"/>
                      <a:gd name="T1" fmla="*/ 522 h 749"/>
                      <a:gd name="T2" fmla="*/ 378 w 605"/>
                      <a:gd name="T3" fmla="*/ 114 h 749"/>
                      <a:gd name="T4" fmla="*/ 151 w 605"/>
                      <a:gd name="T5" fmla="*/ 23 h 749"/>
                      <a:gd name="T6" fmla="*/ 60 w 605"/>
                      <a:gd name="T7" fmla="*/ 250 h 749"/>
                      <a:gd name="T8" fmla="*/ 514 w 605"/>
                      <a:gd name="T9" fmla="*/ 749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noFill/>
                  <a:ln w="139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54" name="Freeform 69">
                    <a:extLst>
                      <a:ext uri="{FF2B5EF4-FFF2-40B4-BE49-F238E27FC236}">
                        <a16:creationId xmlns:a16="http://schemas.microsoft.com/office/drawing/2014/main" id="{F4B26234-A1C7-4166-8991-7C88E4FC8D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4" y="1525"/>
                    <a:ext cx="244" cy="227"/>
                  </a:xfrm>
                  <a:custGeom>
                    <a:avLst/>
                    <a:gdLst>
                      <a:gd name="T0" fmla="*/ 880 w 224"/>
                      <a:gd name="T1" fmla="*/ 0 h 153"/>
                      <a:gd name="T2" fmla="*/ 783 w 224"/>
                      <a:gd name="T3" fmla="*/ 8994 h 153"/>
                      <a:gd name="T4" fmla="*/ 741 w 224"/>
                      <a:gd name="T5" fmla="*/ 13344 h 153"/>
                      <a:gd name="T6" fmla="*/ 599 w 224"/>
                      <a:gd name="T7" fmla="*/ 35241 h 153"/>
                      <a:gd name="T8" fmla="*/ 533 w 224"/>
                      <a:gd name="T9" fmla="*/ 55039 h 153"/>
                      <a:gd name="T10" fmla="*/ 475 w 224"/>
                      <a:gd name="T11" fmla="*/ 44370 h 153"/>
                      <a:gd name="T12" fmla="*/ 376 w 224"/>
                      <a:gd name="T13" fmla="*/ 37620 h 153"/>
                      <a:gd name="T14" fmla="*/ 284 w 224"/>
                      <a:gd name="T15" fmla="*/ 28535 h 153"/>
                      <a:gd name="T16" fmla="*/ 174 w 224"/>
                      <a:gd name="T17" fmla="*/ 13344 h 153"/>
                      <a:gd name="T18" fmla="*/ 0 w 224"/>
                      <a:gd name="T19" fmla="*/ 33120 h 153"/>
                      <a:gd name="T20" fmla="*/ 4 w 224"/>
                      <a:gd name="T21" fmla="*/ 56958 h 153"/>
                      <a:gd name="T22" fmla="*/ 114 w 224"/>
                      <a:gd name="T23" fmla="*/ 63796 h 153"/>
                      <a:gd name="T24" fmla="*/ 395 w 224"/>
                      <a:gd name="T25" fmla="*/ 77370 h 153"/>
                      <a:gd name="T26" fmla="*/ 629 w 224"/>
                      <a:gd name="T27" fmla="*/ 81659 h 153"/>
                      <a:gd name="T28" fmla="*/ 719 w 224"/>
                      <a:gd name="T29" fmla="*/ 63796 h 153"/>
                      <a:gd name="T30" fmla="*/ 754 w 224"/>
                      <a:gd name="T31" fmla="*/ 56958 h 153"/>
                      <a:gd name="T32" fmla="*/ 805 w 224"/>
                      <a:gd name="T33" fmla="*/ 52777 h 153"/>
                      <a:gd name="T34" fmla="*/ 880 w 224"/>
                      <a:gd name="T35" fmla="*/ 0 h 153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4"/>
                      <a:gd name="T55" fmla="*/ 0 h 153"/>
                      <a:gd name="T56" fmla="*/ 224 w 224"/>
                      <a:gd name="T57" fmla="*/ 153 h 153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4" h="153">
                        <a:moveTo>
                          <a:pt x="224" y="0"/>
                        </a:moveTo>
                        <a:cubicBezTo>
                          <a:pt x="216" y="5"/>
                          <a:pt x="208" y="11"/>
                          <a:pt x="200" y="16"/>
                        </a:cubicBezTo>
                        <a:cubicBezTo>
                          <a:pt x="196" y="19"/>
                          <a:pt x="188" y="24"/>
                          <a:pt x="188" y="24"/>
                        </a:cubicBezTo>
                        <a:cubicBezTo>
                          <a:pt x="178" y="39"/>
                          <a:pt x="168" y="59"/>
                          <a:pt x="152" y="64"/>
                        </a:cubicBezTo>
                        <a:cubicBezTo>
                          <a:pt x="142" y="93"/>
                          <a:pt x="149" y="81"/>
                          <a:pt x="136" y="100"/>
                        </a:cubicBezTo>
                        <a:cubicBezTo>
                          <a:pt x="102" y="77"/>
                          <a:pt x="142" y="108"/>
                          <a:pt x="120" y="80"/>
                        </a:cubicBezTo>
                        <a:cubicBezTo>
                          <a:pt x="111" y="69"/>
                          <a:pt x="106" y="74"/>
                          <a:pt x="96" y="68"/>
                        </a:cubicBezTo>
                        <a:cubicBezTo>
                          <a:pt x="88" y="63"/>
                          <a:pt x="72" y="52"/>
                          <a:pt x="72" y="52"/>
                        </a:cubicBezTo>
                        <a:cubicBezTo>
                          <a:pt x="67" y="36"/>
                          <a:pt x="60" y="29"/>
                          <a:pt x="44" y="24"/>
                        </a:cubicBezTo>
                        <a:cubicBezTo>
                          <a:pt x="19" y="29"/>
                          <a:pt x="8" y="35"/>
                          <a:pt x="0" y="60"/>
                        </a:cubicBezTo>
                        <a:cubicBezTo>
                          <a:pt x="1" y="75"/>
                          <a:pt x="0" y="90"/>
                          <a:pt x="4" y="104"/>
                        </a:cubicBezTo>
                        <a:cubicBezTo>
                          <a:pt x="6" y="110"/>
                          <a:pt x="23" y="114"/>
                          <a:pt x="28" y="116"/>
                        </a:cubicBezTo>
                        <a:cubicBezTo>
                          <a:pt x="52" y="126"/>
                          <a:pt x="74" y="135"/>
                          <a:pt x="100" y="140"/>
                        </a:cubicBezTo>
                        <a:cubicBezTo>
                          <a:pt x="126" y="153"/>
                          <a:pt x="128" y="152"/>
                          <a:pt x="160" y="148"/>
                        </a:cubicBezTo>
                        <a:cubicBezTo>
                          <a:pt x="169" y="134"/>
                          <a:pt x="170" y="126"/>
                          <a:pt x="184" y="116"/>
                        </a:cubicBezTo>
                        <a:cubicBezTo>
                          <a:pt x="187" y="112"/>
                          <a:pt x="189" y="107"/>
                          <a:pt x="192" y="104"/>
                        </a:cubicBezTo>
                        <a:cubicBezTo>
                          <a:pt x="195" y="101"/>
                          <a:pt x="201" y="100"/>
                          <a:pt x="204" y="96"/>
                        </a:cubicBezTo>
                        <a:cubicBezTo>
                          <a:pt x="218" y="79"/>
                          <a:pt x="222" y="19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55" name="Line 70">
                    <a:extLst>
                      <a:ext uri="{FF2B5EF4-FFF2-40B4-BE49-F238E27FC236}">
                        <a16:creationId xmlns:a16="http://schemas.microsoft.com/office/drawing/2014/main" id="{D22FB52C-81F6-46D0-AB69-52A550CAFF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44" y="1480"/>
                    <a:ext cx="363" cy="408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56" name="Line 71">
                    <a:extLst>
                      <a:ext uri="{FF2B5EF4-FFF2-40B4-BE49-F238E27FC236}">
                        <a16:creationId xmlns:a16="http://schemas.microsoft.com/office/drawing/2014/main" id="{38325D54-D57F-44E0-9423-7239E384C5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52" y="1298"/>
                    <a:ext cx="227" cy="408"/>
                  </a:xfrm>
                  <a:prstGeom prst="line">
                    <a:avLst/>
                  </a:prstGeom>
                  <a:noFill/>
                  <a:ln w="1206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57" name="Freeform 72">
                    <a:extLst>
                      <a:ext uri="{FF2B5EF4-FFF2-40B4-BE49-F238E27FC236}">
                        <a16:creationId xmlns:a16="http://schemas.microsoft.com/office/drawing/2014/main" id="{14BF8BB5-E302-447F-881C-D8524D95D7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1253"/>
                    <a:ext cx="364" cy="635"/>
                  </a:xfrm>
                  <a:custGeom>
                    <a:avLst/>
                    <a:gdLst>
                      <a:gd name="T0" fmla="*/ 3 w 431"/>
                      <a:gd name="T1" fmla="*/ 25 h 764"/>
                      <a:gd name="T2" fmla="*/ 15 w 431"/>
                      <a:gd name="T3" fmla="*/ 4 h 764"/>
                      <a:gd name="T4" fmla="*/ 28 w 431"/>
                      <a:gd name="T5" fmla="*/ 2 h 764"/>
                      <a:gd name="T6" fmla="*/ 25 w 431"/>
                      <a:gd name="T7" fmla="*/ 16 h 764"/>
                      <a:gd name="T8" fmla="*/ 0 w 431"/>
                      <a:gd name="T9" fmla="*/ 40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58" name="Freeform 73">
                    <a:extLst>
                      <a:ext uri="{FF2B5EF4-FFF2-40B4-BE49-F238E27FC236}">
                        <a16:creationId xmlns:a16="http://schemas.microsoft.com/office/drawing/2014/main" id="{1CAE2FCA-2BBC-4298-A141-ED35DCB5D4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7" y="1207"/>
                    <a:ext cx="515" cy="681"/>
                  </a:xfrm>
                  <a:custGeom>
                    <a:avLst/>
                    <a:gdLst>
                      <a:gd name="T0" fmla="*/ 47 w 605"/>
                      <a:gd name="T1" fmla="*/ 114 h 749"/>
                      <a:gd name="T2" fmla="*/ 29 w 605"/>
                      <a:gd name="T3" fmla="*/ 25 h 749"/>
                      <a:gd name="T4" fmla="*/ 12 w 605"/>
                      <a:gd name="T5" fmla="*/ 5 h 749"/>
                      <a:gd name="T6" fmla="*/ 5 w 605"/>
                      <a:gd name="T7" fmla="*/ 54 h 749"/>
                      <a:gd name="T8" fmla="*/ 40 w 605"/>
                      <a:gd name="T9" fmla="*/ 164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59" name="Line 74">
                    <a:extLst>
                      <a:ext uri="{FF2B5EF4-FFF2-40B4-BE49-F238E27FC236}">
                        <a16:creationId xmlns:a16="http://schemas.microsoft.com/office/drawing/2014/main" id="{7E4F433C-FB62-4B5B-937D-B1FB3E47D9C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5" y="1820"/>
                    <a:ext cx="91" cy="91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</p:grpSp>
          </p:grpSp>
          <p:sp>
            <p:nvSpPr>
              <p:cNvPr id="80949" name="Oval 75">
                <a:extLst>
                  <a:ext uri="{FF2B5EF4-FFF2-40B4-BE49-F238E27FC236}">
                    <a16:creationId xmlns:a16="http://schemas.microsoft.com/office/drawing/2014/main" id="{477A6C2B-9472-4E0D-B096-18BCBA585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97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924" name="Group 76">
              <a:extLst>
                <a:ext uri="{FF2B5EF4-FFF2-40B4-BE49-F238E27FC236}">
                  <a16:creationId xmlns:a16="http://schemas.microsoft.com/office/drawing/2014/main" id="{848AAD76-7855-4D0B-9330-C938ADC18082}"/>
                </a:ext>
              </a:extLst>
            </p:cNvPr>
            <p:cNvGrpSpPr>
              <a:grpSpLocks/>
            </p:cNvGrpSpPr>
            <p:nvPr/>
          </p:nvGrpSpPr>
          <p:grpSpPr bwMode="auto">
            <a:xfrm rot="10921664" flipV="1">
              <a:off x="2795" y="1566"/>
              <a:ext cx="765" cy="503"/>
              <a:chOff x="2562" y="1344"/>
              <a:chExt cx="786" cy="568"/>
            </a:xfrm>
          </p:grpSpPr>
          <p:sp>
            <p:nvSpPr>
              <p:cNvPr id="80938" name="Oval 77">
                <a:extLst>
                  <a:ext uri="{FF2B5EF4-FFF2-40B4-BE49-F238E27FC236}">
                    <a16:creationId xmlns:a16="http://schemas.microsoft.com/office/drawing/2014/main" id="{363533AA-606E-48F3-B618-F5FB66B97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06"/>
                <a:ext cx="181" cy="1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0939" name="Group 78">
                <a:extLst>
                  <a:ext uri="{FF2B5EF4-FFF2-40B4-BE49-F238E27FC236}">
                    <a16:creationId xmlns:a16="http://schemas.microsoft.com/office/drawing/2014/main" id="{6C9E4A09-24D3-411D-9B90-7F2B54B706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344"/>
                <a:ext cx="786" cy="568"/>
                <a:chOff x="2593" y="1184"/>
                <a:chExt cx="922" cy="795"/>
              </a:xfrm>
            </p:grpSpPr>
            <p:sp>
              <p:nvSpPr>
                <p:cNvPr id="80940" name="Freeform 79">
                  <a:extLst>
                    <a:ext uri="{FF2B5EF4-FFF2-40B4-BE49-F238E27FC236}">
                      <a16:creationId xmlns:a16="http://schemas.microsoft.com/office/drawing/2014/main" id="{7E7961C7-CDEA-47F1-B43D-9248AD244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215"/>
                  <a:ext cx="431" cy="764"/>
                </a:xfrm>
                <a:custGeom>
                  <a:avLst/>
                  <a:gdLst>
                    <a:gd name="T0" fmla="*/ 46 w 431"/>
                    <a:gd name="T1" fmla="*/ 491 h 764"/>
                    <a:gd name="T2" fmla="*/ 227 w 431"/>
                    <a:gd name="T3" fmla="*/ 83 h 764"/>
                    <a:gd name="T4" fmla="*/ 408 w 431"/>
                    <a:gd name="T5" fmla="*/ 38 h 764"/>
                    <a:gd name="T6" fmla="*/ 363 w 431"/>
                    <a:gd name="T7" fmla="*/ 310 h 764"/>
                    <a:gd name="T8" fmla="*/ 0 w 431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noFill/>
                <a:ln w="146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41" name="Freeform 80">
                  <a:extLst>
                    <a:ext uri="{FF2B5EF4-FFF2-40B4-BE49-F238E27FC236}">
                      <a16:creationId xmlns:a16="http://schemas.microsoft.com/office/drawing/2014/main" id="{306FE4F6-C094-46B8-97FE-53B64FB323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1184"/>
                  <a:ext cx="605" cy="749"/>
                </a:xfrm>
                <a:custGeom>
                  <a:avLst/>
                  <a:gdLst>
                    <a:gd name="T0" fmla="*/ 605 w 605"/>
                    <a:gd name="T1" fmla="*/ 522 h 749"/>
                    <a:gd name="T2" fmla="*/ 378 w 605"/>
                    <a:gd name="T3" fmla="*/ 114 h 749"/>
                    <a:gd name="T4" fmla="*/ 151 w 605"/>
                    <a:gd name="T5" fmla="*/ 23 h 749"/>
                    <a:gd name="T6" fmla="*/ 60 w 605"/>
                    <a:gd name="T7" fmla="*/ 250 h 749"/>
                    <a:gd name="T8" fmla="*/ 514 w 605"/>
                    <a:gd name="T9" fmla="*/ 749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noFill/>
                <a:ln w="139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42" name="Freeform 81">
                  <a:extLst>
                    <a:ext uri="{FF2B5EF4-FFF2-40B4-BE49-F238E27FC236}">
                      <a16:creationId xmlns:a16="http://schemas.microsoft.com/office/drawing/2014/main" id="{01F750E6-1119-4020-B6EF-7B5CD66654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525"/>
                  <a:ext cx="244" cy="227"/>
                </a:xfrm>
                <a:custGeom>
                  <a:avLst/>
                  <a:gdLst>
                    <a:gd name="T0" fmla="*/ 880 w 224"/>
                    <a:gd name="T1" fmla="*/ 0 h 153"/>
                    <a:gd name="T2" fmla="*/ 783 w 224"/>
                    <a:gd name="T3" fmla="*/ 8994 h 153"/>
                    <a:gd name="T4" fmla="*/ 741 w 224"/>
                    <a:gd name="T5" fmla="*/ 13344 h 153"/>
                    <a:gd name="T6" fmla="*/ 599 w 224"/>
                    <a:gd name="T7" fmla="*/ 35241 h 153"/>
                    <a:gd name="T8" fmla="*/ 533 w 224"/>
                    <a:gd name="T9" fmla="*/ 55039 h 153"/>
                    <a:gd name="T10" fmla="*/ 475 w 224"/>
                    <a:gd name="T11" fmla="*/ 44370 h 153"/>
                    <a:gd name="T12" fmla="*/ 376 w 224"/>
                    <a:gd name="T13" fmla="*/ 37620 h 153"/>
                    <a:gd name="T14" fmla="*/ 284 w 224"/>
                    <a:gd name="T15" fmla="*/ 28535 h 153"/>
                    <a:gd name="T16" fmla="*/ 174 w 224"/>
                    <a:gd name="T17" fmla="*/ 13344 h 153"/>
                    <a:gd name="T18" fmla="*/ 0 w 224"/>
                    <a:gd name="T19" fmla="*/ 33120 h 153"/>
                    <a:gd name="T20" fmla="*/ 4 w 224"/>
                    <a:gd name="T21" fmla="*/ 56958 h 153"/>
                    <a:gd name="T22" fmla="*/ 114 w 224"/>
                    <a:gd name="T23" fmla="*/ 63796 h 153"/>
                    <a:gd name="T24" fmla="*/ 395 w 224"/>
                    <a:gd name="T25" fmla="*/ 77370 h 153"/>
                    <a:gd name="T26" fmla="*/ 629 w 224"/>
                    <a:gd name="T27" fmla="*/ 81659 h 153"/>
                    <a:gd name="T28" fmla="*/ 719 w 224"/>
                    <a:gd name="T29" fmla="*/ 63796 h 153"/>
                    <a:gd name="T30" fmla="*/ 754 w 224"/>
                    <a:gd name="T31" fmla="*/ 56958 h 153"/>
                    <a:gd name="T32" fmla="*/ 805 w 224"/>
                    <a:gd name="T33" fmla="*/ 52777 h 153"/>
                    <a:gd name="T34" fmla="*/ 880 w 224"/>
                    <a:gd name="T35" fmla="*/ 0 h 1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24"/>
                    <a:gd name="T55" fmla="*/ 0 h 153"/>
                    <a:gd name="T56" fmla="*/ 224 w 224"/>
                    <a:gd name="T57" fmla="*/ 153 h 1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24" h="153">
                      <a:moveTo>
                        <a:pt x="224" y="0"/>
                      </a:moveTo>
                      <a:cubicBezTo>
                        <a:pt x="216" y="5"/>
                        <a:pt x="208" y="11"/>
                        <a:pt x="200" y="16"/>
                      </a:cubicBezTo>
                      <a:cubicBezTo>
                        <a:pt x="196" y="19"/>
                        <a:pt x="188" y="24"/>
                        <a:pt x="188" y="24"/>
                      </a:cubicBezTo>
                      <a:cubicBezTo>
                        <a:pt x="178" y="39"/>
                        <a:pt x="168" y="59"/>
                        <a:pt x="152" y="64"/>
                      </a:cubicBezTo>
                      <a:cubicBezTo>
                        <a:pt x="142" y="93"/>
                        <a:pt x="149" y="81"/>
                        <a:pt x="136" y="100"/>
                      </a:cubicBezTo>
                      <a:cubicBezTo>
                        <a:pt x="102" y="77"/>
                        <a:pt x="142" y="108"/>
                        <a:pt x="120" y="80"/>
                      </a:cubicBezTo>
                      <a:cubicBezTo>
                        <a:pt x="111" y="69"/>
                        <a:pt x="106" y="74"/>
                        <a:pt x="96" y="68"/>
                      </a:cubicBezTo>
                      <a:cubicBezTo>
                        <a:pt x="88" y="63"/>
                        <a:pt x="72" y="52"/>
                        <a:pt x="72" y="52"/>
                      </a:cubicBezTo>
                      <a:cubicBezTo>
                        <a:pt x="67" y="36"/>
                        <a:pt x="60" y="29"/>
                        <a:pt x="44" y="24"/>
                      </a:cubicBezTo>
                      <a:cubicBezTo>
                        <a:pt x="19" y="29"/>
                        <a:pt x="8" y="35"/>
                        <a:pt x="0" y="60"/>
                      </a:cubicBezTo>
                      <a:cubicBezTo>
                        <a:pt x="1" y="75"/>
                        <a:pt x="0" y="90"/>
                        <a:pt x="4" y="104"/>
                      </a:cubicBezTo>
                      <a:cubicBezTo>
                        <a:pt x="6" y="110"/>
                        <a:pt x="23" y="114"/>
                        <a:pt x="28" y="116"/>
                      </a:cubicBezTo>
                      <a:cubicBezTo>
                        <a:pt x="52" y="126"/>
                        <a:pt x="74" y="135"/>
                        <a:pt x="100" y="140"/>
                      </a:cubicBezTo>
                      <a:cubicBezTo>
                        <a:pt x="126" y="153"/>
                        <a:pt x="128" y="152"/>
                        <a:pt x="160" y="148"/>
                      </a:cubicBezTo>
                      <a:cubicBezTo>
                        <a:pt x="169" y="134"/>
                        <a:pt x="170" y="126"/>
                        <a:pt x="184" y="116"/>
                      </a:cubicBezTo>
                      <a:cubicBezTo>
                        <a:pt x="187" y="112"/>
                        <a:pt x="189" y="107"/>
                        <a:pt x="192" y="104"/>
                      </a:cubicBezTo>
                      <a:cubicBezTo>
                        <a:pt x="195" y="101"/>
                        <a:pt x="201" y="100"/>
                        <a:pt x="204" y="96"/>
                      </a:cubicBezTo>
                      <a:cubicBezTo>
                        <a:pt x="218" y="79"/>
                        <a:pt x="222" y="19"/>
                        <a:pt x="2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43" name="Line 82">
                  <a:extLst>
                    <a:ext uri="{FF2B5EF4-FFF2-40B4-BE49-F238E27FC236}">
                      <a16:creationId xmlns:a16="http://schemas.microsoft.com/office/drawing/2014/main" id="{533D335F-34BA-4039-BA6C-5EA663940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1480"/>
                  <a:ext cx="363" cy="408"/>
                </a:xfrm>
                <a:prstGeom prst="line">
                  <a:avLst/>
                </a:prstGeom>
                <a:noFill/>
                <a:ln w="762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44" name="Line 83">
                  <a:extLst>
                    <a:ext uri="{FF2B5EF4-FFF2-40B4-BE49-F238E27FC236}">
                      <a16:creationId xmlns:a16="http://schemas.microsoft.com/office/drawing/2014/main" id="{8A13CD3B-4DAB-4778-9CC8-65656D4F95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52" y="1298"/>
                  <a:ext cx="227" cy="408"/>
                </a:xfrm>
                <a:prstGeom prst="line">
                  <a:avLst/>
                </a:prstGeom>
                <a:noFill/>
                <a:ln w="1206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45" name="Freeform 84">
                  <a:extLst>
                    <a:ext uri="{FF2B5EF4-FFF2-40B4-BE49-F238E27FC236}">
                      <a16:creationId xmlns:a16="http://schemas.microsoft.com/office/drawing/2014/main" id="{BE2DF85C-D59B-437F-A95E-7F44A105F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253"/>
                  <a:ext cx="364" cy="635"/>
                </a:xfrm>
                <a:custGeom>
                  <a:avLst/>
                  <a:gdLst>
                    <a:gd name="T0" fmla="*/ 3 w 431"/>
                    <a:gd name="T1" fmla="*/ 25 h 764"/>
                    <a:gd name="T2" fmla="*/ 15 w 431"/>
                    <a:gd name="T3" fmla="*/ 4 h 764"/>
                    <a:gd name="T4" fmla="*/ 28 w 431"/>
                    <a:gd name="T5" fmla="*/ 2 h 764"/>
                    <a:gd name="T6" fmla="*/ 25 w 431"/>
                    <a:gd name="T7" fmla="*/ 16 h 764"/>
                    <a:gd name="T8" fmla="*/ 0 w 431"/>
                    <a:gd name="T9" fmla="*/ 40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1"/>
                    <a:gd name="T16" fmla="*/ 0 h 764"/>
                    <a:gd name="T17" fmla="*/ 431 w 431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1" h="764">
                      <a:moveTo>
                        <a:pt x="46" y="491"/>
                      </a:moveTo>
                      <a:cubicBezTo>
                        <a:pt x="106" y="325"/>
                        <a:pt x="167" y="159"/>
                        <a:pt x="227" y="83"/>
                      </a:cubicBezTo>
                      <a:cubicBezTo>
                        <a:pt x="287" y="7"/>
                        <a:pt x="385" y="0"/>
                        <a:pt x="408" y="38"/>
                      </a:cubicBezTo>
                      <a:cubicBezTo>
                        <a:pt x="431" y="76"/>
                        <a:pt x="431" y="189"/>
                        <a:pt x="363" y="310"/>
                      </a:cubicBezTo>
                      <a:cubicBezTo>
                        <a:pt x="295" y="431"/>
                        <a:pt x="147" y="597"/>
                        <a:pt x="0" y="764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46" name="Freeform 85">
                  <a:extLst>
                    <a:ext uri="{FF2B5EF4-FFF2-40B4-BE49-F238E27FC236}">
                      <a16:creationId xmlns:a16="http://schemas.microsoft.com/office/drawing/2014/main" id="{EF540340-CE75-4B3F-9050-326BB71F47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7" y="1207"/>
                  <a:ext cx="515" cy="681"/>
                </a:xfrm>
                <a:custGeom>
                  <a:avLst/>
                  <a:gdLst>
                    <a:gd name="T0" fmla="*/ 47 w 605"/>
                    <a:gd name="T1" fmla="*/ 114 h 749"/>
                    <a:gd name="T2" fmla="*/ 29 w 605"/>
                    <a:gd name="T3" fmla="*/ 25 h 749"/>
                    <a:gd name="T4" fmla="*/ 12 w 605"/>
                    <a:gd name="T5" fmla="*/ 5 h 749"/>
                    <a:gd name="T6" fmla="*/ 5 w 605"/>
                    <a:gd name="T7" fmla="*/ 54 h 749"/>
                    <a:gd name="T8" fmla="*/ 40 w 605"/>
                    <a:gd name="T9" fmla="*/ 164 h 7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749"/>
                    <a:gd name="T17" fmla="*/ 605 w 605"/>
                    <a:gd name="T18" fmla="*/ 749 h 7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749">
                      <a:moveTo>
                        <a:pt x="605" y="522"/>
                      </a:moveTo>
                      <a:cubicBezTo>
                        <a:pt x="529" y="359"/>
                        <a:pt x="454" y="197"/>
                        <a:pt x="378" y="114"/>
                      </a:cubicBezTo>
                      <a:cubicBezTo>
                        <a:pt x="302" y="31"/>
                        <a:pt x="204" y="0"/>
                        <a:pt x="151" y="23"/>
                      </a:cubicBezTo>
                      <a:cubicBezTo>
                        <a:pt x="98" y="46"/>
                        <a:pt x="0" y="129"/>
                        <a:pt x="60" y="250"/>
                      </a:cubicBezTo>
                      <a:cubicBezTo>
                        <a:pt x="120" y="371"/>
                        <a:pt x="317" y="560"/>
                        <a:pt x="514" y="749"/>
                      </a:cubicBezTo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B5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80947" name="Line 86">
                  <a:extLst>
                    <a:ext uri="{FF2B5EF4-FFF2-40B4-BE49-F238E27FC236}">
                      <a16:creationId xmlns:a16="http://schemas.microsoft.com/office/drawing/2014/main" id="{C17E85ED-816C-46D0-B9BE-72236A1845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5" y="1820"/>
                  <a:ext cx="91" cy="91"/>
                </a:xfrm>
                <a:prstGeom prst="line">
                  <a:avLst/>
                </a:prstGeom>
                <a:noFill/>
                <a:ln w="76200">
                  <a:solidFill>
                    <a:srgbClr val="FFB5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</p:grpSp>
        </p:grpSp>
        <p:grpSp>
          <p:nvGrpSpPr>
            <p:cNvPr id="80925" name="Group 87">
              <a:extLst>
                <a:ext uri="{FF2B5EF4-FFF2-40B4-BE49-F238E27FC236}">
                  <a16:creationId xmlns:a16="http://schemas.microsoft.com/office/drawing/2014/main" id="{AAF9824F-CCF5-4F1A-9E5A-8263208BB0CD}"/>
                </a:ext>
              </a:extLst>
            </p:cNvPr>
            <p:cNvGrpSpPr>
              <a:grpSpLocks/>
            </p:cNvGrpSpPr>
            <p:nvPr/>
          </p:nvGrpSpPr>
          <p:grpSpPr bwMode="auto">
            <a:xfrm rot="6348027">
              <a:off x="4279" y="2313"/>
              <a:ext cx="184" cy="170"/>
              <a:chOff x="1837" y="3566"/>
              <a:chExt cx="786" cy="568"/>
            </a:xfrm>
          </p:grpSpPr>
          <p:grpSp>
            <p:nvGrpSpPr>
              <p:cNvPr id="80926" name="Group 88">
                <a:extLst>
                  <a:ext uri="{FF2B5EF4-FFF2-40B4-BE49-F238E27FC236}">
                    <a16:creationId xmlns:a16="http://schemas.microsoft.com/office/drawing/2014/main" id="{9450AACB-4702-41CE-894C-E2C3386991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7" y="3566"/>
                <a:ext cx="786" cy="568"/>
                <a:chOff x="2562" y="1344"/>
                <a:chExt cx="786" cy="568"/>
              </a:xfrm>
            </p:grpSpPr>
            <p:sp>
              <p:nvSpPr>
                <p:cNvPr id="80928" name="Oval 89">
                  <a:extLst>
                    <a:ext uri="{FF2B5EF4-FFF2-40B4-BE49-F238E27FC236}">
                      <a16:creationId xmlns:a16="http://schemas.microsoft.com/office/drawing/2014/main" id="{ABF155D7-FC53-4B79-8571-5AFC32FB92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6" y="1706"/>
                  <a:ext cx="181" cy="1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ar-SA" altLang="ar-SA" sz="18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80929" name="Group 90">
                  <a:extLst>
                    <a:ext uri="{FF2B5EF4-FFF2-40B4-BE49-F238E27FC236}">
                      <a16:creationId xmlns:a16="http://schemas.microsoft.com/office/drawing/2014/main" id="{0D031528-7AE5-4441-9623-4E080AE2DA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1344"/>
                  <a:ext cx="786" cy="568"/>
                  <a:chOff x="2593" y="1184"/>
                  <a:chExt cx="922" cy="795"/>
                </a:xfrm>
              </p:grpSpPr>
              <p:sp>
                <p:nvSpPr>
                  <p:cNvPr id="80930" name="Freeform 91">
                    <a:extLst>
                      <a:ext uri="{FF2B5EF4-FFF2-40B4-BE49-F238E27FC236}">
                        <a16:creationId xmlns:a16="http://schemas.microsoft.com/office/drawing/2014/main" id="{74166939-5787-4CE2-8FDC-818CD42262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4" y="1215"/>
                    <a:ext cx="431" cy="764"/>
                  </a:xfrm>
                  <a:custGeom>
                    <a:avLst/>
                    <a:gdLst>
                      <a:gd name="T0" fmla="*/ 46 w 431"/>
                      <a:gd name="T1" fmla="*/ 491 h 764"/>
                      <a:gd name="T2" fmla="*/ 227 w 431"/>
                      <a:gd name="T3" fmla="*/ 83 h 764"/>
                      <a:gd name="T4" fmla="*/ 408 w 431"/>
                      <a:gd name="T5" fmla="*/ 38 h 764"/>
                      <a:gd name="T6" fmla="*/ 363 w 431"/>
                      <a:gd name="T7" fmla="*/ 310 h 764"/>
                      <a:gd name="T8" fmla="*/ 0 w 431"/>
                      <a:gd name="T9" fmla="*/ 764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noFill/>
                  <a:ln w="146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31" name="Freeform 92">
                    <a:extLst>
                      <a:ext uri="{FF2B5EF4-FFF2-40B4-BE49-F238E27FC236}">
                        <a16:creationId xmlns:a16="http://schemas.microsoft.com/office/drawing/2014/main" id="{0EF1C2B8-AA23-4CB7-980E-FB6595C6E4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3" y="1184"/>
                    <a:ext cx="605" cy="749"/>
                  </a:xfrm>
                  <a:custGeom>
                    <a:avLst/>
                    <a:gdLst>
                      <a:gd name="T0" fmla="*/ 605 w 605"/>
                      <a:gd name="T1" fmla="*/ 522 h 749"/>
                      <a:gd name="T2" fmla="*/ 378 w 605"/>
                      <a:gd name="T3" fmla="*/ 114 h 749"/>
                      <a:gd name="T4" fmla="*/ 151 w 605"/>
                      <a:gd name="T5" fmla="*/ 23 h 749"/>
                      <a:gd name="T6" fmla="*/ 60 w 605"/>
                      <a:gd name="T7" fmla="*/ 250 h 749"/>
                      <a:gd name="T8" fmla="*/ 514 w 605"/>
                      <a:gd name="T9" fmla="*/ 749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noFill/>
                  <a:ln w="139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32" name="Freeform 93">
                    <a:extLst>
                      <a:ext uri="{FF2B5EF4-FFF2-40B4-BE49-F238E27FC236}">
                        <a16:creationId xmlns:a16="http://schemas.microsoft.com/office/drawing/2014/main" id="{C70AD1AB-EF3B-40DF-86EF-9F8C044AC8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44" y="1525"/>
                    <a:ext cx="244" cy="227"/>
                  </a:xfrm>
                  <a:custGeom>
                    <a:avLst/>
                    <a:gdLst>
                      <a:gd name="T0" fmla="*/ 880 w 224"/>
                      <a:gd name="T1" fmla="*/ 0 h 153"/>
                      <a:gd name="T2" fmla="*/ 783 w 224"/>
                      <a:gd name="T3" fmla="*/ 8994 h 153"/>
                      <a:gd name="T4" fmla="*/ 741 w 224"/>
                      <a:gd name="T5" fmla="*/ 13344 h 153"/>
                      <a:gd name="T6" fmla="*/ 599 w 224"/>
                      <a:gd name="T7" fmla="*/ 35241 h 153"/>
                      <a:gd name="T8" fmla="*/ 533 w 224"/>
                      <a:gd name="T9" fmla="*/ 55039 h 153"/>
                      <a:gd name="T10" fmla="*/ 475 w 224"/>
                      <a:gd name="T11" fmla="*/ 44370 h 153"/>
                      <a:gd name="T12" fmla="*/ 376 w 224"/>
                      <a:gd name="T13" fmla="*/ 37620 h 153"/>
                      <a:gd name="T14" fmla="*/ 284 w 224"/>
                      <a:gd name="T15" fmla="*/ 28535 h 153"/>
                      <a:gd name="T16" fmla="*/ 174 w 224"/>
                      <a:gd name="T17" fmla="*/ 13344 h 153"/>
                      <a:gd name="T18" fmla="*/ 0 w 224"/>
                      <a:gd name="T19" fmla="*/ 33120 h 153"/>
                      <a:gd name="T20" fmla="*/ 4 w 224"/>
                      <a:gd name="T21" fmla="*/ 56958 h 153"/>
                      <a:gd name="T22" fmla="*/ 114 w 224"/>
                      <a:gd name="T23" fmla="*/ 63796 h 153"/>
                      <a:gd name="T24" fmla="*/ 395 w 224"/>
                      <a:gd name="T25" fmla="*/ 77370 h 153"/>
                      <a:gd name="T26" fmla="*/ 629 w 224"/>
                      <a:gd name="T27" fmla="*/ 81659 h 153"/>
                      <a:gd name="T28" fmla="*/ 719 w 224"/>
                      <a:gd name="T29" fmla="*/ 63796 h 153"/>
                      <a:gd name="T30" fmla="*/ 754 w 224"/>
                      <a:gd name="T31" fmla="*/ 56958 h 153"/>
                      <a:gd name="T32" fmla="*/ 805 w 224"/>
                      <a:gd name="T33" fmla="*/ 52777 h 153"/>
                      <a:gd name="T34" fmla="*/ 880 w 224"/>
                      <a:gd name="T35" fmla="*/ 0 h 153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4"/>
                      <a:gd name="T55" fmla="*/ 0 h 153"/>
                      <a:gd name="T56" fmla="*/ 224 w 224"/>
                      <a:gd name="T57" fmla="*/ 153 h 153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4" h="153">
                        <a:moveTo>
                          <a:pt x="224" y="0"/>
                        </a:moveTo>
                        <a:cubicBezTo>
                          <a:pt x="216" y="5"/>
                          <a:pt x="208" y="11"/>
                          <a:pt x="200" y="16"/>
                        </a:cubicBezTo>
                        <a:cubicBezTo>
                          <a:pt x="196" y="19"/>
                          <a:pt x="188" y="24"/>
                          <a:pt x="188" y="24"/>
                        </a:cubicBezTo>
                        <a:cubicBezTo>
                          <a:pt x="178" y="39"/>
                          <a:pt x="168" y="59"/>
                          <a:pt x="152" y="64"/>
                        </a:cubicBezTo>
                        <a:cubicBezTo>
                          <a:pt x="142" y="93"/>
                          <a:pt x="149" y="81"/>
                          <a:pt x="136" y="100"/>
                        </a:cubicBezTo>
                        <a:cubicBezTo>
                          <a:pt x="102" y="77"/>
                          <a:pt x="142" y="108"/>
                          <a:pt x="120" y="80"/>
                        </a:cubicBezTo>
                        <a:cubicBezTo>
                          <a:pt x="111" y="69"/>
                          <a:pt x="106" y="74"/>
                          <a:pt x="96" y="68"/>
                        </a:cubicBezTo>
                        <a:cubicBezTo>
                          <a:pt x="88" y="63"/>
                          <a:pt x="72" y="52"/>
                          <a:pt x="72" y="52"/>
                        </a:cubicBezTo>
                        <a:cubicBezTo>
                          <a:pt x="67" y="36"/>
                          <a:pt x="60" y="29"/>
                          <a:pt x="44" y="24"/>
                        </a:cubicBezTo>
                        <a:cubicBezTo>
                          <a:pt x="19" y="29"/>
                          <a:pt x="8" y="35"/>
                          <a:pt x="0" y="60"/>
                        </a:cubicBezTo>
                        <a:cubicBezTo>
                          <a:pt x="1" y="75"/>
                          <a:pt x="0" y="90"/>
                          <a:pt x="4" y="104"/>
                        </a:cubicBezTo>
                        <a:cubicBezTo>
                          <a:pt x="6" y="110"/>
                          <a:pt x="23" y="114"/>
                          <a:pt x="28" y="116"/>
                        </a:cubicBezTo>
                        <a:cubicBezTo>
                          <a:pt x="52" y="126"/>
                          <a:pt x="74" y="135"/>
                          <a:pt x="100" y="140"/>
                        </a:cubicBezTo>
                        <a:cubicBezTo>
                          <a:pt x="126" y="153"/>
                          <a:pt x="128" y="152"/>
                          <a:pt x="160" y="148"/>
                        </a:cubicBezTo>
                        <a:cubicBezTo>
                          <a:pt x="169" y="134"/>
                          <a:pt x="170" y="126"/>
                          <a:pt x="184" y="116"/>
                        </a:cubicBezTo>
                        <a:cubicBezTo>
                          <a:pt x="187" y="112"/>
                          <a:pt x="189" y="107"/>
                          <a:pt x="192" y="104"/>
                        </a:cubicBezTo>
                        <a:cubicBezTo>
                          <a:pt x="195" y="101"/>
                          <a:pt x="201" y="100"/>
                          <a:pt x="204" y="96"/>
                        </a:cubicBezTo>
                        <a:cubicBezTo>
                          <a:pt x="218" y="79"/>
                          <a:pt x="222" y="19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33" name="Line 94">
                    <a:extLst>
                      <a:ext uri="{FF2B5EF4-FFF2-40B4-BE49-F238E27FC236}">
                        <a16:creationId xmlns:a16="http://schemas.microsoft.com/office/drawing/2014/main" id="{C376F42F-7888-4477-9991-00D6F6E2E36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44" y="1480"/>
                    <a:ext cx="363" cy="408"/>
                  </a:xfrm>
                  <a:prstGeom prst="line">
                    <a:avLst/>
                  </a:prstGeom>
                  <a:noFill/>
                  <a:ln w="762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34" name="Line 95">
                    <a:extLst>
                      <a:ext uri="{FF2B5EF4-FFF2-40B4-BE49-F238E27FC236}">
                        <a16:creationId xmlns:a16="http://schemas.microsoft.com/office/drawing/2014/main" id="{88352FB2-3EEA-4018-A0D4-2B5C099649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52" y="1298"/>
                    <a:ext cx="227" cy="408"/>
                  </a:xfrm>
                  <a:prstGeom prst="line">
                    <a:avLst/>
                  </a:prstGeom>
                  <a:noFill/>
                  <a:ln w="1206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35" name="Freeform 96">
                    <a:extLst>
                      <a:ext uri="{FF2B5EF4-FFF2-40B4-BE49-F238E27FC236}">
                        <a16:creationId xmlns:a16="http://schemas.microsoft.com/office/drawing/2014/main" id="{95BE86FB-D946-4426-958E-ED62719FBE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1253"/>
                    <a:ext cx="364" cy="635"/>
                  </a:xfrm>
                  <a:custGeom>
                    <a:avLst/>
                    <a:gdLst>
                      <a:gd name="T0" fmla="*/ 3 w 431"/>
                      <a:gd name="T1" fmla="*/ 25 h 764"/>
                      <a:gd name="T2" fmla="*/ 15 w 431"/>
                      <a:gd name="T3" fmla="*/ 4 h 764"/>
                      <a:gd name="T4" fmla="*/ 28 w 431"/>
                      <a:gd name="T5" fmla="*/ 2 h 764"/>
                      <a:gd name="T6" fmla="*/ 25 w 431"/>
                      <a:gd name="T7" fmla="*/ 16 h 764"/>
                      <a:gd name="T8" fmla="*/ 0 w 431"/>
                      <a:gd name="T9" fmla="*/ 40 h 76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764"/>
                      <a:gd name="T17" fmla="*/ 431 w 431"/>
                      <a:gd name="T18" fmla="*/ 764 h 76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764">
                        <a:moveTo>
                          <a:pt x="46" y="491"/>
                        </a:moveTo>
                        <a:cubicBezTo>
                          <a:pt x="106" y="325"/>
                          <a:pt x="167" y="159"/>
                          <a:pt x="227" y="83"/>
                        </a:cubicBezTo>
                        <a:cubicBezTo>
                          <a:pt x="287" y="7"/>
                          <a:pt x="385" y="0"/>
                          <a:pt x="408" y="38"/>
                        </a:cubicBezTo>
                        <a:cubicBezTo>
                          <a:pt x="431" y="76"/>
                          <a:pt x="431" y="189"/>
                          <a:pt x="363" y="310"/>
                        </a:cubicBezTo>
                        <a:cubicBezTo>
                          <a:pt x="295" y="431"/>
                          <a:pt x="147" y="597"/>
                          <a:pt x="0" y="764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36" name="Freeform 97">
                    <a:extLst>
                      <a:ext uri="{FF2B5EF4-FFF2-40B4-BE49-F238E27FC236}">
                        <a16:creationId xmlns:a16="http://schemas.microsoft.com/office/drawing/2014/main" id="{F4166903-3DA2-4DBF-BC4A-3022FC1D35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7" y="1207"/>
                    <a:ext cx="515" cy="681"/>
                  </a:xfrm>
                  <a:custGeom>
                    <a:avLst/>
                    <a:gdLst>
                      <a:gd name="T0" fmla="*/ 47 w 605"/>
                      <a:gd name="T1" fmla="*/ 114 h 749"/>
                      <a:gd name="T2" fmla="*/ 29 w 605"/>
                      <a:gd name="T3" fmla="*/ 25 h 749"/>
                      <a:gd name="T4" fmla="*/ 12 w 605"/>
                      <a:gd name="T5" fmla="*/ 5 h 749"/>
                      <a:gd name="T6" fmla="*/ 5 w 605"/>
                      <a:gd name="T7" fmla="*/ 54 h 749"/>
                      <a:gd name="T8" fmla="*/ 40 w 605"/>
                      <a:gd name="T9" fmla="*/ 164 h 7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5"/>
                      <a:gd name="T16" fmla="*/ 0 h 749"/>
                      <a:gd name="T17" fmla="*/ 605 w 605"/>
                      <a:gd name="T18" fmla="*/ 749 h 7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5" h="749">
                        <a:moveTo>
                          <a:pt x="605" y="522"/>
                        </a:moveTo>
                        <a:cubicBezTo>
                          <a:pt x="529" y="359"/>
                          <a:pt x="454" y="197"/>
                          <a:pt x="378" y="114"/>
                        </a:cubicBezTo>
                        <a:cubicBezTo>
                          <a:pt x="302" y="31"/>
                          <a:pt x="204" y="0"/>
                          <a:pt x="151" y="23"/>
                        </a:cubicBezTo>
                        <a:cubicBezTo>
                          <a:pt x="98" y="46"/>
                          <a:pt x="0" y="129"/>
                          <a:pt x="60" y="250"/>
                        </a:cubicBezTo>
                        <a:cubicBezTo>
                          <a:pt x="120" y="371"/>
                          <a:pt x="317" y="560"/>
                          <a:pt x="514" y="749"/>
                        </a:cubicBezTo>
                      </a:path>
                    </a:pathLst>
                  </a:custGeom>
                  <a:solidFill>
                    <a:srgbClr val="FF0000"/>
                  </a:solidFill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ar-SA"/>
                  </a:p>
                </p:txBody>
              </p:sp>
              <p:sp>
                <p:nvSpPr>
                  <p:cNvPr id="80937" name="Line 98">
                    <a:extLst>
                      <a:ext uri="{FF2B5EF4-FFF2-40B4-BE49-F238E27FC236}">
                        <a16:creationId xmlns:a16="http://schemas.microsoft.com/office/drawing/2014/main" id="{17371CB2-DF73-4809-B27D-4DB29FEBDB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5" y="1820"/>
                    <a:ext cx="91" cy="91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ar-SA"/>
                  </a:p>
                </p:txBody>
              </p:sp>
            </p:grpSp>
          </p:grpSp>
          <p:sp>
            <p:nvSpPr>
              <p:cNvPr id="80927" name="Oval 99">
                <a:extLst>
                  <a:ext uri="{FF2B5EF4-FFF2-40B4-BE49-F238E27FC236}">
                    <a16:creationId xmlns:a16="http://schemas.microsoft.com/office/drawing/2014/main" id="{BB518A37-D57B-4434-A26C-47CE05CE1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97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ar-SA" altLang="ar-SA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172" name="Rectangle 100">
            <a:extLst>
              <a:ext uri="{FF2B5EF4-FFF2-40B4-BE49-F238E27FC236}">
                <a16:creationId xmlns:a16="http://schemas.microsoft.com/office/drawing/2014/main" id="{C5196FE9-6A25-4DDC-B9DE-599CEE321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18" y="1724167"/>
            <a:ext cx="7513086" cy="4640163"/>
          </a:xfrm>
          <a:prstGeom prst="rect">
            <a:avLst/>
          </a:prstGeom>
          <a:solidFill>
            <a:schemeClr val="bg1">
              <a:alpha val="41176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من خلال هذا المكون يتوقع من التلميذة تحقيق الأهداف التالية :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ar-SA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- </a:t>
            </a:r>
            <a:r>
              <a:rPr lang="ar-SA" sz="4400" dirty="0">
                <a:latin typeface="Adobe Arabic" panose="02040503050201020203" pitchFamily="18" charset="-78"/>
                <a:cs typeface="Adobe Arabic" panose="02040503050201020203" pitchFamily="18" charset="-78"/>
              </a:rPr>
              <a:t>تكشف المعاني الغامضة في النص باستخدام الترادف 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ar-SA" sz="4400" dirty="0">
                <a:latin typeface="Adobe Arabic" panose="02040503050201020203" pitchFamily="18" charset="-78"/>
                <a:cs typeface="Adobe Arabic" panose="02040503050201020203" pitchFamily="18" charset="-78"/>
              </a:rPr>
              <a:t>- تكتسب حصيلة لغوية جديدة   . </a:t>
            </a:r>
          </a:p>
        </p:txBody>
      </p:sp>
      <p:sp>
        <p:nvSpPr>
          <p:cNvPr id="80912" name="Freeform 102">
            <a:extLst>
              <a:ext uri="{FF2B5EF4-FFF2-40B4-BE49-F238E27FC236}">
                <a16:creationId xmlns:a16="http://schemas.microsoft.com/office/drawing/2014/main" id="{9E3E7B15-C901-42A1-9A40-7149E0741CE1}"/>
              </a:ext>
            </a:extLst>
          </p:cNvPr>
          <p:cNvSpPr>
            <a:spLocks/>
          </p:cNvSpPr>
          <p:nvPr/>
        </p:nvSpPr>
        <p:spPr bwMode="auto">
          <a:xfrm rot="-2485817">
            <a:off x="38100" y="5157788"/>
            <a:ext cx="284163" cy="323850"/>
          </a:xfrm>
          <a:custGeom>
            <a:avLst/>
            <a:gdLst>
              <a:gd name="T0" fmla="*/ 2147483646 w 454"/>
              <a:gd name="T1" fmla="*/ 2147483646 h 472"/>
              <a:gd name="T2" fmla="*/ 2147483646 w 454"/>
              <a:gd name="T3" fmla="*/ 2147483646 h 472"/>
              <a:gd name="T4" fmla="*/ 2147483646 w 454"/>
              <a:gd name="T5" fmla="*/ 2147483646 h 472"/>
              <a:gd name="T6" fmla="*/ 2147483646 w 454"/>
              <a:gd name="T7" fmla="*/ 2147483646 h 472"/>
              <a:gd name="T8" fmla="*/ 2147483646 w 454"/>
              <a:gd name="T9" fmla="*/ 2147483646 h 472"/>
              <a:gd name="T10" fmla="*/ 2147483646 w 454"/>
              <a:gd name="T11" fmla="*/ 2147483646 h 472"/>
              <a:gd name="T12" fmla="*/ 2147483646 w 454"/>
              <a:gd name="T13" fmla="*/ 2147483646 h 472"/>
              <a:gd name="T14" fmla="*/ 2147483646 w 454"/>
              <a:gd name="T15" fmla="*/ 2147483646 h 472"/>
              <a:gd name="T16" fmla="*/ 2147483646 w 454"/>
              <a:gd name="T17" fmla="*/ 2147483646 h 472"/>
              <a:gd name="T18" fmla="*/ 2147483646 w 454"/>
              <a:gd name="T19" fmla="*/ 2147483646 h 472"/>
              <a:gd name="T20" fmla="*/ 2147483646 w 454"/>
              <a:gd name="T21" fmla="*/ 2147483646 h 472"/>
              <a:gd name="T22" fmla="*/ 2147483646 w 454"/>
              <a:gd name="T23" fmla="*/ 2147483646 h 472"/>
              <a:gd name="T24" fmla="*/ 2147483646 w 454"/>
              <a:gd name="T25" fmla="*/ 2147483646 h 472"/>
              <a:gd name="T26" fmla="*/ 2147483646 w 454"/>
              <a:gd name="T27" fmla="*/ 2147483646 h 472"/>
              <a:gd name="T28" fmla="*/ 2147483646 w 454"/>
              <a:gd name="T29" fmla="*/ 2147483646 h 472"/>
              <a:gd name="T30" fmla="*/ 0 w 454"/>
              <a:gd name="T31" fmla="*/ 2147483646 h 472"/>
              <a:gd name="T32" fmla="*/ 2147483646 w 454"/>
              <a:gd name="T33" fmla="*/ 2147483646 h 472"/>
              <a:gd name="T34" fmla="*/ 2147483646 w 454"/>
              <a:gd name="T35" fmla="*/ 2147483646 h 472"/>
              <a:gd name="T36" fmla="*/ 2147483646 w 454"/>
              <a:gd name="T37" fmla="*/ 2147483646 h 472"/>
              <a:gd name="T38" fmla="*/ 2147483646 w 454"/>
              <a:gd name="T39" fmla="*/ 2147483646 h 472"/>
              <a:gd name="T40" fmla="*/ 2147483646 w 454"/>
              <a:gd name="T41" fmla="*/ 2147483646 h 472"/>
              <a:gd name="T42" fmla="*/ 2147483646 w 454"/>
              <a:gd name="T43" fmla="*/ 2147483646 h 472"/>
              <a:gd name="T44" fmla="*/ 2147483646 w 454"/>
              <a:gd name="T45" fmla="*/ 2147483646 h 472"/>
              <a:gd name="T46" fmla="*/ 2147483646 w 454"/>
              <a:gd name="T47" fmla="*/ 2147483646 h 472"/>
              <a:gd name="T48" fmla="*/ 2147483646 w 454"/>
              <a:gd name="T49" fmla="*/ 0 h 472"/>
              <a:gd name="T50" fmla="*/ 2147483646 w 454"/>
              <a:gd name="T51" fmla="*/ 0 h 472"/>
              <a:gd name="T52" fmla="*/ 2147483646 w 454"/>
              <a:gd name="T53" fmla="*/ 2147483646 h 472"/>
              <a:gd name="T54" fmla="*/ 2147483646 w 454"/>
              <a:gd name="T55" fmla="*/ 2147483646 h 472"/>
              <a:gd name="T56" fmla="*/ 2147483646 w 454"/>
              <a:gd name="T57" fmla="*/ 2147483646 h 472"/>
              <a:gd name="T58" fmla="*/ 2147483646 w 454"/>
              <a:gd name="T59" fmla="*/ 2147483646 h 472"/>
              <a:gd name="T60" fmla="*/ 2147483646 w 454"/>
              <a:gd name="T61" fmla="*/ 2147483646 h 472"/>
              <a:gd name="T62" fmla="*/ 2147483646 w 454"/>
              <a:gd name="T63" fmla="*/ 2147483646 h 472"/>
              <a:gd name="T64" fmla="*/ 2147483646 w 454"/>
              <a:gd name="T65" fmla="*/ 2147483646 h 472"/>
              <a:gd name="T66" fmla="*/ 2147483646 w 454"/>
              <a:gd name="T67" fmla="*/ 2147483646 h 472"/>
              <a:gd name="T68" fmla="*/ 2147483646 w 454"/>
              <a:gd name="T69" fmla="*/ 2147483646 h 472"/>
              <a:gd name="T70" fmla="*/ 2147483646 w 454"/>
              <a:gd name="T71" fmla="*/ 2147483646 h 472"/>
              <a:gd name="T72" fmla="*/ 2147483646 w 454"/>
              <a:gd name="T73" fmla="*/ 2147483646 h 472"/>
              <a:gd name="T74" fmla="*/ 2147483646 w 454"/>
              <a:gd name="T75" fmla="*/ 2147483646 h 472"/>
              <a:gd name="T76" fmla="*/ 2147483646 w 454"/>
              <a:gd name="T77" fmla="*/ 2147483646 h 472"/>
              <a:gd name="T78" fmla="*/ 2147483646 w 454"/>
              <a:gd name="T79" fmla="*/ 2147483646 h 472"/>
              <a:gd name="T80" fmla="*/ 2147483646 w 454"/>
              <a:gd name="T81" fmla="*/ 2147483646 h 472"/>
              <a:gd name="T82" fmla="*/ 2147483646 w 454"/>
              <a:gd name="T83" fmla="*/ 2147483646 h 472"/>
              <a:gd name="T84" fmla="*/ 2147483646 w 454"/>
              <a:gd name="T85" fmla="*/ 2147483646 h 472"/>
              <a:gd name="T86" fmla="*/ 2147483646 w 454"/>
              <a:gd name="T87" fmla="*/ 2147483646 h 472"/>
              <a:gd name="T88" fmla="*/ 2147483646 w 454"/>
              <a:gd name="T89" fmla="*/ 2147483646 h 47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54"/>
              <a:gd name="T136" fmla="*/ 0 h 472"/>
              <a:gd name="T137" fmla="*/ 454 w 454"/>
              <a:gd name="T138" fmla="*/ 472 h 47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54" h="472">
                <a:moveTo>
                  <a:pt x="315" y="390"/>
                </a:moveTo>
                <a:lnTo>
                  <a:pt x="304" y="405"/>
                </a:lnTo>
                <a:lnTo>
                  <a:pt x="295" y="422"/>
                </a:lnTo>
                <a:lnTo>
                  <a:pt x="281" y="434"/>
                </a:lnTo>
                <a:lnTo>
                  <a:pt x="270" y="447"/>
                </a:lnTo>
                <a:lnTo>
                  <a:pt x="257" y="455"/>
                </a:lnTo>
                <a:lnTo>
                  <a:pt x="241" y="462"/>
                </a:lnTo>
                <a:lnTo>
                  <a:pt x="226" y="466"/>
                </a:lnTo>
                <a:lnTo>
                  <a:pt x="213" y="472"/>
                </a:lnTo>
                <a:lnTo>
                  <a:pt x="194" y="470"/>
                </a:lnTo>
                <a:lnTo>
                  <a:pt x="179" y="470"/>
                </a:lnTo>
                <a:lnTo>
                  <a:pt x="161" y="464"/>
                </a:lnTo>
                <a:lnTo>
                  <a:pt x="146" y="460"/>
                </a:lnTo>
                <a:lnTo>
                  <a:pt x="129" y="449"/>
                </a:lnTo>
                <a:lnTo>
                  <a:pt x="112" y="441"/>
                </a:lnTo>
                <a:lnTo>
                  <a:pt x="99" y="426"/>
                </a:lnTo>
                <a:lnTo>
                  <a:pt x="85" y="413"/>
                </a:lnTo>
                <a:lnTo>
                  <a:pt x="72" y="398"/>
                </a:lnTo>
                <a:lnTo>
                  <a:pt x="63" y="384"/>
                </a:lnTo>
                <a:lnTo>
                  <a:pt x="53" y="367"/>
                </a:lnTo>
                <a:lnTo>
                  <a:pt x="44" y="354"/>
                </a:lnTo>
                <a:lnTo>
                  <a:pt x="36" y="339"/>
                </a:lnTo>
                <a:lnTo>
                  <a:pt x="28" y="322"/>
                </a:lnTo>
                <a:lnTo>
                  <a:pt x="23" y="306"/>
                </a:lnTo>
                <a:lnTo>
                  <a:pt x="19" y="291"/>
                </a:lnTo>
                <a:lnTo>
                  <a:pt x="13" y="272"/>
                </a:lnTo>
                <a:lnTo>
                  <a:pt x="9" y="255"/>
                </a:lnTo>
                <a:lnTo>
                  <a:pt x="4" y="238"/>
                </a:lnTo>
                <a:lnTo>
                  <a:pt x="4" y="221"/>
                </a:lnTo>
                <a:lnTo>
                  <a:pt x="2" y="202"/>
                </a:lnTo>
                <a:lnTo>
                  <a:pt x="0" y="183"/>
                </a:lnTo>
                <a:lnTo>
                  <a:pt x="0" y="164"/>
                </a:lnTo>
                <a:lnTo>
                  <a:pt x="2" y="145"/>
                </a:lnTo>
                <a:lnTo>
                  <a:pt x="2" y="133"/>
                </a:lnTo>
                <a:lnTo>
                  <a:pt x="4" y="124"/>
                </a:lnTo>
                <a:lnTo>
                  <a:pt x="6" y="116"/>
                </a:lnTo>
                <a:lnTo>
                  <a:pt x="9" y="107"/>
                </a:lnTo>
                <a:lnTo>
                  <a:pt x="13" y="99"/>
                </a:lnTo>
                <a:lnTo>
                  <a:pt x="19" y="90"/>
                </a:lnTo>
                <a:lnTo>
                  <a:pt x="25" y="82"/>
                </a:lnTo>
                <a:lnTo>
                  <a:pt x="32" y="76"/>
                </a:lnTo>
                <a:lnTo>
                  <a:pt x="44" y="63"/>
                </a:lnTo>
                <a:lnTo>
                  <a:pt x="61" y="52"/>
                </a:lnTo>
                <a:lnTo>
                  <a:pt x="74" y="44"/>
                </a:lnTo>
                <a:lnTo>
                  <a:pt x="89" y="38"/>
                </a:lnTo>
                <a:lnTo>
                  <a:pt x="112" y="27"/>
                </a:lnTo>
                <a:lnTo>
                  <a:pt x="141" y="17"/>
                </a:lnTo>
                <a:lnTo>
                  <a:pt x="167" y="12"/>
                </a:lnTo>
                <a:lnTo>
                  <a:pt x="196" y="6"/>
                </a:lnTo>
                <a:lnTo>
                  <a:pt x="224" y="0"/>
                </a:lnTo>
                <a:lnTo>
                  <a:pt x="253" y="0"/>
                </a:lnTo>
                <a:lnTo>
                  <a:pt x="279" y="0"/>
                </a:lnTo>
                <a:lnTo>
                  <a:pt x="308" y="6"/>
                </a:lnTo>
                <a:lnTo>
                  <a:pt x="333" y="10"/>
                </a:lnTo>
                <a:lnTo>
                  <a:pt x="357" y="17"/>
                </a:lnTo>
                <a:lnTo>
                  <a:pt x="380" y="29"/>
                </a:lnTo>
                <a:lnTo>
                  <a:pt x="401" y="44"/>
                </a:lnTo>
                <a:lnTo>
                  <a:pt x="418" y="59"/>
                </a:lnTo>
                <a:lnTo>
                  <a:pt x="433" y="80"/>
                </a:lnTo>
                <a:lnTo>
                  <a:pt x="445" y="105"/>
                </a:lnTo>
                <a:lnTo>
                  <a:pt x="454" y="133"/>
                </a:lnTo>
                <a:lnTo>
                  <a:pt x="454" y="145"/>
                </a:lnTo>
                <a:lnTo>
                  <a:pt x="454" y="158"/>
                </a:lnTo>
                <a:lnTo>
                  <a:pt x="452" y="169"/>
                </a:lnTo>
                <a:lnTo>
                  <a:pt x="450" y="181"/>
                </a:lnTo>
                <a:lnTo>
                  <a:pt x="443" y="192"/>
                </a:lnTo>
                <a:lnTo>
                  <a:pt x="437" y="204"/>
                </a:lnTo>
                <a:lnTo>
                  <a:pt x="428" y="213"/>
                </a:lnTo>
                <a:lnTo>
                  <a:pt x="420" y="223"/>
                </a:lnTo>
                <a:lnTo>
                  <a:pt x="409" y="230"/>
                </a:lnTo>
                <a:lnTo>
                  <a:pt x="397" y="238"/>
                </a:lnTo>
                <a:lnTo>
                  <a:pt x="386" y="244"/>
                </a:lnTo>
                <a:lnTo>
                  <a:pt x="373" y="251"/>
                </a:lnTo>
                <a:lnTo>
                  <a:pt x="357" y="255"/>
                </a:lnTo>
                <a:lnTo>
                  <a:pt x="346" y="263"/>
                </a:lnTo>
                <a:lnTo>
                  <a:pt x="331" y="265"/>
                </a:lnTo>
                <a:lnTo>
                  <a:pt x="317" y="268"/>
                </a:lnTo>
                <a:lnTo>
                  <a:pt x="315" y="280"/>
                </a:lnTo>
                <a:lnTo>
                  <a:pt x="317" y="295"/>
                </a:lnTo>
                <a:lnTo>
                  <a:pt x="317" y="303"/>
                </a:lnTo>
                <a:lnTo>
                  <a:pt x="317" y="312"/>
                </a:lnTo>
                <a:lnTo>
                  <a:pt x="319" y="320"/>
                </a:lnTo>
                <a:lnTo>
                  <a:pt x="321" y="329"/>
                </a:lnTo>
                <a:lnTo>
                  <a:pt x="321" y="337"/>
                </a:lnTo>
                <a:lnTo>
                  <a:pt x="321" y="344"/>
                </a:lnTo>
                <a:lnTo>
                  <a:pt x="321" y="352"/>
                </a:lnTo>
                <a:lnTo>
                  <a:pt x="321" y="361"/>
                </a:lnTo>
                <a:lnTo>
                  <a:pt x="317" y="375"/>
                </a:lnTo>
                <a:lnTo>
                  <a:pt x="315" y="3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ar-SA"/>
          </a:p>
        </p:txBody>
      </p:sp>
      <p:grpSp>
        <p:nvGrpSpPr>
          <p:cNvPr id="80913" name="Group 103">
            <a:extLst>
              <a:ext uri="{FF2B5EF4-FFF2-40B4-BE49-F238E27FC236}">
                <a16:creationId xmlns:a16="http://schemas.microsoft.com/office/drawing/2014/main" id="{FD41E4E9-0F8F-45C1-B40F-02F27573628C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5322888"/>
            <a:ext cx="717550" cy="649287"/>
            <a:chOff x="795" y="3058"/>
            <a:chExt cx="452" cy="409"/>
          </a:xfrm>
        </p:grpSpPr>
        <p:sp>
          <p:nvSpPr>
            <p:cNvPr id="80915" name="Freeform 104">
              <a:extLst>
                <a:ext uri="{FF2B5EF4-FFF2-40B4-BE49-F238E27FC236}">
                  <a16:creationId xmlns:a16="http://schemas.microsoft.com/office/drawing/2014/main" id="{3EC2705B-BCCF-4611-8AC2-F197F0EFC09E}"/>
                </a:ext>
              </a:extLst>
            </p:cNvPr>
            <p:cNvSpPr>
              <a:spLocks/>
            </p:cNvSpPr>
            <p:nvPr/>
          </p:nvSpPr>
          <p:spPr bwMode="auto">
            <a:xfrm rot="-2485817">
              <a:off x="795" y="3058"/>
              <a:ext cx="345" cy="409"/>
            </a:xfrm>
            <a:custGeom>
              <a:avLst/>
              <a:gdLst>
                <a:gd name="T0" fmla="*/ 4 w 454"/>
                <a:gd name="T1" fmla="*/ 42 h 472"/>
                <a:gd name="T2" fmla="*/ 4 w 454"/>
                <a:gd name="T3" fmla="*/ 44 h 472"/>
                <a:gd name="T4" fmla="*/ 3 w 454"/>
                <a:gd name="T5" fmla="*/ 46 h 472"/>
                <a:gd name="T6" fmla="*/ 3 w 454"/>
                <a:gd name="T7" fmla="*/ 48 h 472"/>
                <a:gd name="T8" fmla="*/ 2 w 454"/>
                <a:gd name="T9" fmla="*/ 48 h 472"/>
                <a:gd name="T10" fmla="*/ 2 w 454"/>
                <a:gd name="T11" fmla="*/ 47 h 472"/>
                <a:gd name="T12" fmla="*/ 2 w 454"/>
                <a:gd name="T13" fmla="*/ 46 h 472"/>
                <a:gd name="T14" fmla="*/ 2 w 454"/>
                <a:gd name="T15" fmla="*/ 42 h 472"/>
                <a:gd name="T16" fmla="*/ 2 w 454"/>
                <a:gd name="T17" fmla="*/ 41 h 472"/>
                <a:gd name="T18" fmla="*/ 2 w 454"/>
                <a:gd name="T19" fmla="*/ 36 h 472"/>
                <a:gd name="T20" fmla="*/ 2 w 454"/>
                <a:gd name="T21" fmla="*/ 35 h 472"/>
                <a:gd name="T22" fmla="*/ 2 w 454"/>
                <a:gd name="T23" fmla="*/ 31 h 472"/>
                <a:gd name="T24" fmla="*/ 2 w 454"/>
                <a:gd name="T25" fmla="*/ 27 h 472"/>
                <a:gd name="T26" fmla="*/ 2 w 454"/>
                <a:gd name="T27" fmla="*/ 23 h 472"/>
                <a:gd name="T28" fmla="*/ 2 w 454"/>
                <a:gd name="T29" fmla="*/ 20 h 472"/>
                <a:gd name="T30" fmla="*/ 0 w 454"/>
                <a:gd name="T31" fmla="*/ 17 h 472"/>
                <a:gd name="T32" fmla="*/ 2 w 454"/>
                <a:gd name="T33" fmla="*/ 13 h 472"/>
                <a:gd name="T34" fmla="*/ 2 w 454"/>
                <a:gd name="T35" fmla="*/ 11 h 472"/>
                <a:gd name="T36" fmla="*/ 2 w 454"/>
                <a:gd name="T37" fmla="*/ 10 h 472"/>
                <a:gd name="T38" fmla="*/ 2 w 454"/>
                <a:gd name="T39" fmla="*/ 9 h 472"/>
                <a:gd name="T40" fmla="*/ 2 w 454"/>
                <a:gd name="T41" fmla="*/ 7 h 472"/>
                <a:gd name="T42" fmla="*/ 2 w 454"/>
                <a:gd name="T43" fmla="*/ 4 h 472"/>
                <a:gd name="T44" fmla="*/ 2 w 454"/>
                <a:gd name="T45" fmla="*/ 3 h 472"/>
                <a:gd name="T46" fmla="*/ 2 w 454"/>
                <a:gd name="T47" fmla="*/ 3 h 472"/>
                <a:gd name="T48" fmla="*/ 3 w 454"/>
                <a:gd name="T49" fmla="*/ 0 h 472"/>
                <a:gd name="T50" fmla="*/ 4 w 454"/>
                <a:gd name="T51" fmla="*/ 0 h 472"/>
                <a:gd name="T52" fmla="*/ 4 w 454"/>
                <a:gd name="T53" fmla="*/ 3 h 472"/>
                <a:gd name="T54" fmla="*/ 5 w 454"/>
                <a:gd name="T55" fmla="*/ 3 h 472"/>
                <a:gd name="T56" fmla="*/ 5 w 454"/>
                <a:gd name="T57" fmla="*/ 6 h 472"/>
                <a:gd name="T58" fmla="*/ 5 w 454"/>
                <a:gd name="T59" fmla="*/ 10 h 472"/>
                <a:gd name="T60" fmla="*/ 6 w 454"/>
                <a:gd name="T61" fmla="*/ 15 h 472"/>
                <a:gd name="T62" fmla="*/ 6 w 454"/>
                <a:gd name="T63" fmla="*/ 17 h 472"/>
                <a:gd name="T64" fmla="*/ 5 w 454"/>
                <a:gd name="T65" fmla="*/ 20 h 472"/>
                <a:gd name="T66" fmla="*/ 5 w 454"/>
                <a:gd name="T67" fmla="*/ 22 h 472"/>
                <a:gd name="T68" fmla="*/ 5 w 454"/>
                <a:gd name="T69" fmla="*/ 23 h 472"/>
                <a:gd name="T70" fmla="*/ 5 w 454"/>
                <a:gd name="T71" fmla="*/ 25 h 472"/>
                <a:gd name="T72" fmla="*/ 5 w 454"/>
                <a:gd name="T73" fmla="*/ 26 h 472"/>
                <a:gd name="T74" fmla="*/ 4 w 454"/>
                <a:gd name="T75" fmla="*/ 27 h 472"/>
                <a:gd name="T76" fmla="*/ 4 w 454"/>
                <a:gd name="T77" fmla="*/ 29 h 472"/>
                <a:gd name="T78" fmla="*/ 4 w 454"/>
                <a:gd name="T79" fmla="*/ 31 h 472"/>
                <a:gd name="T80" fmla="*/ 4 w 454"/>
                <a:gd name="T81" fmla="*/ 31 h 472"/>
                <a:gd name="T82" fmla="*/ 4 w 454"/>
                <a:gd name="T83" fmla="*/ 35 h 472"/>
                <a:gd name="T84" fmla="*/ 4 w 454"/>
                <a:gd name="T85" fmla="*/ 36 h 472"/>
                <a:gd name="T86" fmla="*/ 4 w 454"/>
                <a:gd name="T87" fmla="*/ 38 h 472"/>
                <a:gd name="T88" fmla="*/ 4 w 454"/>
                <a:gd name="T89" fmla="*/ 40 h 4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72"/>
                <a:gd name="T137" fmla="*/ 454 w 454"/>
                <a:gd name="T138" fmla="*/ 472 h 4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72">
                  <a:moveTo>
                    <a:pt x="315" y="390"/>
                  </a:moveTo>
                  <a:lnTo>
                    <a:pt x="304" y="405"/>
                  </a:lnTo>
                  <a:lnTo>
                    <a:pt x="295" y="422"/>
                  </a:lnTo>
                  <a:lnTo>
                    <a:pt x="281" y="434"/>
                  </a:lnTo>
                  <a:lnTo>
                    <a:pt x="270" y="447"/>
                  </a:lnTo>
                  <a:lnTo>
                    <a:pt x="257" y="455"/>
                  </a:lnTo>
                  <a:lnTo>
                    <a:pt x="241" y="462"/>
                  </a:lnTo>
                  <a:lnTo>
                    <a:pt x="226" y="466"/>
                  </a:lnTo>
                  <a:lnTo>
                    <a:pt x="213" y="472"/>
                  </a:lnTo>
                  <a:lnTo>
                    <a:pt x="194" y="470"/>
                  </a:lnTo>
                  <a:lnTo>
                    <a:pt x="179" y="470"/>
                  </a:lnTo>
                  <a:lnTo>
                    <a:pt x="161" y="464"/>
                  </a:lnTo>
                  <a:lnTo>
                    <a:pt x="146" y="460"/>
                  </a:lnTo>
                  <a:lnTo>
                    <a:pt x="129" y="449"/>
                  </a:lnTo>
                  <a:lnTo>
                    <a:pt x="112" y="441"/>
                  </a:lnTo>
                  <a:lnTo>
                    <a:pt x="99" y="426"/>
                  </a:lnTo>
                  <a:lnTo>
                    <a:pt x="85" y="413"/>
                  </a:lnTo>
                  <a:lnTo>
                    <a:pt x="72" y="398"/>
                  </a:lnTo>
                  <a:lnTo>
                    <a:pt x="63" y="384"/>
                  </a:lnTo>
                  <a:lnTo>
                    <a:pt x="53" y="367"/>
                  </a:lnTo>
                  <a:lnTo>
                    <a:pt x="44" y="354"/>
                  </a:lnTo>
                  <a:lnTo>
                    <a:pt x="36" y="339"/>
                  </a:lnTo>
                  <a:lnTo>
                    <a:pt x="28" y="322"/>
                  </a:lnTo>
                  <a:lnTo>
                    <a:pt x="23" y="306"/>
                  </a:lnTo>
                  <a:lnTo>
                    <a:pt x="19" y="291"/>
                  </a:lnTo>
                  <a:lnTo>
                    <a:pt x="13" y="272"/>
                  </a:lnTo>
                  <a:lnTo>
                    <a:pt x="9" y="255"/>
                  </a:lnTo>
                  <a:lnTo>
                    <a:pt x="4" y="238"/>
                  </a:lnTo>
                  <a:lnTo>
                    <a:pt x="4" y="221"/>
                  </a:lnTo>
                  <a:lnTo>
                    <a:pt x="2" y="202"/>
                  </a:lnTo>
                  <a:lnTo>
                    <a:pt x="0" y="183"/>
                  </a:lnTo>
                  <a:lnTo>
                    <a:pt x="0" y="164"/>
                  </a:lnTo>
                  <a:lnTo>
                    <a:pt x="2" y="145"/>
                  </a:lnTo>
                  <a:lnTo>
                    <a:pt x="2" y="133"/>
                  </a:lnTo>
                  <a:lnTo>
                    <a:pt x="4" y="124"/>
                  </a:lnTo>
                  <a:lnTo>
                    <a:pt x="6" y="116"/>
                  </a:lnTo>
                  <a:lnTo>
                    <a:pt x="9" y="107"/>
                  </a:lnTo>
                  <a:lnTo>
                    <a:pt x="13" y="99"/>
                  </a:lnTo>
                  <a:lnTo>
                    <a:pt x="19" y="90"/>
                  </a:lnTo>
                  <a:lnTo>
                    <a:pt x="25" y="82"/>
                  </a:lnTo>
                  <a:lnTo>
                    <a:pt x="32" y="76"/>
                  </a:lnTo>
                  <a:lnTo>
                    <a:pt x="44" y="63"/>
                  </a:lnTo>
                  <a:lnTo>
                    <a:pt x="61" y="52"/>
                  </a:lnTo>
                  <a:lnTo>
                    <a:pt x="74" y="44"/>
                  </a:lnTo>
                  <a:lnTo>
                    <a:pt x="89" y="38"/>
                  </a:lnTo>
                  <a:lnTo>
                    <a:pt x="112" y="27"/>
                  </a:lnTo>
                  <a:lnTo>
                    <a:pt x="141" y="17"/>
                  </a:lnTo>
                  <a:lnTo>
                    <a:pt x="167" y="12"/>
                  </a:lnTo>
                  <a:lnTo>
                    <a:pt x="196" y="6"/>
                  </a:lnTo>
                  <a:lnTo>
                    <a:pt x="224" y="0"/>
                  </a:lnTo>
                  <a:lnTo>
                    <a:pt x="253" y="0"/>
                  </a:lnTo>
                  <a:lnTo>
                    <a:pt x="279" y="0"/>
                  </a:lnTo>
                  <a:lnTo>
                    <a:pt x="308" y="6"/>
                  </a:lnTo>
                  <a:lnTo>
                    <a:pt x="333" y="10"/>
                  </a:lnTo>
                  <a:lnTo>
                    <a:pt x="357" y="17"/>
                  </a:lnTo>
                  <a:lnTo>
                    <a:pt x="380" y="29"/>
                  </a:lnTo>
                  <a:lnTo>
                    <a:pt x="401" y="44"/>
                  </a:lnTo>
                  <a:lnTo>
                    <a:pt x="418" y="59"/>
                  </a:lnTo>
                  <a:lnTo>
                    <a:pt x="433" y="80"/>
                  </a:lnTo>
                  <a:lnTo>
                    <a:pt x="445" y="105"/>
                  </a:lnTo>
                  <a:lnTo>
                    <a:pt x="454" y="133"/>
                  </a:lnTo>
                  <a:lnTo>
                    <a:pt x="454" y="145"/>
                  </a:lnTo>
                  <a:lnTo>
                    <a:pt x="454" y="158"/>
                  </a:lnTo>
                  <a:lnTo>
                    <a:pt x="452" y="169"/>
                  </a:lnTo>
                  <a:lnTo>
                    <a:pt x="450" y="181"/>
                  </a:lnTo>
                  <a:lnTo>
                    <a:pt x="443" y="192"/>
                  </a:lnTo>
                  <a:lnTo>
                    <a:pt x="437" y="204"/>
                  </a:lnTo>
                  <a:lnTo>
                    <a:pt x="428" y="213"/>
                  </a:lnTo>
                  <a:lnTo>
                    <a:pt x="420" y="223"/>
                  </a:lnTo>
                  <a:lnTo>
                    <a:pt x="409" y="230"/>
                  </a:lnTo>
                  <a:lnTo>
                    <a:pt x="397" y="238"/>
                  </a:lnTo>
                  <a:lnTo>
                    <a:pt x="386" y="244"/>
                  </a:lnTo>
                  <a:lnTo>
                    <a:pt x="373" y="251"/>
                  </a:lnTo>
                  <a:lnTo>
                    <a:pt x="357" y="255"/>
                  </a:lnTo>
                  <a:lnTo>
                    <a:pt x="346" y="263"/>
                  </a:lnTo>
                  <a:lnTo>
                    <a:pt x="331" y="265"/>
                  </a:lnTo>
                  <a:lnTo>
                    <a:pt x="317" y="268"/>
                  </a:lnTo>
                  <a:lnTo>
                    <a:pt x="315" y="280"/>
                  </a:lnTo>
                  <a:lnTo>
                    <a:pt x="317" y="295"/>
                  </a:lnTo>
                  <a:lnTo>
                    <a:pt x="317" y="303"/>
                  </a:lnTo>
                  <a:lnTo>
                    <a:pt x="317" y="312"/>
                  </a:lnTo>
                  <a:lnTo>
                    <a:pt x="319" y="320"/>
                  </a:lnTo>
                  <a:lnTo>
                    <a:pt x="321" y="329"/>
                  </a:lnTo>
                  <a:lnTo>
                    <a:pt x="321" y="337"/>
                  </a:lnTo>
                  <a:lnTo>
                    <a:pt x="321" y="344"/>
                  </a:lnTo>
                  <a:lnTo>
                    <a:pt x="321" y="352"/>
                  </a:lnTo>
                  <a:lnTo>
                    <a:pt x="321" y="361"/>
                  </a:lnTo>
                  <a:lnTo>
                    <a:pt x="317" y="375"/>
                  </a:lnTo>
                  <a:lnTo>
                    <a:pt x="315" y="390"/>
                  </a:lnTo>
                  <a:close/>
                </a:path>
              </a:pathLst>
            </a:custGeom>
            <a:solidFill>
              <a:srgbClr val="FE007F">
                <a:alpha val="3294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80916" name="Freeform 105">
              <a:extLst>
                <a:ext uri="{FF2B5EF4-FFF2-40B4-BE49-F238E27FC236}">
                  <a16:creationId xmlns:a16="http://schemas.microsoft.com/office/drawing/2014/main" id="{2020EB82-F9F0-4955-BB1B-840D75C7B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081"/>
              <a:ext cx="322" cy="231"/>
            </a:xfrm>
            <a:custGeom>
              <a:avLst/>
              <a:gdLst>
                <a:gd name="T0" fmla="*/ 197 w 322"/>
                <a:gd name="T1" fmla="*/ 27 h 231"/>
                <a:gd name="T2" fmla="*/ 77 w 322"/>
                <a:gd name="T3" fmla="*/ 135 h 231"/>
                <a:gd name="T4" fmla="*/ 41 w 322"/>
                <a:gd name="T5" fmla="*/ 147 h 231"/>
                <a:gd name="T6" fmla="*/ 5 w 322"/>
                <a:gd name="T7" fmla="*/ 171 h 231"/>
                <a:gd name="T8" fmla="*/ 197 w 322"/>
                <a:gd name="T9" fmla="*/ 207 h 231"/>
                <a:gd name="T10" fmla="*/ 269 w 322"/>
                <a:gd name="T11" fmla="*/ 231 h 231"/>
                <a:gd name="T12" fmla="*/ 281 w 322"/>
                <a:gd name="T13" fmla="*/ 63 h 231"/>
                <a:gd name="T14" fmla="*/ 233 w 322"/>
                <a:gd name="T15" fmla="*/ 39 h 231"/>
                <a:gd name="T16" fmla="*/ 197 w 322"/>
                <a:gd name="T17" fmla="*/ 27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2"/>
                <a:gd name="T28" fmla="*/ 0 h 231"/>
                <a:gd name="T29" fmla="*/ 322 w 322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2" h="231">
                  <a:moveTo>
                    <a:pt x="197" y="27"/>
                  </a:moveTo>
                  <a:cubicBezTo>
                    <a:pt x="148" y="60"/>
                    <a:pt x="129" y="102"/>
                    <a:pt x="77" y="135"/>
                  </a:cubicBezTo>
                  <a:cubicBezTo>
                    <a:pt x="66" y="142"/>
                    <a:pt x="52" y="141"/>
                    <a:pt x="41" y="147"/>
                  </a:cubicBezTo>
                  <a:cubicBezTo>
                    <a:pt x="28" y="153"/>
                    <a:pt x="17" y="163"/>
                    <a:pt x="5" y="171"/>
                  </a:cubicBezTo>
                  <a:cubicBezTo>
                    <a:pt x="92" y="229"/>
                    <a:pt x="0" y="176"/>
                    <a:pt x="197" y="207"/>
                  </a:cubicBezTo>
                  <a:cubicBezTo>
                    <a:pt x="222" y="211"/>
                    <a:pt x="269" y="231"/>
                    <a:pt x="269" y="231"/>
                  </a:cubicBezTo>
                  <a:cubicBezTo>
                    <a:pt x="309" y="172"/>
                    <a:pt x="322" y="168"/>
                    <a:pt x="281" y="63"/>
                  </a:cubicBezTo>
                  <a:cubicBezTo>
                    <a:pt x="275" y="46"/>
                    <a:pt x="249" y="48"/>
                    <a:pt x="233" y="39"/>
                  </a:cubicBezTo>
                  <a:cubicBezTo>
                    <a:pt x="194" y="17"/>
                    <a:pt x="197" y="0"/>
                    <a:pt x="197" y="27"/>
                  </a:cubicBezTo>
                  <a:close/>
                </a:path>
              </a:pathLst>
            </a:custGeom>
            <a:solidFill>
              <a:schemeClr val="bg1">
                <a:alpha val="8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179" name="Rectangle 107">
            <a:extLst>
              <a:ext uri="{FF2B5EF4-FFF2-40B4-BE49-F238E27FC236}">
                <a16:creationId xmlns:a16="http://schemas.microsoft.com/office/drawing/2014/main" id="{BF9E577D-CE92-4728-9970-F2D74997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4410" y="769774"/>
            <a:ext cx="702307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raditional Arabic" pitchFamily="2" charset="-78"/>
              </a:rPr>
              <a:t>الـمكون : أفهم النص واستثمره</a:t>
            </a:r>
          </a:p>
          <a:p>
            <a:pPr algn="r" rtl="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raditional Arabic" pitchFamily="2" charset="-78"/>
              </a:rPr>
              <a:t> أنـمي لغتي</a:t>
            </a:r>
          </a:p>
        </p:txBody>
      </p:sp>
    </p:spTree>
  </p:cSld>
  <p:clrMapOvr>
    <a:masterClrMapping/>
  </p:clrMapOvr>
  <p:transition spd="med"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المصباح, رسم&#10;&#10;تم إنشاء الوصف تلقائياً">
            <a:extLst>
              <a:ext uri="{FF2B5EF4-FFF2-40B4-BE49-F238E27FC236}">
                <a16:creationId xmlns:a16="http://schemas.microsoft.com/office/drawing/2014/main" id="{EE9CF606-E111-412C-B2EE-5F6DB24C6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241485"/>
            <a:ext cx="8695985" cy="1152999"/>
          </a:xfrm>
          <a:prstGeom prst="rect">
            <a:avLst/>
          </a:prstGeom>
        </p:spPr>
      </p:pic>
      <p:sp>
        <p:nvSpPr>
          <p:cNvPr id="2" name="مربع نص 1"/>
          <p:cNvSpPr txBox="1">
            <a:spLocks/>
          </p:cNvSpPr>
          <p:nvPr/>
        </p:nvSpPr>
        <p:spPr>
          <a:xfrm>
            <a:off x="4306957" y="1898325"/>
            <a:ext cx="4386468" cy="3508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endParaRPr lang="ar-S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الـسادسة </a:t>
            </a:r>
          </a:p>
          <a:p>
            <a:pPr algn="r" rtl="1" eaLnBrk="1" hangingPunct="1">
              <a:defRPr>
                <a:uFillTx/>
              </a:defRPr>
            </a:pPr>
            <a:endParaRPr lang="ar-SA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صحتي وغذائي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endParaRPr lang="ar-S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B76A278-5987-410F-B8CE-83E0C13DCABA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DF1899FD-D660-4368-B3DA-281D687A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</a:t>
            </a:fld>
            <a:endParaRPr lang="ar-SA" dirty="0"/>
          </a:p>
        </p:txBody>
      </p:sp>
      <p:pic>
        <p:nvPicPr>
          <p:cNvPr id="6" name="صورة 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84FDFB7-2D7E-4EBB-9A81-4E6049A68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6" y="1642595"/>
            <a:ext cx="3658111" cy="40201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84FEA18-289D-4D2B-8A7D-F2946A4D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0" y="368289"/>
            <a:ext cx="2953162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73B23566-1E55-4A56-BACB-03E5191903AD}"/>
              </a:ext>
            </a:extLst>
          </p:cNvPr>
          <p:cNvSpPr txBox="1"/>
          <p:nvPr/>
        </p:nvSpPr>
        <p:spPr>
          <a:xfrm>
            <a:off x="3779838" y="2051050"/>
            <a:ext cx="3273425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>
              <a:defRPr/>
            </a:pPr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أنشودة مكون أنمي لغتي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76AA28D-DE19-43D5-B333-F68F3165ED02}"/>
              </a:ext>
            </a:extLst>
          </p:cNvPr>
          <p:cNvSpPr txBox="1"/>
          <p:nvPr/>
        </p:nvSpPr>
        <p:spPr>
          <a:xfrm>
            <a:off x="2046288" y="2587625"/>
            <a:ext cx="5711825" cy="28622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لغتي يا بـحر الكلمات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يا لغة القرآن الـمثلى 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أكتشف وأنـمي لغتي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بضد الكلمة أو معنى  </a:t>
            </a:r>
          </a:p>
        </p:txBody>
      </p:sp>
      <p:pic>
        <p:nvPicPr>
          <p:cNvPr id="82948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9C7B205C-A348-4339-B405-B6D86D8758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3127375"/>
            <a:ext cx="8794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90F0667-9676-4A47-B4B9-B5BA74241B94}"/>
              </a:ext>
            </a:extLst>
          </p:cNvPr>
          <p:cNvSpPr/>
          <p:nvPr/>
        </p:nvSpPr>
        <p:spPr>
          <a:xfrm>
            <a:off x="1331913" y="3194050"/>
            <a:ext cx="6192837" cy="86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ماذا تشاهدين في هذه الصورة ؟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9513524-D177-4D99-B0A0-15591EB2D71D}"/>
              </a:ext>
            </a:extLst>
          </p:cNvPr>
          <p:cNvSpPr/>
          <p:nvPr/>
        </p:nvSpPr>
        <p:spPr>
          <a:xfrm>
            <a:off x="1335088" y="4065588"/>
            <a:ext cx="6192837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ماذا يبيع 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43B00DB-3E8C-4061-9A67-28C81B8920E4}"/>
              </a:ext>
            </a:extLst>
          </p:cNvPr>
          <p:cNvSpPr/>
          <p:nvPr/>
        </p:nvSpPr>
        <p:spPr>
          <a:xfrm>
            <a:off x="1331913" y="4989513"/>
            <a:ext cx="6192837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ماذا نسمي من يقوم بهذا العمل 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DBA678E-5D9F-498E-8576-B7748476291A}"/>
              </a:ext>
            </a:extLst>
          </p:cNvPr>
          <p:cNvSpPr/>
          <p:nvPr/>
        </p:nvSpPr>
        <p:spPr>
          <a:xfrm>
            <a:off x="1298575" y="5926138"/>
            <a:ext cx="6192838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لماذا سمي بهذا الاسم ؟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1ACE761-FB52-40B0-B1C9-F18EDF2DFCF7}"/>
              </a:ext>
            </a:extLst>
          </p:cNvPr>
          <p:cNvSpPr/>
          <p:nvPr/>
        </p:nvSpPr>
        <p:spPr>
          <a:xfrm>
            <a:off x="179388" y="68263"/>
            <a:ext cx="8713787" cy="6789737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83975" name="صورة 9">
            <a:extLst>
              <a:ext uri="{FF2B5EF4-FFF2-40B4-BE49-F238E27FC236}">
                <a16:creationId xmlns:a16="http://schemas.microsoft.com/office/drawing/2014/main" id="{2E299251-BFBD-4102-A6A4-CE1F7E52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96863"/>
            <a:ext cx="294481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صورة 11">
            <a:extLst>
              <a:ext uri="{FF2B5EF4-FFF2-40B4-BE49-F238E27FC236}">
                <a16:creationId xmlns:a16="http://schemas.microsoft.com/office/drawing/2014/main" id="{E87F60F9-F1CB-403E-88A3-A65EF265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149350"/>
            <a:ext cx="3619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A0E181BE-483F-4A86-95FF-309D00E54B8C}"/>
              </a:ext>
            </a:extLst>
          </p:cNvPr>
          <p:cNvSpPr/>
          <p:nvPr/>
        </p:nvSpPr>
        <p:spPr>
          <a:xfrm>
            <a:off x="1331913" y="3825875"/>
            <a:ext cx="6192837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أين يذهب المرضى لتلقي العلاج ؟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A8BF6D9-A92C-4C1D-A3CC-63F01584FB61}"/>
              </a:ext>
            </a:extLst>
          </p:cNvPr>
          <p:cNvSpPr/>
          <p:nvPr/>
        </p:nvSpPr>
        <p:spPr>
          <a:xfrm>
            <a:off x="1331913" y="5013325"/>
            <a:ext cx="6192837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اكتبي كلمة مستشفى على السبورة ؟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BCB7362-ABC8-4BD7-A79B-AE7AA07A363D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84997" name="صورة 7">
            <a:extLst>
              <a:ext uri="{FF2B5EF4-FFF2-40B4-BE49-F238E27FC236}">
                <a16:creationId xmlns:a16="http://schemas.microsoft.com/office/drawing/2014/main" id="{18F4A3E9-21D5-412E-8C24-8C376ED1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1"/>
          <a:stretch>
            <a:fillRect/>
          </a:stretch>
        </p:blipFill>
        <p:spPr bwMode="auto">
          <a:xfrm>
            <a:off x="1308100" y="558800"/>
            <a:ext cx="30257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صورة 9">
            <a:extLst>
              <a:ext uri="{FF2B5EF4-FFF2-40B4-BE49-F238E27FC236}">
                <a16:creationId xmlns:a16="http://schemas.microsoft.com/office/drawing/2014/main" id="{A1B87794-B9AC-4325-8410-7B44828E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235075"/>
            <a:ext cx="4000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نتيجة بحث الصور عن زيارة مريض">
            <a:extLst>
              <a:ext uri="{FF2B5EF4-FFF2-40B4-BE49-F238E27FC236}">
                <a16:creationId xmlns:a16="http://schemas.microsoft.com/office/drawing/2014/main" id="{617FB7FC-690B-4F41-9539-CE594FBB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/>
          <a:stretch>
            <a:fillRect/>
          </a:stretch>
        </p:blipFill>
        <p:spPr bwMode="auto">
          <a:xfrm>
            <a:off x="4362450" y="442913"/>
            <a:ext cx="425291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12770E3-52B4-4271-8FD5-7373FD012654}"/>
              </a:ext>
            </a:extLst>
          </p:cNvPr>
          <p:cNvSpPr/>
          <p:nvPr/>
        </p:nvSpPr>
        <p:spPr>
          <a:xfrm>
            <a:off x="4386263" y="4257675"/>
            <a:ext cx="4229100" cy="10080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نعود المريض ما معنى ذلك؟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E8C2F97-AB7F-46DD-BB1C-525710251756}"/>
              </a:ext>
            </a:extLst>
          </p:cNvPr>
          <p:cNvSpPr/>
          <p:nvPr/>
        </p:nvSpPr>
        <p:spPr>
          <a:xfrm>
            <a:off x="4410075" y="5589588"/>
            <a:ext cx="4229100" cy="10080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ما فضل عيادة المريض ؟ </a:t>
            </a:r>
          </a:p>
        </p:txBody>
      </p:sp>
      <p:pic>
        <p:nvPicPr>
          <p:cNvPr id="1026" name="Picture 2" descr="نتيجة بحث الصور عن ما أجر من يزور المرضى">
            <a:extLst>
              <a:ext uri="{FF2B5EF4-FFF2-40B4-BE49-F238E27FC236}">
                <a16:creationId xmlns:a16="http://schemas.microsoft.com/office/drawing/2014/main" id="{2E8960AD-F6A9-4E46-BB16-B64FF8F9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08338"/>
            <a:ext cx="40592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AE3B28B-3EA0-4169-B87E-F1E204D2EEA8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86023" name="صورة 4">
            <a:extLst>
              <a:ext uri="{FF2B5EF4-FFF2-40B4-BE49-F238E27FC236}">
                <a16:creationId xmlns:a16="http://schemas.microsoft.com/office/drawing/2014/main" id="{027F119B-F121-4398-85FF-EC35A757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658813"/>
            <a:ext cx="38481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B48658BF-E369-4F71-BF4E-C238879C38A4}"/>
              </a:ext>
            </a:extLst>
          </p:cNvPr>
          <p:cNvSpPr/>
          <p:nvPr/>
        </p:nvSpPr>
        <p:spPr>
          <a:xfrm>
            <a:off x="6823075" y="2041525"/>
            <a:ext cx="2141538" cy="1584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المرادف</a:t>
            </a:r>
            <a:r>
              <a:rPr lang="ar-SA" sz="2400" dirty="0"/>
              <a:t> : </a:t>
            </a:r>
            <a:r>
              <a:rPr lang="ar-SA" sz="2800" b="1" dirty="0"/>
              <a:t>متسخ </a:t>
            </a:r>
            <a:endParaRPr lang="ar-SA" sz="24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FA66D67-29ED-48FE-8E2A-5CFB21E1F736}"/>
              </a:ext>
            </a:extLst>
          </p:cNvPr>
          <p:cNvSpPr/>
          <p:nvPr/>
        </p:nvSpPr>
        <p:spPr bwMode="auto">
          <a:xfrm>
            <a:off x="323850" y="1989138"/>
            <a:ext cx="2193925" cy="1490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المضاد</a:t>
            </a:r>
            <a:r>
              <a:rPr lang="ar-SA" sz="2800" b="1" dirty="0"/>
              <a:t> : نظيف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2F6BA17-60B3-4077-AD73-951385E86AC8}"/>
              </a:ext>
            </a:extLst>
          </p:cNvPr>
          <p:cNvSpPr/>
          <p:nvPr/>
        </p:nvSpPr>
        <p:spPr bwMode="auto">
          <a:xfrm>
            <a:off x="900113" y="4565650"/>
            <a:ext cx="6819900" cy="1490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>
                <a:solidFill>
                  <a:srgbClr val="FF0000"/>
                </a:solidFill>
              </a:rPr>
              <a:t>الجملة</a:t>
            </a:r>
            <a:r>
              <a:rPr lang="ar-SA" sz="4000" dirty="0"/>
              <a:t> :طعام الباعة المتجولين ملوث .</a:t>
            </a:r>
          </a:p>
        </p:txBody>
      </p: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55A26F0E-D2C8-4C10-A52B-6C04AC8871DB}"/>
              </a:ext>
            </a:extLst>
          </p:cNvPr>
          <p:cNvCxnSpPr>
            <a:cxnSpLocks/>
          </p:cNvCxnSpPr>
          <p:nvPr/>
        </p:nvCxnSpPr>
        <p:spPr>
          <a:xfrm flipV="1">
            <a:off x="4705350" y="1916113"/>
            <a:ext cx="153988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996719-58EF-43B8-9B24-BF02E07A0AD9}"/>
              </a:ext>
            </a:extLst>
          </p:cNvPr>
          <p:cNvSpPr/>
          <p:nvPr/>
        </p:nvSpPr>
        <p:spPr>
          <a:xfrm>
            <a:off x="2517775" y="1106488"/>
            <a:ext cx="3995738" cy="6842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</a:rPr>
              <a:t>نوع الكلمة </a:t>
            </a:r>
            <a:r>
              <a:rPr lang="ar-SA" sz="3600" dirty="0"/>
              <a:t>: اسم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8307F3C-4CE9-453B-A2F5-745059846B61}"/>
              </a:ext>
            </a:extLst>
          </p:cNvPr>
          <p:cNvSpPr/>
          <p:nvPr/>
        </p:nvSpPr>
        <p:spPr>
          <a:xfrm>
            <a:off x="530225" y="227013"/>
            <a:ext cx="8083550" cy="676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سنتعرف اليوم على كيفية جمع معلومات عن كلمة ملوث باستخدام خريطة الكلمة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FA895CC0-781F-44AB-B81E-8A9676AD3465}"/>
              </a:ext>
            </a:extLst>
          </p:cNvPr>
          <p:cNvCxnSpPr>
            <a:cxnSpLocks/>
          </p:cNvCxnSpPr>
          <p:nvPr/>
        </p:nvCxnSpPr>
        <p:spPr>
          <a:xfrm>
            <a:off x="4705350" y="3789363"/>
            <a:ext cx="0" cy="7413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D38DD26-83EA-4C71-8126-304949B95FD0}"/>
              </a:ext>
            </a:extLst>
          </p:cNvPr>
          <p:cNvCxnSpPr>
            <a:cxnSpLocks/>
          </p:cNvCxnSpPr>
          <p:nvPr/>
        </p:nvCxnSpPr>
        <p:spPr>
          <a:xfrm>
            <a:off x="5902325" y="2936875"/>
            <a:ext cx="8731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0F2C48F1-DA18-42C8-B3D9-B539C9FA907A}"/>
              </a:ext>
            </a:extLst>
          </p:cNvPr>
          <p:cNvCxnSpPr>
            <a:cxnSpLocks/>
          </p:cNvCxnSpPr>
          <p:nvPr/>
        </p:nvCxnSpPr>
        <p:spPr>
          <a:xfrm flipH="1">
            <a:off x="2517775" y="2889250"/>
            <a:ext cx="8302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051" name="صورة 2">
            <a:extLst>
              <a:ext uri="{FF2B5EF4-FFF2-40B4-BE49-F238E27FC236}">
                <a16:creationId xmlns:a16="http://schemas.microsoft.com/office/drawing/2014/main" id="{F0235C23-0BBE-4816-8E5E-9A196EFA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2268538"/>
            <a:ext cx="289083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535ECBB-11F0-4906-8470-7A2208077E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33350" cmpd="tri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0D9A9542-1B46-467C-8B48-E981EA3D7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284163"/>
            <a:ext cx="8232775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السادسة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طعام ملوث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أنمي لغتي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النصف والنصف الآخر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ربط الصورة بالكلمة الصحيحة .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grpSp>
        <p:nvGrpSpPr>
          <p:cNvPr id="88068" name="مجموعة 9">
            <a:extLst>
              <a:ext uri="{FF2B5EF4-FFF2-40B4-BE49-F238E27FC236}">
                <a16:creationId xmlns:a16="http://schemas.microsoft.com/office/drawing/2014/main" id="{E26CBCD2-EC34-43CC-8DDC-A4D795A0C379}"/>
              </a:ext>
            </a:extLst>
          </p:cNvPr>
          <p:cNvGrpSpPr>
            <a:grpSpLocks/>
          </p:cNvGrpSpPr>
          <p:nvPr/>
        </p:nvGrpSpPr>
        <p:grpSpPr bwMode="auto">
          <a:xfrm>
            <a:off x="4762500" y="585788"/>
            <a:ext cx="928688" cy="1089025"/>
            <a:chOff x="3833413" y="761509"/>
            <a:chExt cx="928688" cy="155438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991883EB-4BCE-403B-B2DA-BAEDBCEC53A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8080" name="Picture 2" descr="صورة ذات صلة">
              <a:extLst>
                <a:ext uri="{FF2B5EF4-FFF2-40B4-BE49-F238E27FC236}">
                  <a16:creationId xmlns:a16="http://schemas.microsoft.com/office/drawing/2014/main" id="{563A72C1-D925-482E-8CDD-9D29DC635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A642F49-7878-4FFD-9931-4208585E88D7}"/>
              </a:ext>
            </a:extLst>
          </p:cNvPr>
          <p:cNvSpPr/>
          <p:nvPr/>
        </p:nvSpPr>
        <p:spPr>
          <a:xfrm>
            <a:off x="611188" y="441325"/>
            <a:ext cx="1855787" cy="1293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88070" name="صورة 3">
            <a:extLst>
              <a:ext uri="{FF2B5EF4-FFF2-40B4-BE49-F238E27FC236}">
                <a16:creationId xmlns:a16="http://schemas.microsoft.com/office/drawing/2014/main" id="{3146A8A4-6EDD-4A26-8333-05DF87B3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46300"/>
            <a:ext cx="2390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صورة 5">
            <a:extLst>
              <a:ext uri="{FF2B5EF4-FFF2-40B4-BE49-F238E27FC236}">
                <a16:creationId xmlns:a16="http://schemas.microsoft.com/office/drawing/2014/main" id="{2E324152-C8B7-4233-B704-14297CFA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176588"/>
            <a:ext cx="23336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صورة 7">
            <a:extLst>
              <a:ext uri="{FF2B5EF4-FFF2-40B4-BE49-F238E27FC236}">
                <a16:creationId xmlns:a16="http://schemas.microsoft.com/office/drawing/2014/main" id="{AD36F6DE-3C81-4F02-948A-9AF8FBA7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4402138"/>
            <a:ext cx="2162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صورة 9">
            <a:extLst>
              <a:ext uri="{FF2B5EF4-FFF2-40B4-BE49-F238E27FC236}">
                <a16:creationId xmlns:a16="http://schemas.microsoft.com/office/drawing/2014/main" id="{789A3F58-B26A-4930-9050-E22EE425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5499100"/>
            <a:ext cx="21621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صورة 21">
            <a:extLst>
              <a:ext uri="{FF2B5EF4-FFF2-40B4-BE49-F238E27FC236}">
                <a16:creationId xmlns:a16="http://schemas.microsoft.com/office/drawing/2014/main" id="{9427344A-22B5-428E-8FB8-219F5EAF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6"/>
          <a:stretch>
            <a:fillRect/>
          </a:stretch>
        </p:blipFill>
        <p:spPr bwMode="auto">
          <a:xfrm>
            <a:off x="350838" y="2066925"/>
            <a:ext cx="118903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صورة 23">
            <a:extLst>
              <a:ext uri="{FF2B5EF4-FFF2-40B4-BE49-F238E27FC236}">
                <a16:creationId xmlns:a16="http://schemas.microsoft.com/office/drawing/2014/main" id="{58D63FB2-10AE-44FA-8BC7-ACE4F854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3227388"/>
            <a:ext cx="14303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1CCC5AEE-A449-430C-B09B-5BD864CFCD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r="13942"/>
          <a:stretch/>
        </p:blipFill>
        <p:spPr>
          <a:xfrm>
            <a:off x="596715" y="5499003"/>
            <a:ext cx="1429550" cy="1247949"/>
          </a:xfrm>
          <a:prstGeom prst="diamond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3FED4A7-923D-4558-B0D6-DCDFAC2B2E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544"/>
          <a:stretch/>
        </p:blipFill>
        <p:spPr>
          <a:xfrm>
            <a:off x="0" y="4460632"/>
            <a:ext cx="1400370" cy="1295283"/>
          </a:xfrm>
          <a:prstGeom prst="diamond">
            <a:avLst/>
          </a:prstGeom>
        </p:spPr>
      </p:pic>
      <p:pic>
        <p:nvPicPr>
          <p:cNvPr id="88078" name="صورة 71679">
            <a:extLst>
              <a:ext uri="{FF2B5EF4-FFF2-40B4-BE49-F238E27FC236}">
                <a16:creationId xmlns:a16="http://schemas.microsoft.com/office/drawing/2014/main" id="{F7D3C073-4228-4135-B289-0E576C7EF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973263"/>
            <a:ext cx="2905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535ECBB-11F0-4906-8470-7A2208077E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33350" cmpd="tri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0D9A9542-1B46-467C-8B48-E981EA3D7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284163"/>
            <a:ext cx="8232775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السادسة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طعام ملوث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أنمي لغتي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النصف والنصف الآخر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ربط الصورة بالكلمة الصحيحة .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grpSp>
        <p:nvGrpSpPr>
          <p:cNvPr id="89092" name="مجموعة 9">
            <a:extLst>
              <a:ext uri="{FF2B5EF4-FFF2-40B4-BE49-F238E27FC236}">
                <a16:creationId xmlns:a16="http://schemas.microsoft.com/office/drawing/2014/main" id="{272C62AF-54DC-45C0-A9F2-DE72D3807E21}"/>
              </a:ext>
            </a:extLst>
          </p:cNvPr>
          <p:cNvGrpSpPr>
            <a:grpSpLocks/>
          </p:cNvGrpSpPr>
          <p:nvPr/>
        </p:nvGrpSpPr>
        <p:grpSpPr bwMode="auto">
          <a:xfrm>
            <a:off x="4762500" y="585788"/>
            <a:ext cx="928688" cy="1089025"/>
            <a:chOff x="3833413" y="761509"/>
            <a:chExt cx="928688" cy="155438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991883EB-4BCE-403B-B2DA-BAEDBCEC53A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9108" name="Picture 2" descr="صورة ذات صلة">
              <a:extLst>
                <a:ext uri="{FF2B5EF4-FFF2-40B4-BE49-F238E27FC236}">
                  <a16:creationId xmlns:a16="http://schemas.microsoft.com/office/drawing/2014/main" id="{BED4E7B2-3B51-4541-B4A1-ED1C7B693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A642F49-7878-4FFD-9931-4208585E88D7}"/>
              </a:ext>
            </a:extLst>
          </p:cNvPr>
          <p:cNvSpPr/>
          <p:nvPr/>
        </p:nvSpPr>
        <p:spPr>
          <a:xfrm>
            <a:off x="611188" y="441325"/>
            <a:ext cx="1855787" cy="1293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89094" name="صورة 3">
            <a:extLst>
              <a:ext uri="{FF2B5EF4-FFF2-40B4-BE49-F238E27FC236}">
                <a16:creationId xmlns:a16="http://schemas.microsoft.com/office/drawing/2014/main" id="{7D0F047B-15CB-4FC0-82F1-3368DE6E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46300"/>
            <a:ext cx="2390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صورة 5">
            <a:extLst>
              <a:ext uri="{FF2B5EF4-FFF2-40B4-BE49-F238E27FC236}">
                <a16:creationId xmlns:a16="http://schemas.microsoft.com/office/drawing/2014/main" id="{D953067C-CC8C-4164-91F2-EDABA6C2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176588"/>
            <a:ext cx="23336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صورة 7">
            <a:extLst>
              <a:ext uri="{FF2B5EF4-FFF2-40B4-BE49-F238E27FC236}">
                <a16:creationId xmlns:a16="http://schemas.microsoft.com/office/drawing/2014/main" id="{F37C7849-BC85-43ED-802E-C8DE7BC5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4402138"/>
            <a:ext cx="2162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صورة 9">
            <a:extLst>
              <a:ext uri="{FF2B5EF4-FFF2-40B4-BE49-F238E27FC236}">
                <a16:creationId xmlns:a16="http://schemas.microsoft.com/office/drawing/2014/main" id="{341FF714-E657-4BBB-899E-BA9DF354E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5499100"/>
            <a:ext cx="21621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صورة 21">
            <a:extLst>
              <a:ext uri="{FF2B5EF4-FFF2-40B4-BE49-F238E27FC236}">
                <a16:creationId xmlns:a16="http://schemas.microsoft.com/office/drawing/2014/main" id="{E1A8FB9B-D91E-4857-9C25-64F0A46E0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6"/>
          <a:stretch>
            <a:fillRect/>
          </a:stretch>
        </p:blipFill>
        <p:spPr bwMode="auto">
          <a:xfrm>
            <a:off x="350838" y="2066925"/>
            <a:ext cx="118903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صورة 23">
            <a:extLst>
              <a:ext uri="{FF2B5EF4-FFF2-40B4-BE49-F238E27FC236}">
                <a16:creationId xmlns:a16="http://schemas.microsoft.com/office/drawing/2014/main" id="{E3183B9D-4FBF-4082-9631-3747E485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3227388"/>
            <a:ext cx="14303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1CCC5AEE-A449-430C-B09B-5BD864CFCD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r="13942"/>
          <a:stretch/>
        </p:blipFill>
        <p:spPr>
          <a:xfrm>
            <a:off x="596715" y="5499003"/>
            <a:ext cx="1429550" cy="1247949"/>
          </a:xfrm>
          <a:prstGeom prst="diamond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3FED4A7-923D-4558-B0D6-DCDFAC2B2E7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544"/>
          <a:stretch/>
        </p:blipFill>
        <p:spPr>
          <a:xfrm>
            <a:off x="0" y="4460632"/>
            <a:ext cx="1400370" cy="1295283"/>
          </a:xfrm>
          <a:prstGeom prst="diamond">
            <a:avLst/>
          </a:prstGeom>
        </p:spPr>
      </p:pic>
      <p:pic>
        <p:nvPicPr>
          <p:cNvPr id="89102" name="صورة 71679">
            <a:extLst>
              <a:ext uri="{FF2B5EF4-FFF2-40B4-BE49-F238E27FC236}">
                <a16:creationId xmlns:a16="http://schemas.microsoft.com/office/drawing/2014/main" id="{5F865A70-200E-4D6C-AB2C-5A4AB622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973263"/>
            <a:ext cx="2905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E545C9-86F6-4D37-A23E-1F73BBD66D12}"/>
              </a:ext>
            </a:extLst>
          </p:cNvPr>
          <p:cNvCxnSpPr>
            <a:cxnSpLocks/>
          </p:cNvCxnSpPr>
          <p:nvPr/>
        </p:nvCxnSpPr>
        <p:spPr>
          <a:xfrm flipH="1">
            <a:off x="1989138" y="2651125"/>
            <a:ext cx="4310062" cy="1044575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0">
            <a:extLst>
              <a:ext uri="{FF2B5EF4-FFF2-40B4-BE49-F238E27FC236}">
                <a16:creationId xmlns:a16="http://schemas.microsoft.com/office/drawing/2014/main" id="{C501AAD1-A9DA-4EE9-A51A-8998D570B6B5}"/>
              </a:ext>
            </a:extLst>
          </p:cNvPr>
          <p:cNvCxnSpPr>
            <a:cxnSpLocks/>
            <a:stCxn id="89095" idx="1"/>
            <a:endCxn id="89098" idx="3"/>
          </p:cNvCxnSpPr>
          <p:nvPr/>
        </p:nvCxnSpPr>
        <p:spPr>
          <a:xfrm flipH="1" flipV="1">
            <a:off x="1539875" y="2632075"/>
            <a:ext cx="4759325" cy="10636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:a16="http://schemas.microsoft.com/office/drawing/2014/main" id="{2860B317-2BCB-4263-87EA-969C5A234D15}"/>
              </a:ext>
            </a:extLst>
          </p:cNvPr>
          <p:cNvCxnSpPr>
            <a:cxnSpLocks/>
            <a:stCxn id="89096" idx="1"/>
          </p:cNvCxnSpPr>
          <p:nvPr/>
        </p:nvCxnSpPr>
        <p:spPr>
          <a:xfrm flipH="1">
            <a:off x="1908175" y="4787900"/>
            <a:ext cx="4476750" cy="108902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38">
            <a:extLst>
              <a:ext uri="{FF2B5EF4-FFF2-40B4-BE49-F238E27FC236}">
                <a16:creationId xmlns:a16="http://schemas.microsoft.com/office/drawing/2014/main" id="{51127812-790C-4C3C-B7B3-5A8AD3431D81}"/>
              </a:ext>
            </a:extLst>
          </p:cNvPr>
          <p:cNvCxnSpPr>
            <a:cxnSpLocks/>
            <a:stCxn id="89097" idx="1"/>
          </p:cNvCxnSpPr>
          <p:nvPr/>
        </p:nvCxnSpPr>
        <p:spPr>
          <a:xfrm flipH="1" flipV="1">
            <a:off x="1258888" y="5013325"/>
            <a:ext cx="5126037" cy="9096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6AFF87F5-C005-49A0-B9C4-D84441CB5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62" y="634293"/>
            <a:ext cx="4920075" cy="62057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5CA1780-0CD9-46E9-B28B-642F51E395DF}"/>
              </a:ext>
            </a:extLst>
          </p:cNvPr>
          <p:cNvSpPr txBox="1"/>
          <p:nvPr/>
        </p:nvSpPr>
        <p:spPr>
          <a:xfrm>
            <a:off x="3175" y="2828925"/>
            <a:ext cx="8785225" cy="1200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7200" dirty="0"/>
              <a:t>جمع صورا للغذاء الصحي .  </a:t>
            </a:r>
          </a:p>
        </p:txBody>
      </p:sp>
      <p:pic>
        <p:nvPicPr>
          <p:cNvPr id="91139" name="صورة 3">
            <a:extLst>
              <a:ext uri="{FF2B5EF4-FFF2-40B4-BE49-F238E27FC236}">
                <a16:creationId xmlns:a16="http://schemas.microsoft.com/office/drawing/2014/main" id="{597C6A55-942B-49F5-959E-1749803C4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046163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E0B940A-5246-43E4-81A9-73A2E49A4522}"/>
              </a:ext>
            </a:extLst>
          </p:cNvPr>
          <p:cNvSpPr/>
          <p:nvPr/>
        </p:nvSpPr>
        <p:spPr>
          <a:xfrm>
            <a:off x="3382963" y="1060450"/>
            <a:ext cx="2376487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dirty="0"/>
              <a:t>الواجب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6293BB7-F92E-4929-919A-472F940C095F}"/>
              </a:ext>
            </a:extLst>
          </p:cNvPr>
          <p:cNvSpPr/>
          <p:nvPr/>
        </p:nvSpPr>
        <p:spPr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>
            <a:spLocks/>
          </p:cNvSpPr>
          <p:nvPr/>
        </p:nvSpPr>
        <p:spPr>
          <a:xfrm>
            <a:off x="3763617" y="1689453"/>
            <a:ext cx="5001320" cy="483209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السادسة </a:t>
            </a:r>
          </a:p>
          <a:p>
            <a:pPr algn="r" rtl="1" eaLnBrk="1" hangingPunct="1">
              <a:defRPr>
                <a:uFillTx/>
              </a:defRPr>
            </a:pPr>
            <a:endParaRPr lang="ar-SA" sz="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صحتي وغذائي</a:t>
            </a:r>
          </a:p>
          <a:p>
            <a:pPr lvl="0" algn="r" defTabSz="457200">
              <a:defRPr>
                <a:uFillTx/>
              </a:defRPr>
            </a:pPr>
            <a:endParaRPr lang="ar-SA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r" rtl="1" eaLnBrk="1" hangingPunct="1">
              <a:defRPr>
                <a:uFillTx/>
              </a:defRPr>
            </a:pP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pic>
        <p:nvPicPr>
          <p:cNvPr id="13" name="صورة 12" descr="صورة تحتوي على صندوق&#10;&#10;تم إنشاء الوصف تلقائياً">
            <a:extLst>
              <a:ext uri="{FF2B5EF4-FFF2-40B4-BE49-F238E27FC236}">
                <a16:creationId xmlns:a16="http://schemas.microsoft.com/office/drawing/2014/main" id="{733C2CBB-BAD0-4BD0-AEE5-7B14E3E3C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 descr="صورة تحتوي على المصباح, رسم&#10;&#10;تم إنشاء الوصف تلقائياً">
            <a:extLst>
              <a:ext uri="{FF2B5EF4-FFF2-40B4-BE49-F238E27FC236}">
                <a16:creationId xmlns:a16="http://schemas.microsoft.com/office/drawing/2014/main" id="{D32EF7AA-48E6-4EF5-8F30-BFC057FBF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241485"/>
            <a:ext cx="8695985" cy="1152999"/>
          </a:xfrm>
          <a:prstGeom prst="rect">
            <a:avLst/>
          </a:prstGeom>
        </p:spPr>
      </p:pic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3F44222-27C6-4341-8B2E-BBCBF0798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0" y="368289"/>
            <a:ext cx="2953162" cy="99073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86D0690-49CA-40A0-99FE-0C17BBD63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827" y="4758915"/>
            <a:ext cx="3762900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35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3847</TotalTime>
  <Words>2392</Words>
  <PresentationFormat>عرض على الشاشة (4:3)</PresentationFormat>
  <Paragraphs>829</Paragraphs>
  <Slides>121</Slides>
  <Notes>15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121</vt:i4>
      </vt:variant>
    </vt:vector>
  </HeadingPairs>
  <TitlesOfParts>
    <vt:vector size="132" baseType="lpstr">
      <vt:lpstr>Adobe Arabic</vt:lpstr>
      <vt:lpstr>Adobe Garamond Pro</vt:lpstr>
      <vt:lpstr>Adobe نسخ Medium</vt:lpstr>
      <vt:lpstr>AL-Mohanad</vt:lpstr>
      <vt:lpstr>AL-Mohanad Bold</vt:lpstr>
      <vt:lpstr>Arabic Typesetting</vt:lpstr>
      <vt:lpstr>Arial</vt:lpstr>
      <vt:lpstr>Calibri</vt:lpstr>
      <vt:lpstr>Times New Roman</vt:lpstr>
      <vt:lpstr>Traditional Arabic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فوائد القراءة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تمثيل الأدوار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ساعي البريد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أم عبدالمحسن</dc:creator>
  <cp:lastPrinted>2019-02-14T23:44:54Z</cp:lastPrinted>
  <dcterms:created xsi:type="dcterms:W3CDTF">2011-03-26T23:59:49Z</dcterms:created>
  <dcterms:modified xsi:type="dcterms:W3CDTF">2020-03-02T20:57:24Z</dcterms:modified>
</cp:coreProperties>
</file>