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53" y="6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8082B2-E5C6-4FA5-A534-92BEF1A54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3E29BAA-8D06-4844-AE8A-620B89B1F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85386-C335-4E08-817D-0B897C4B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358DE4-2F03-4699-AD4F-E506DF4D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6C50A0-93E0-4714-AEBB-A39051F1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06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207DEE-F000-4557-B384-3E54257C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9F7A25-DD6C-42C6-B423-D9FCDFF3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58E1E7-E8F2-4097-9906-2FE9004F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22384B-4CCC-432B-A4F1-D64CBB87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298CCD-11C7-4208-A43F-4E69F61D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1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7138201-66C9-4057-BA73-5E79FFB2E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C4684F-F088-437E-A73B-CAA40C5F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037A66-0356-4A07-BD9B-1BA4C0B0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D8867D-5B94-4E71-8D84-9C29203E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32E88E-853A-4FB7-B462-FA49525D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159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1F61EB-88F7-47D6-95BE-2EEBD9C7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88DD13-07AD-4BBD-8D17-F10CD4F9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D00498-6F67-4E89-8498-C2AA8BE9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0716ED-AFE8-422B-8153-914C1A4D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8F9677-BD72-4D5F-BE2C-23EABDF9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86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3CD70C-ACFB-4C52-912B-D3A8D39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F66158-53F7-4630-A19E-03B31AC72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16BC4F-3EDB-4DFA-B8DB-4A79C5FF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42A208-EAC4-4AEA-9471-6CD2FF93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CCC6A-4FA3-46FD-A9F1-33081DDC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7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26B38E-2BF3-4A53-8B5A-05CD3C6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AA6204-EAA7-4E4B-B2BB-C56F2FEA4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5BCF3F-47F9-424B-8933-729E9F6D5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013F8A-C3C7-47FA-9591-84100F84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EA0816-1F67-4ED5-B136-5848E4BC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0FE2A3-4CF5-46F9-8957-0ED07F6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36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7D9D1A-F443-4A48-9DB2-401B0EE6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06D36A-6C62-4116-95C5-7F28926C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989915-A52A-40A0-9877-578142AE3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71800E7-2471-4058-9185-0AB526C49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8808418-ABB4-491E-B962-42B93DFD2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C7F744B-A205-4FCD-AD5F-A6174975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2B6A17-43BC-4CD4-8D38-74EEBF48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4737DB9-12F5-41EC-A375-A81AE95B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30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241CE3-0056-4F84-B7BF-C94B028C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9B8BBC1-71DF-4D86-A9E3-29C482BA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2251233-D994-4036-B177-4AD62E34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FD1E12-4104-43B6-937F-7B8FCC57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1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D923114-C37A-452E-B166-BCF6CB3D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4EE7F44-1643-46C0-BA69-E51CDE19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7244D51-CA27-42A3-B07D-56084BB3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64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0CB4B6-FBC5-4C4D-B445-F15190AD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400F5A-D127-4473-A657-25EEE2F7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812D5B-22BE-46DA-A863-931C33FA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64721F-B53C-4E87-8B91-2368418E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2AE42B-F2D5-4F5E-B8F4-E446CE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BD8976-067B-469F-BDF4-7AC288F2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23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410BE0-7671-456A-8C1F-73B4623A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C2EDAB9-A39D-465E-9B47-6FD67F99A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67AF05-7A8B-4369-AE3E-B65D0E8A8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415202-592B-419F-8D7F-B9148CA3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56F2C6-B81D-467E-8975-7546E810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C6E1E6-B103-47DB-AE4A-AA8A5943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0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01B341B-70C6-4913-8C47-6F056628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1E1D5-7552-4334-9203-EF7BD6A7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0E4A6A-F9FC-4ACD-A0D6-D0F253518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507E-19B7-4CAE-9105-A1C64E30C80B}" type="datetimeFigureOut">
              <a:rPr lang="ar-SA" smtClean="0"/>
              <a:t>25/07/41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B81B4F-4732-4453-9B3A-721E83A82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F2A282-B757-4B7A-98A2-1B2A72B2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22B6-DAE5-4228-AF92-10311FDB4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8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F10A83F-3B10-4247-A18B-5BBABC48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19" y="5368636"/>
            <a:ext cx="1489364" cy="14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0AB5F2E-D695-4972-90DB-28978670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81" y="628092"/>
            <a:ext cx="1391690" cy="1421781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7" name="صورة 6" descr="صورة تحتوي على عنصر, ساعة حائط, رسم&#10;&#10;تم إنشاء الوصف تلقائياً">
            <a:extLst>
              <a:ext uri="{FF2B5EF4-FFF2-40B4-BE49-F238E27FC236}">
                <a16:creationId xmlns:a16="http://schemas.microsoft.com/office/drawing/2014/main" id="{73B97D93-4F59-4252-A84D-697E93B6A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41" y="2171701"/>
            <a:ext cx="2616832" cy="768927"/>
          </a:xfrm>
          <a:prstGeom prst="rect">
            <a:avLst/>
          </a:prstGeom>
          <a:effectLst>
            <a:glow rad="355600">
              <a:schemeClr val="bg1">
                <a:alpha val="54000"/>
              </a:schemeClr>
            </a:glow>
          </a:effectLst>
        </p:spPr>
      </p:pic>
      <p:pic>
        <p:nvPicPr>
          <p:cNvPr id="9" name="صورة 8" descr="صورة تحتوي على علامة, ساعة حائط, رسم&#10;&#10;تم إنشاء الوصف تلقائياً">
            <a:extLst>
              <a:ext uri="{FF2B5EF4-FFF2-40B4-BE49-F238E27FC236}">
                <a16:creationId xmlns:a16="http://schemas.microsoft.com/office/drawing/2014/main" id="{C69875BC-4E5B-4FB2-8694-BFE111819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54" y="3052066"/>
            <a:ext cx="1548410" cy="2511058"/>
          </a:xfrm>
          <a:prstGeom prst="rect">
            <a:avLst/>
          </a:prstGeom>
          <a:effectLst>
            <a:glow rad="368300">
              <a:schemeClr val="bg1">
                <a:alpha val="8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6E00124-9969-4D06-91BF-8BCA91F9F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499" y="629937"/>
            <a:ext cx="1391690" cy="1418090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8F78B58-9B03-4289-B0C1-A8C8B682D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36" y="2171701"/>
            <a:ext cx="2526478" cy="768927"/>
          </a:xfrm>
          <a:prstGeom prst="rect">
            <a:avLst/>
          </a:prstGeom>
          <a:effectLst>
            <a:glow rad="355600">
              <a:schemeClr val="bg1">
                <a:alpha val="54000"/>
              </a:schemeClr>
            </a:glo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991B5A-8E68-401F-8ADF-D4F65B750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162" y="3052066"/>
            <a:ext cx="1542830" cy="2511058"/>
          </a:xfrm>
          <a:prstGeom prst="rect">
            <a:avLst/>
          </a:prstGeom>
          <a:effectLst>
            <a:glow rad="3683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58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أبيض&#10;&#10;تم إنشاء الوصف تلقائياً">
            <a:extLst>
              <a:ext uri="{FF2B5EF4-FFF2-40B4-BE49-F238E27FC236}">
                <a16:creationId xmlns:a16="http://schemas.microsoft.com/office/drawing/2014/main" id="{C0AB5F2E-D695-4972-90DB-28978670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217" y="628092"/>
            <a:ext cx="1388018" cy="1421781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7" name="صورة 6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73B97D93-4F59-4252-A84D-697E93B6A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641" y="2306583"/>
            <a:ext cx="2616832" cy="499163"/>
          </a:xfrm>
          <a:prstGeom prst="rect">
            <a:avLst/>
          </a:prstGeom>
          <a:effectLst>
            <a:glow rad="355600">
              <a:schemeClr val="bg1">
                <a:alpha val="54000"/>
              </a:schemeClr>
            </a:glow>
          </a:effectLst>
        </p:spPr>
      </p:pic>
      <p:pic>
        <p:nvPicPr>
          <p:cNvPr id="9" name="صورة 8" descr="صورة تحتوي على علامة&#10;&#10;تم إنشاء الوصف تلقائياً">
            <a:extLst>
              <a:ext uri="{FF2B5EF4-FFF2-40B4-BE49-F238E27FC236}">
                <a16:creationId xmlns:a16="http://schemas.microsoft.com/office/drawing/2014/main" id="{C69875BC-4E5B-4FB2-8694-BFE111819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31" y="3052066"/>
            <a:ext cx="1540055" cy="2511058"/>
          </a:xfrm>
          <a:prstGeom prst="rect">
            <a:avLst/>
          </a:prstGeom>
          <a:effectLst>
            <a:glow rad="368300">
              <a:schemeClr val="bg1">
                <a:alpha val="80000"/>
              </a:schemeClr>
            </a:glow>
          </a:effectLst>
        </p:spPr>
      </p:pic>
      <p:pic>
        <p:nvPicPr>
          <p:cNvPr id="10" name="صورة 9" descr="صورة تحتوي على تفاح, أخضر, فاكهة, داخلي&#10;&#10;تم إنشاء الوصف تلقائياً">
            <a:extLst>
              <a:ext uri="{FF2B5EF4-FFF2-40B4-BE49-F238E27FC236}">
                <a16:creationId xmlns:a16="http://schemas.microsoft.com/office/drawing/2014/main" id="{46E00124-9969-4D06-91BF-8BCA91F9F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305" y="629937"/>
            <a:ext cx="1388077" cy="1418090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1" name="صورة 10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E8F78B58-9B03-4289-B0C1-A8C8B682D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36" y="2303517"/>
            <a:ext cx="2526478" cy="505294"/>
          </a:xfrm>
          <a:prstGeom prst="rect">
            <a:avLst/>
          </a:prstGeom>
          <a:effectLst>
            <a:glow rad="355600">
              <a:schemeClr val="bg1">
                <a:alpha val="54000"/>
              </a:schemeClr>
            </a:glo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991B5A-8E68-401F-8ADF-D4F65B750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424" y="3052066"/>
            <a:ext cx="1538306" cy="2511058"/>
          </a:xfrm>
          <a:prstGeom prst="rect">
            <a:avLst/>
          </a:prstGeom>
          <a:effectLst>
            <a:glow rad="3683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57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0AB5F2E-D695-4972-90DB-28978670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508" y="628092"/>
            <a:ext cx="1388018" cy="1421780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B97D93-4F59-4252-A84D-697E93B6A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402" y="2306583"/>
            <a:ext cx="2387892" cy="499163"/>
          </a:xfrm>
          <a:prstGeom prst="rect">
            <a:avLst/>
          </a:prstGeom>
          <a:effectLst>
            <a:glow rad="355600">
              <a:schemeClr val="bg1">
                <a:alpha val="54000"/>
              </a:schemeClr>
            </a:glo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69875BC-4E5B-4FB2-8694-BFE111819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859" y="3052066"/>
            <a:ext cx="1533781" cy="2511058"/>
          </a:xfrm>
          <a:prstGeom prst="rect">
            <a:avLst/>
          </a:prstGeom>
          <a:effectLst>
            <a:glow rad="3683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4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م, ساعة حائط, متر&#10;&#10;تم إنشاء الوصف تلقائياً">
            <a:extLst>
              <a:ext uri="{FF2B5EF4-FFF2-40B4-BE49-F238E27FC236}">
                <a16:creationId xmlns:a16="http://schemas.microsoft.com/office/drawing/2014/main" id="{290543A6-E786-41BB-AC2B-893823AB1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15" y="318555"/>
            <a:ext cx="6549389" cy="1260864"/>
          </a:xfrm>
          <a:prstGeom prst="rect">
            <a:avLst/>
          </a:prstGeom>
        </p:spPr>
      </p:pic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9FFFB2F1-7000-4B93-AF85-212371308E6F}"/>
              </a:ext>
            </a:extLst>
          </p:cNvPr>
          <p:cNvSpPr/>
          <p:nvPr/>
        </p:nvSpPr>
        <p:spPr>
          <a:xfrm>
            <a:off x="1922319" y="1672936"/>
            <a:ext cx="2369128" cy="69619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للمفرد</a:t>
            </a:r>
          </a:p>
        </p:txBody>
      </p: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4E7EAD6B-EF89-42CF-8124-AB6933B88C32}"/>
              </a:ext>
            </a:extLst>
          </p:cNvPr>
          <p:cNvSpPr/>
          <p:nvPr/>
        </p:nvSpPr>
        <p:spPr>
          <a:xfrm>
            <a:off x="3457000" y="2431472"/>
            <a:ext cx="2369128" cy="52993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هَذَا</a:t>
            </a: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B124BB8B-8DD4-47DF-94EE-387517C77E2B}"/>
              </a:ext>
            </a:extLst>
          </p:cNvPr>
          <p:cNvSpPr/>
          <p:nvPr/>
        </p:nvSpPr>
        <p:spPr>
          <a:xfrm>
            <a:off x="509155" y="2431472"/>
            <a:ext cx="2369128" cy="52993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هَذِهِ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C96C7049-971D-4723-8B3D-E425FC9F2D68}"/>
              </a:ext>
            </a:extLst>
          </p:cNvPr>
          <p:cNvSpPr/>
          <p:nvPr/>
        </p:nvSpPr>
        <p:spPr>
          <a:xfrm>
            <a:off x="1922319" y="3387436"/>
            <a:ext cx="2369128" cy="696191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للمثنى</a:t>
            </a:r>
          </a:p>
        </p:txBody>
      </p:sp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781FDB44-620C-4B7A-9836-CDF43CEE7D8A}"/>
              </a:ext>
            </a:extLst>
          </p:cNvPr>
          <p:cNvSpPr/>
          <p:nvPr/>
        </p:nvSpPr>
        <p:spPr>
          <a:xfrm>
            <a:off x="3457000" y="4145972"/>
            <a:ext cx="2369128" cy="52993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هَذَان</a:t>
            </a:r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C932AABC-3451-48AD-9350-641F1DBAAB36}"/>
              </a:ext>
            </a:extLst>
          </p:cNvPr>
          <p:cNvSpPr/>
          <p:nvPr/>
        </p:nvSpPr>
        <p:spPr>
          <a:xfrm>
            <a:off x="509155" y="4145972"/>
            <a:ext cx="2369128" cy="52993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هَاتَان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625ECD57-B250-43C9-9BC3-F378C1EEA058}"/>
              </a:ext>
            </a:extLst>
          </p:cNvPr>
          <p:cNvSpPr/>
          <p:nvPr/>
        </p:nvSpPr>
        <p:spPr>
          <a:xfrm>
            <a:off x="1922319" y="5060373"/>
            <a:ext cx="2369128" cy="696191"/>
          </a:xfrm>
          <a:prstGeom prst="round2Diag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للجمع</a:t>
            </a: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928D7EAC-D4DC-4FD8-9C5E-5CCEB95D2A6D}"/>
              </a:ext>
            </a:extLst>
          </p:cNvPr>
          <p:cNvSpPr/>
          <p:nvPr/>
        </p:nvSpPr>
        <p:spPr>
          <a:xfrm>
            <a:off x="1922319" y="5839690"/>
            <a:ext cx="2369128" cy="52993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هَؤُلاء</a:t>
            </a:r>
          </a:p>
        </p:txBody>
      </p:sp>
    </p:spTree>
    <p:extLst>
      <p:ext uri="{BB962C8B-B14F-4D97-AF65-F5344CB8AC3E}">
        <p14:creationId xmlns:p14="http://schemas.microsoft.com/office/powerpoint/2010/main" val="17695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ارة, أحمر, جالس, صغير&#10;&#10;تم إنشاء الوصف تلقائياً">
            <a:extLst>
              <a:ext uri="{FF2B5EF4-FFF2-40B4-BE49-F238E27FC236}">
                <a16:creationId xmlns:a16="http://schemas.microsoft.com/office/drawing/2014/main" id="{5829B750-F6CA-4407-857E-18DD6147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09" y="2396018"/>
            <a:ext cx="2816411" cy="13540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7804ED1-B793-4AF0-9C32-220995004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284" y="2151707"/>
            <a:ext cx="1490615" cy="1547549"/>
          </a:xfrm>
          <a:prstGeom prst="rect">
            <a:avLst/>
          </a:prstGeom>
        </p:spPr>
      </p:pic>
      <p:pic>
        <p:nvPicPr>
          <p:cNvPr id="6" name="صورة 5" descr="صورة تحتوي على قطة, سلة, حاوية, برتقالي&#10;&#10;تم إنشاء الوصف تلقائياً">
            <a:extLst>
              <a:ext uri="{FF2B5EF4-FFF2-40B4-BE49-F238E27FC236}">
                <a16:creationId xmlns:a16="http://schemas.microsoft.com/office/drawing/2014/main" id="{D9A61A75-497F-4F9B-BEB2-4418E0A7D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7" y="2151707"/>
            <a:ext cx="2503388" cy="1547549"/>
          </a:xfrm>
          <a:prstGeom prst="rect">
            <a:avLst/>
          </a:prstGeom>
        </p:spPr>
      </p:pic>
      <p:pic>
        <p:nvPicPr>
          <p:cNvPr id="8" name="صورة 7" descr="صورة تحتوي على منضدة, داخلي, جالس, طعام&#10;&#10;تم إنشاء الوصف تلقائياً">
            <a:extLst>
              <a:ext uri="{FF2B5EF4-FFF2-40B4-BE49-F238E27FC236}">
                <a16:creationId xmlns:a16="http://schemas.microsoft.com/office/drawing/2014/main" id="{E622403D-E5C5-49E4-969D-337B231AF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67" y="4350499"/>
            <a:ext cx="2503388" cy="1902575"/>
          </a:xfrm>
          <a:prstGeom prst="rect">
            <a:avLst/>
          </a:prstGeom>
        </p:spPr>
      </p:pic>
      <p:pic>
        <p:nvPicPr>
          <p:cNvPr id="10" name="صورة 9" descr="صورة تحتوي على عشب, حيوان, الثدييات, جمل&#10;&#10;تم إنشاء الوصف تلقائياً">
            <a:extLst>
              <a:ext uri="{FF2B5EF4-FFF2-40B4-BE49-F238E27FC236}">
                <a16:creationId xmlns:a16="http://schemas.microsoft.com/office/drawing/2014/main" id="{17E26F3E-08C1-4AE4-A281-5314D770D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4350499"/>
            <a:ext cx="2242460" cy="19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07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</Words>
  <Application>Microsoft Office PowerPoint</Application>
  <PresentationFormat>شاشة عريضة</PresentationFormat>
  <Paragraphs>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 SS Two Medium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jer_zoop_u29</dc:creator>
  <cp:lastModifiedBy>jer_zoop_u29</cp:lastModifiedBy>
  <cp:revision>11</cp:revision>
  <dcterms:created xsi:type="dcterms:W3CDTF">2020-03-19T16:17:35Z</dcterms:created>
  <dcterms:modified xsi:type="dcterms:W3CDTF">2020-03-19T23:07:36Z</dcterms:modified>
</cp:coreProperties>
</file>