
<file path=[Content_Types].xml><?xml version="1.0" encoding="utf-8"?>
<Types xmlns="http://schemas.openxmlformats.org/package/2006/content-types">
  <Default ContentType="image/gif" Extension="gi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svg+xml" Extension="svg"/>
  <Default ContentType="image/png" Extension="tmp"/>
  <Default ContentType="audio/x-wav" Extension="wav"/>
  <Default ContentType="image/vnd.ms-photo" Extension="wdp"/>
  <Default ContentType="image/x-wmf" Extension="wmf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drawingml.diagramColors+xml" PartName="/ppt/diagrams/colors1.xml"/>
  <Override ContentType="application/vnd.openxmlformats-officedocument.drawingml.diagramColors+xml" PartName="/ppt/diagrams/colors2.xml"/>
  <Override ContentType="application/vnd.openxmlformats-officedocument.drawingml.diagramData+xml" PartName="/ppt/diagrams/data1.xml"/>
  <Override ContentType="application/vnd.openxmlformats-officedocument.drawingml.diagramData+xml" PartName="/ppt/diagrams/data2.xml"/>
  <Override ContentType="application/vnd.ms-office.drawingml.diagramDrawing+xml" PartName="/ppt/diagrams/drawing1.xml"/>
  <Override ContentType="application/vnd.ms-office.drawingml.diagramDrawing+xml" PartName="/ppt/diagrams/drawing2.xml"/>
  <Override ContentType="application/vnd.openxmlformats-officedocument.drawingml.diagramLayout+xml" PartName="/ppt/diagrams/layout1.xml"/>
  <Override ContentType="application/vnd.openxmlformats-officedocument.drawingml.diagramLayout+xml" PartName="/ppt/diagrams/layout2.xml"/>
  <Override ContentType="application/vnd.openxmlformats-officedocument.drawingml.diagramStyle+xml" PartName="/ppt/diagrams/quickStyle1.xml"/>
  <Override ContentType="application/vnd.openxmlformats-officedocument.drawingml.diagramStyle+xml" PartName="/ppt/diagrams/quickStyle2.xml"/>
  <Override ContentType="audio/wav" PartName="/ppt/media/audio3.wav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aveSubsetFonts="1">
  <p:sldMasterIdLst>
    <p:sldMasterId r:id="rId4" id="2147483648"/>
  </p:sldMasterIdLst>
  <p:notesMasterIdLst>
    <p:notesMasterId r:id="rId5"/>
  </p:notesMasterIdLst>
  <p:sldIdLst>
    <p:sldId r:id="rId6" id="256"/>
    <p:sldId r:id="rId7" id="257"/>
    <p:sldId r:id="rId8" id="258"/>
    <p:sldId r:id="rId9" id="259"/>
    <p:sldId r:id="rId10" id="260"/>
    <p:sldId r:id="rId11" id="261"/>
    <p:sldId r:id="rId12" id="262"/>
    <p:sldId r:id="rId13" id="263"/>
    <p:sldId r:id="rId14" id="264"/>
    <p:sldId r:id="rId15" id="265"/>
    <p:sldId r:id="rId16" id="266"/>
    <p:sldId r:id="rId17" id="267"/>
    <p:sldId r:id="rId18" id="268"/>
    <p:sldId r:id="rId19" id="269"/>
    <p:sldId r:id="rId20" id="270"/>
    <p:sldId r:id="rId21" id="271"/>
    <p:sldId r:id="rId22" id="272"/>
    <p:sldId r:id="rId23" id="273"/>
    <p:sldId r:id="rId24" id="274"/>
    <p:sldId r:id="rId25" id="275"/>
    <p:sldId r:id="rId26" id="276"/>
    <p:sldId r:id="rId27" id="277"/>
    <p:sldId r:id="rId28" id="278"/>
    <p:sldId r:id="rId29" id="279"/>
    <p:sldId r:id="rId30" id="280"/>
    <p:sldId r:id="rId31" id="281"/>
    <p:sldId r:id="rId32" id="282"/>
    <p:sldId r:id="rId33" id="283"/>
    <p:sldId r:id="rId34" id="284"/>
    <p:sldId r:id="rId35" id="285"/>
    <p:sldId r:id="rId36" id="286"/>
    <p:sldId r:id="rId37" id="287"/>
    <p:sldId r:id="rId38" id="288"/>
    <p:sldId r:id="rId39" id="289"/>
    <p:sldId r:id="rId40" id="290"/>
    <p:sldId r:id="rId41" id="291"/>
    <p:sldId r:id="rId42" id="292"/>
    <p:sldId r:id="rId43" id="293"/>
    <p:sldId r:id="rId44" id="294"/>
    <p:sldId r:id="rId45" id="295"/>
    <p:sldId r:id="rId46" id="296"/>
    <p:sldId r:id="rId47" id="297"/>
    <p:sldId r:id="rId48" id="298"/>
    <p:sldId r:id="rId49" id="299"/>
    <p:sldId r:id="rId50" id="300"/>
    <p:sldId r:id="rId51" id="301"/>
    <p:sldId r:id="rId52" id="302"/>
    <p:sldId r:id="rId53" id="303"/>
    <p:sldId r:id="rId54" id="304"/>
    <p:sldId r:id="rId55" id="305"/>
    <p:sldId r:id="rId56" id="306"/>
    <p:sldId r:id="rId57" id="307"/>
    <p:sldId r:id="rId58" id="308"/>
    <p:sldId r:id="rId59" id="309"/>
    <p:sldId r:id="rId60" id="310"/>
    <p:sldId r:id="rId61" id="311"/>
    <p:sldId r:id="rId62" id="312"/>
    <p:sldId r:id="rId63" id="313"/>
    <p:sldId r:id="rId64" id="314"/>
    <p:sldId r:id="rId65" id="315"/>
    <p:sldId r:id="rId66" id="316"/>
    <p:sldId r:id="rId67" id="317"/>
    <p:sldId r:id="rId68" id="318"/>
    <p:sldId r:id="rId69" id="319"/>
    <p:sldId r:id="rId70" id="320"/>
    <p:sldId r:id="rId71" id="321"/>
    <p:sldId r:id="rId72" id="322"/>
    <p:sldId r:id="rId73" id="323"/>
    <p:sldId r:id="rId74" id="324"/>
    <p:sldId r:id="rId75" id="325"/>
    <p:sldId r:id="rId76" id="326"/>
    <p:sldId r:id="rId77" id="327"/>
    <p:sldId r:id="rId78" id="328"/>
    <p:sldId r:id="rId79" id="329"/>
    <p:sldId r:id="rId80" id="330"/>
    <p:sldId r:id="rId81" id="331"/>
    <p:sldId r:id="rId82" id="332"/>
    <p:sldId r:id="rId83" id="333"/>
    <p:sldId r:id="rId84" id="334"/>
    <p:sldId r:id="rId85" id="335"/>
    <p:sldId r:id="rId86" id="336"/>
    <p:sldId r:id="rId87" id="337"/>
    <p:sldId r:id="rId88" id="338"/>
    <p:sldId r:id="rId89" id="339"/>
    <p:sldId r:id="rId90" id="340"/>
    <p:sldId r:id="rId91" id="341"/>
    <p:sldId r:id="rId92" id="342"/>
    <p:sldId r:id="rId93" id="343"/>
    <p:sldId r:id="rId94" id="344"/>
    <p:sldId r:id="rId95" id="345"/>
    <p:sldId r:id="rId96" id="346"/>
    <p:sldId r:id="rId97" id="347"/>
    <p:sldId r:id="rId98" id="348"/>
    <p:sldId r:id="rId99" id="349"/>
    <p:sldId r:id="rId100" id="350"/>
    <p:sldId r:id="rId101" id="351"/>
    <p:sldId r:id="rId102" id="352"/>
    <p:sldId r:id="rId103" id="353"/>
    <p:sldId r:id="rId104" id="354"/>
    <p:sldId r:id="rId105" id="355"/>
    <p:sldId r:id="rId106" id="356"/>
    <p:sldId r:id="rId107" id="357"/>
    <p:sldId r:id="rId108" id="358"/>
    <p:sldId r:id="rId109" id="359"/>
    <p:sldId r:id="rId110" id="360"/>
    <p:sldId r:id="rId111" id="361"/>
  </p:sldIdLst>
  <p:sldSz cx="9144000" cy="6858000" type="screen4x3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58000" cy="9144000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>
      <a:defRPr lang="en-US">
        <a:uFillTx/>
      </a:defRPr>
    </a:defPPr>
    <a:lvl1pPr algn="l" defTabSz="4572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tableStyles.xml><?xml version="1.0" encoding="utf-8"?>
<a:tblStyleLst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def="{5C22544A-7EE6-4342-B048-85BDC9FD1C3A}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normalViewPr horzBarState="maximized">
    <p:restoredLeft autoAdjust="0" sz="85000"/>
    <p:restoredTop sz="94660"/>
  </p:normalViewPr>
  <p:slideViewPr>
    <p:cSldViewPr snapToGrid="0">
      <p:cViewPr varScale="1"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72"/>
          <a:sy d="100" n="72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1350" y="54"/>
      </p:cViewPr>
    </p:cSldViewPr>
  </p:slideViewPr>
  <p:notesText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" n="1"/>
        <a:sy d="1" n="1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notesText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notesMasters/notesMaster1.xml" Type="http://schemas.openxmlformats.org/officeDocument/2006/relationships/notesMaster"></Relationship><Relationship Id="rId6" Target="slides/slide1.xml" Type="http://schemas.openxmlformats.org/officeDocument/2006/relationships/slide"></Relationship><Relationship Id="rId7" Target="slides/slide2.xml" Type="http://schemas.openxmlformats.org/officeDocument/2006/relationships/slide"></Relationship><Relationship Id="rId8" Target="slides/slide3.xml" Type="http://schemas.openxmlformats.org/officeDocument/2006/relationships/slide"></Relationship><Relationship Id="rId9" Target="slides/slide4.xml" Type="http://schemas.openxmlformats.org/officeDocument/2006/relationships/slide"></Relationship><Relationship Id="rId10" Target="slides/slide5.xml" Type="http://schemas.openxmlformats.org/officeDocument/2006/relationships/slide"></Relationship><Relationship Id="rId11" Target="slides/slide6.xml" Type="http://schemas.openxmlformats.org/officeDocument/2006/relationships/slide"></Relationship><Relationship Id="rId12" Target="slides/slide7.xml" Type="http://schemas.openxmlformats.org/officeDocument/2006/relationships/slide"></Relationship><Relationship Id="rId13" Target="slides/slide8.xml" Type="http://schemas.openxmlformats.org/officeDocument/2006/relationships/slide"></Relationship><Relationship Id="rId14" Target="slides/slide9.xml" Type="http://schemas.openxmlformats.org/officeDocument/2006/relationships/slide"></Relationship><Relationship Id="rId15" Target="slides/slide10.xml" Type="http://schemas.openxmlformats.org/officeDocument/2006/relationships/slide"></Relationship><Relationship Id="rId16" Target="slides/slide11.xml" Type="http://schemas.openxmlformats.org/officeDocument/2006/relationships/slide"></Relationship><Relationship Id="rId17" Target="slides/slide12.xml" Type="http://schemas.openxmlformats.org/officeDocument/2006/relationships/slide"></Relationship><Relationship Id="rId18" Target="slides/slide13.xml" Type="http://schemas.openxmlformats.org/officeDocument/2006/relationships/slide"></Relationship><Relationship Id="rId19" Target="slides/slide14.xml" Type="http://schemas.openxmlformats.org/officeDocument/2006/relationships/slide"></Relationship><Relationship Id="rId20" Target="slides/slide15.xml" Type="http://schemas.openxmlformats.org/officeDocument/2006/relationships/slide"></Relationship><Relationship Id="rId21" Target="slides/slide16.xml" Type="http://schemas.openxmlformats.org/officeDocument/2006/relationships/slide"></Relationship><Relationship Id="rId22" Target="slides/slide17.xml" Type="http://schemas.openxmlformats.org/officeDocument/2006/relationships/slide"></Relationship><Relationship Id="rId23" Target="slides/slide18.xml" Type="http://schemas.openxmlformats.org/officeDocument/2006/relationships/slide"></Relationship><Relationship Id="rId24" Target="slides/slide19.xml" Type="http://schemas.openxmlformats.org/officeDocument/2006/relationships/slide"></Relationship><Relationship Id="rId25" Target="slides/slide20.xml" Type="http://schemas.openxmlformats.org/officeDocument/2006/relationships/slide"></Relationship><Relationship Id="rId26" Target="slides/slide21.xml" Type="http://schemas.openxmlformats.org/officeDocument/2006/relationships/slide"></Relationship><Relationship Id="rId27" Target="slides/slide22.xml" Type="http://schemas.openxmlformats.org/officeDocument/2006/relationships/slide"></Relationship><Relationship Id="rId28" Target="slides/slide23.xml" Type="http://schemas.openxmlformats.org/officeDocument/2006/relationships/slide"></Relationship><Relationship Id="rId29" Target="slides/slide24.xml" Type="http://schemas.openxmlformats.org/officeDocument/2006/relationships/slide"></Relationship><Relationship Id="rId30" Target="slides/slide25.xml" Type="http://schemas.openxmlformats.org/officeDocument/2006/relationships/slide"></Relationship><Relationship Id="rId31" Target="slides/slide26.xml" Type="http://schemas.openxmlformats.org/officeDocument/2006/relationships/slide"></Relationship><Relationship Id="rId32" Target="slides/slide27.xml" Type="http://schemas.openxmlformats.org/officeDocument/2006/relationships/slide"></Relationship><Relationship Id="rId33" Target="slides/slide28.xml" Type="http://schemas.openxmlformats.org/officeDocument/2006/relationships/slide"></Relationship><Relationship Id="rId34" Target="slides/slide29.xml" Type="http://schemas.openxmlformats.org/officeDocument/2006/relationships/slide"></Relationship><Relationship Id="rId35" Target="slides/slide30.xml" Type="http://schemas.openxmlformats.org/officeDocument/2006/relationships/slide"></Relationship><Relationship Id="rId36" Target="slides/slide31.xml" Type="http://schemas.openxmlformats.org/officeDocument/2006/relationships/slide"></Relationship><Relationship Id="rId37" Target="slides/slide32.xml" Type="http://schemas.openxmlformats.org/officeDocument/2006/relationships/slide"></Relationship><Relationship Id="rId38" Target="slides/slide33.xml" Type="http://schemas.openxmlformats.org/officeDocument/2006/relationships/slide"></Relationship><Relationship Id="rId39" Target="slides/slide34.xml" Type="http://schemas.openxmlformats.org/officeDocument/2006/relationships/slide"></Relationship><Relationship Id="rId40" Target="slides/slide35.xml" Type="http://schemas.openxmlformats.org/officeDocument/2006/relationships/slide"></Relationship><Relationship Id="rId41" Target="slides/slide36.xml" Type="http://schemas.openxmlformats.org/officeDocument/2006/relationships/slide"></Relationship><Relationship Id="rId42" Target="slides/slide37.xml" Type="http://schemas.openxmlformats.org/officeDocument/2006/relationships/slide"></Relationship><Relationship Id="rId43" Target="slides/slide38.xml" Type="http://schemas.openxmlformats.org/officeDocument/2006/relationships/slide"></Relationship><Relationship Id="rId44" Target="slides/slide39.xml" Type="http://schemas.openxmlformats.org/officeDocument/2006/relationships/slide"></Relationship><Relationship Id="rId45" Target="slides/slide40.xml" Type="http://schemas.openxmlformats.org/officeDocument/2006/relationships/slide"></Relationship><Relationship Id="rId46" Target="slides/slide41.xml" Type="http://schemas.openxmlformats.org/officeDocument/2006/relationships/slide"></Relationship><Relationship Id="rId47" Target="slides/slide42.xml" Type="http://schemas.openxmlformats.org/officeDocument/2006/relationships/slide"></Relationship><Relationship Id="rId48" Target="slides/slide43.xml" Type="http://schemas.openxmlformats.org/officeDocument/2006/relationships/slide"></Relationship><Relationship Id="rId49" Target="slides/slide44.xml" Type="http://schemas.openxmlformats.org/officeDocument/2006/relationships/slide"></Relationship><Relationship Id="rId50" Target="slides/slide45.xml" Type="http://schemas.openxmlformats.org/officeDocument/2006/relationships/slide"></Relationship><Relationship Id="rId51" Target="slides/slide46.xml" Type="http://schemas.openxmlformats.org/officeDocument/2006/relationships/slide"></Relationship><Relationship Id="rId52" Target="slides/slide47.xml" Type="http://schemas.openxmlformats.org/officeDocument/2006/relationships/slide"></Relationship><Relationship Id="rId53" Target="slides/slide48.xml" Type="http://schemas.openxmlformats.org/officeDocument/2006/relationships/slide"></Relationship><Relationship Id="rId54" Target="slides/slide49.xml" Type="http://schemas.openxmlformats.org/officeDocument/2006/relationships/slide"></Relationship><Relationship Id="rId55" Target="slides/slide50.xml" Type="http://schemas.openxmlformats.org/officeDocument/2006/relationships/slide"></Relationship><Relationship Id="rId56" Target="slides/slide51.xml" Type="http://schemas.openxmlformats.org/officeDocument/2006/relationships/slide"></Relationship><Relationship Id="rId57" Target="slides/slide52.xml" Type="http://schemas.openxmlformats.org/officeDocument/2006/relationships/slide"></Relationship><Relationship Id="rId58" Target="slides/slide53.xml" Type="http://schemas.openxmlformats.org/officeDocument/2006/relationships/slide"></Relationship><Relationship Id="rId59" Target="slides/slide54.xml" Type="http://schemas.openxmlformats.org/officeDocument/2006/relationships/slide"></Relationship><Relationship Id="rId60" Target="slides/slide55.xml" Type="http://schemas.openxmlformats.org/officeDocument/2006/relationships/slide"></Relationship><Relationship Id="rId61" Target="slides/slide56.xml" Type="http://schemas.openxmlformats.org/officeDocument/2006/relationships/slide"></Relationship><Relationship Id="rId62" Target="slides/slide57.xml" Type="http://schemas.openxmlformats.org/officeDocument/2006/relationships/slide"></Relationship><Relationship Id="rId63" Target="slides/slide58.xml" Type="http://schemas.openxmlformats.org/officeDocument/2006/relationships/slide"></Relationship><Relationship Id="rId64" Target="slides/slide59.xml" Type="http://schemas.openxmlformats.org/officeDocument/2006/relationships/slide"></Relationship><Relationship Id="rId65" Target="slides/slide60.xml" Type="http://schemas.openxmlformats.org/officeDocument/2006/relationships/slide"></Relationship><Relationship Id="rId66" Target="slides/slide61.xml" Type="http://schemas.openxmlformats.org/officeDocument/2006/relationships/slide"></Relationship><Relationship Id="rId67" Target="slides/slide62.xml" Type="http://schemas.openxmlformats.org/officeDocument/2006/relationships/slide"></Relationship><Relationship Id="rId68" Target="slides/slide63.xml" Type="http://schemas.openxmlformats.org/officeDocument/2006/relationships/slide"></Relationship><Relationship Id="rId69" Target="slides/slide64.xml" Type="http://schemas.openxmlformats.org/officeDocument/2006/relationships/slide"></Relationship><Relationship Id="rId70" Target="slides/slide65.xml" Type="http://schemas.openxmlformats.org/officeDocument/2006/relationships/slide"></Relationship><Relationship Id="rId71" Target="slides/slide66.xml" Type="http://schemas.openxmlformats.org/officeDocument/2006/relationships/slide"></Relationship><Relationship Id="rId72" Target="slides/slide67.xml" Type="http://schemas.openxmlformats.org/officeDocument/2006/relationships/slide"></Relationship><Relationship Id="rId73" Target="slides/slide68.xml" Type="http://schemas.openxmlformats.org/officeDocument/2006/relationships/slide"></Relationship><Relationship Id="rId74" Target="slides/slide69.xml" Type="http://schemas.openxmlformats.org/officeDocument/2006/relationships/slide"></Relationship><Relationship Id="rId75" Target="slides/slide70.xml" Type="http://schemas.openxmlformats.org/officeDocument/2006/relationships/slide"></Relationship><Relationship Id="rId76" Target="slides/slide71.xml" Type="http://schemas.openxmlformats.org/officeDocument/2006/relationships/slide"></Relationship><Relationship Id="rId77" Target="slides/slide72.xml" Type="http://schemas.openxmlformats.org/officeDocument/2006/relationships/slide"></Relationship><Relationship Id="rId78" Target="slides/slide73.xml" Type="http://schemas.openxmlformats.org/officeDocument/2006/relationships/slide"></Relationship><Relationship Id="rId79" Target="slides/slide74.xml" Type="http://schemas.openxmlformats.org/officeDocument/2006/relationships/slide"></Relationship><Relationship Id="rId80" Target="slides/slide75.xml" Type="http://schemas.openxmlformats.org/officeDocument/2006/relationships/slide"></Relationship><Relationship Id="rId81" Target="slides/slide76.xml" Type="http://schemas.openxmlformats.org/officeDocument/2006/relationships/slide"></Relationship><Relationship Id="rId82" Target="slides/slide77.xml" Type="http://schemas.openxmlformats.org/officeDocument/2006/relationships/slide"></Relationship><Relationship Id="rId83" Target="slides/slide78.xml" Type="http://schemas.openxmlformats.org/officeDocument/2006/relationships/slide"></Relationship><Relationship Id="rId84" Target="slides/slide79.xml" Type="http://schemas.openxmlformats.org/officeDocument/2006/relationships/slide"></Relationship><Relationship Id="rId85" Target="slides/slide80.xml" Type="http://schemas.openxmlformats.org/officeDocument/2006/relationships/slide"></Relationship><Relationship Id="rId86" Target="slides/slide81.xml" Type="http://schemas.openxmlformats.org/officeDocument/2006/relationships/slide"></Relationship><Relationship Id="rId87" Target="slides/slide82.xml" Type="http://schemas.openxmlformats.org/officeDocument/2006/relationships/slide"></Relationship><Relationship Id="rId88" Target="slides/slide83.xml" Type="http://schemas.openxmlformats.org/officeDocument/2006/relationships/slide"></Relationship><Relationship Id="rId89" Target="slides/slide84.xml" Type="http://schemas.openxmlformats.org/officeDocument/2006/relationships/slide"></Relationship><Relationship Id="rId90" Target="slides/slide85.xml" Type="http://schemas.openxmlformats.org/officeDocument/2006/relationships/slide"></Relationship><Relationship Id="rId91" Target="slides/slide86.xml" Type="http://schemas.openxmlformats.org/officeDocument/2006/relationships/slide"></Relationship><Relationship Id="rId92" Target="slides/slide87.xml" Type="http://schemas.openxmlformats.org/officeDocument/2006/relationships/slide"></Relationship><Relationship Id="rId93" Target="slides/slide88.xml" Type="http://schemas.openxmlformats.org/officeDocument/2006/relationships/slide"></Relationship><Relationship Id="rId94" Target="slides/slide89.xml" Type="http://schemas.openxmlformats.org/officeDocument/2006/relationships/slide"></Relationship><Relationship Id="rId95" Target="slides/slide90.xml" Type="http://schemas.openxmlformats.org/officeDocument/2006/relationships/slide"></Relationship><Relationship Id="rId96" Target="slides/slide91.xml" Type="http://schemas.openxmlformats.org/officeDocument/2006/relationships/slide"></Relationship><Relationship Id="rId97" Target="slides/slide92.xml" Type="http://schemas.openxmlformats.org/officeDocument/2006/relationships/slide"></Relationship><Relationship Id="rId98" Target="slides/slide93.xml" Type="http://schemas.openxmlformats.org/officeDocument/2006/relationships/slide"></Relationship><Relationship Id="rId99" Target="slides/slide94.xml" Type="http://schemas.openxmlformats.org/officeDocument/2006/relationships/slide"></Relationship><Relationship Id="rId100" Target="slides/slide95.xml" Type="http://schemas.openxmlformats.org/officeDocument/2006/relationships/slide"></Relationship><Relationship Id="rId101" Target="slides/slide96.xml" Type="http://schemas.openxmlformats.org/officeDocument/2006/relationships/slide"></Relationship><Relationship Id="rId102" Target="slides/slide97.xml" Type="http://schemas.openxmlformats.org/officeDocument/2006/relationships/slide"></Relationship><Relationship Id="rId103" Target="slides/slide98.xml" Type="http://schemas.openxmlformats.org/officeDocument/2006/relationships/slide"></Relationship><Relationship Id="rId104" Target="slides/slide99.xml" Type="http://schemas.openxmlformats.org/officeDocument/2006/relationships/slide"></Relationship><Relationship Id="rId105" Target="slides/slide100.xml" Type="http://schemas.openxmlformats.org/officeDocument/2006/relationships/slide"></Relationship><Relationship Id="rId106" Target="slides/slide101.xml" Type="http://schemas.openxmlformats.org/officeDocument/2006/relationships/slide"></Relationship><Relationship Id="rId107" Target="slides/slide102.xml" Type="http://schemas.openxmlformats.org/officeDocument/2006/relationships/slide"></Relationship><Relationship Id="rId108" Target="slides/slide103.xml" Type="http://schemas.openxmlformats.org/officeDocument/2006/relationships/slide"></Relationship><Relationship Id="rId109" Target="slides/slide104.xml" Type="http://schemas.openxmlformats.org/officeDocument/2006/relationships/slide"></Relationship><Relationship Id="rId110" Target="slides/slide105.xml" Type="http://schemas.openxmlformats.org/officeDocument/2006/relationships/slide"></Relationship><Relationship Id="rId111" Target="slides/slide106.xml" Type="http://schemas.openxmlformats.org/officeDocument/2006/relationships/slide"></Relationship><Relationship Id="rId112" Target="theme/theme1.xml" Type="http://schemas.openxmlformats.org/officeDocument/2006/relationships/theme"></Relationship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D97F2DAE-CA01-4B5E-8D2D-3A0380A7F185}" type="doc">
      <dgm:prSet loTypeId="urn:microsoft.com/office/officeart/2005/8/layout/hList6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84E207B8-CBCE-406D-BC82-87855A8C4AC7}">
      <dgm:prSet phldrT="[نص]" custT="1"/>
      <dgm:spPr/>
      <dgm:t>
        <a:bodyPr/>
        <a:lstStyle/>
        <a:p>
          <a:pPr rtl="1"/>
          <a:r>
            <a:rPr lang="ar-SA" sz="8800" b="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بِـ</a:t>
          </a:r>
        </a:p>
      </dgm:t>
    </dgm:pt>
    <dgm:pt modelId="{1EA48AAC-ABC5-4143-9A5D-A62196C6F040}" type="parTrans" cxnId="{0E9FF666-32C0-4B1D-96B2-0667B97569B1}">
      <dgm:prSet/>
      <dgm:spPr/>
      <dgm:t>
        <a:bodyPr/>
        <a:lstStyle/>
        <a:p>
          <a:pPr rtl="1"/>
          <a:endParaRPr lang="ar-SA" sz="2000" b="0"/>
        </a:p>
      </dgm:t>
    </dgm:pt>
    <dgm:pt modelId="{2871A1DA-7767-4233-A9BE-0A295B99A31C}" type="sibTrans" cxnId="{0E9FF666-32C0-4B1D-96B2-0667B97569B1}">
      <dgm:prSet/>
      <dgm:spPr/>
      <dgm:t>
        <a:bodyPr/>
        <a:lstStyle/>
        <a:p>
          <a:pPr rtl="1"/>
          <a:endParaRPr lang="ar-SA" sz="2000" b="0"/>
        </a:p>
      </dgm:t>
    </dgm:pt>
    <dgm:pt modelId="{F596621C-01C8-453C-8A7C-D34F7B665643}">
      <dgm:prSet custT="1"/>
      <dgm:spPr/>
      <dgm:t>
        <a:bodyPr/>
        <a:lstStyle/>
        <a:p>
          <a:pPr rtl="1"/>
          <a:r>
            <a:rPr lang="ar-SA" sz="7200" b="0" i="0" u="none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لَا</a:t>
          </a:r>
        </a:p>
      </dgm:t>
    </dgm:pt>
    <dgm:pt modelId="{9519C2F1-9B97-4C55-A940-FD0790061635}" type="parTrans" cxnId="{DF17E382-F3CE-4803-8A7B-DC987876623E}">
      <dgm:prSet/>
      <dgm:spPr/>
      <dgm:t>
        <a:bodyPr/>
        <a:lstStyle/>
        <a:p>
          <a:pPr rtl="1"/>
          <a:endParaRPr lang="ar-SA" sz="2000" b="0"/>
        </a:p>
      </dgm:t>
    </dgm:pt>
    <dgm:pt modelId="{883AE8EE-7E1E-4A85-8740-0D3433970CDA}" type="sibTrans" cxnId="{DF17E382-F3CE-4803-8A7B-DC987876623E}">
      <dgm:prSet/>
      <dgm:spPr/>
      <dgm:t>
        <a:bodyPr/>
        <a:lstStyle/>
        <a:p>
          <a:pPr rtl="1"/>
          <a:endParaRPr lang="ar-SA" sz="2000" b="0"/>
        </a:p>
      </dgm:t>
    </dgm:pt>
    <dgm:pt modelId="{161FCFC4-9FDB-45D9-BA8D-03155BC65CBB}">
      <dgm:prSet custT="1"/>
      <dgm:spPr/>
      <dgm:t>
        <a:bodyPr/>
        <a:lstStyle/>
        <a:p>
          <a:pPr rtl="1"/>
          <a:r>
            <a:rPr lang="ar-SA" sz="8800" b="0" i="0" u="none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دِي</a:t>
          </a:r>
        </a:p>
      </dgm:t>
    </dgm:pt>
    <dgm:pt modelId="{D1AB5120-0775-42AF-A772-4947C00DA785}" type="parTrans" cxnId="{3EF91BAC-4EDB-4704-8543-300BA312E3F0}">
      <dgm:prSet/>
      <dgm:spPr/>
      <dgm:t>
        <a:bodyPr/>
        <a:lstStyle/>
        <a:p>
          <a:pPr rtl="1"/>
          <a:endParaRPr lang="ar-SA" sz="2000" b="0"/>
        </a:p>
      </dgm:t>
    </dgm:pt>
    <dgm:pt modelId="{29C03F4E-926A-40C2-9D60-F115A446AA03}" type="sibTrans" cxnId="{3EF91BAC-4EDB-4704-8543-300BA312E3F0}">
      <dgm:prSet/>
      <dgm:spPr/>
      <dgm:t>
        <a:bodyPr/>
        <a:lstStyle/>
        <a:p>
          <a:pPr rtl="1"/>
          <a:endParaRPr lang="ar-SA" sz="2000" b="0"/>
        </a:p>
      </dgm:t>
    </dgm:pt>
    <dgm:pt modelId="{63B155A9-11E0-4F57-BDE0-DC89EBAF9C4B}" type="pres">
      <dgm:prSet presAssocID="{D97F2DAE-CA01-4B5E-8D2D-3A0380A7F185}" presName="Name0" presStyleCnt="0">
        <dgm:presLayoutVars>
          <dgm:dir val="rev"/>
          <dgm:resizeHandles val="exact"/>
        </dgm:presLayoutVars>
      </dgm:prSet>
      <dgm:spPr/>
    </dgm:pt>
    <dgm:pt modelId="{E1FA2148-5DF2-4CB7-8329-98F1D42793AF}" type="pres">
      <dgm:prSet presAssocID="{84E207B8-CBCE-406D-BC82-87855A8C4AC7}" presName="node" presStyleLbl="node1" presStyleIdx="0" presStyleCnt="3">
        <dgm:presLayoutVars>
          <dgm:bulletEnabled val="1"/>
        </dgm:presLayoutVars>
      </dgm:prSet>
      <dgm:spPr/>
    </dgm:pt>
    <dgm:pt modelId="{3A24E14C-26ED-46F4-8948-BC3D147D8B9F}" type="pres">
      <dgm:prSet presAssocID="{2871A1DA-7767-4233-A9BE-0A295B99A31C}" presName="sibTrans" presStyleCnt="0"/>
      <dgm:spPr/>
    </dgm:pt>
    <dgm:pt modelId="{5F4DA79A-3A11-4D64-B6D2-091B0ED2C273}" type="pres">
      <dgm:prSet presAssocID="{F596621C-01C8-453C-8A7C-D34F7B665643}" presName="node" presStyleLbl="node1" presStyleIdx="1" presStyleCnt="3">
        <dgm:presLayoutVars>
          <dgm:bulletEnabled val="1"/>
        </dgm:presLayoutVars>
      </dgm:prSet>
      <dgm:spPr/>
    </dgm:pt>
    <dgm:pt modelId="{0195A24F-060E-4FE7-B4C3-4AFE2B5BABA8}" type="pres">
      <dgm:prSet presAssocID="{883AE8EE-7E1E-4A85-8740-0D3433970CDA}" presName="sibTrans" presStyleCnt="0"/>
      <dgm:spPr/>
    </dgm:pt>
    <dgm:pt modelId="{415ED834-2008-4D13-948D-7DA5155A43F1}" type="pres">
      <dgm:prSet presAssocID="{161FCFC4-9FDB-45D9-BA8D-03155BC65CBB}" presName="node" presStyleLbl="node1" presStyleIdx="2" presStyleCnt="3">
        <dgm:presLayoutVars>
          <dgm:bulletEnabled val="1"/>
        </dgm:presLayoutVars>
      </dgm:prSet>
      <dgm:spPr/>
    </dgm:pt>
  </dgm:ptLst>
  <dgm:cxnLst>
    <dgm:cxn modelId="{51751C36-97DC-4F1D-8D61-F1226045FB77}" type="presOf" srcId="{F596621C-01C8-453C-8A7C-D34F7B665643}" destId="{5F4DA79A-3A11-4D64-B6D2-091B0ED2C273}" srcOrd="0" destOrd="0" presId="urn:microsoft.com/office/officeart/2005/8/layout/hList6"/>
    <dgm:cxn modelId="{0E9FF666-32C0-4B1D-96B2-0667B97569B1}" srcId="{D97F2DAE-CA01-4B5E-8D2D-3A0380A7F185}" destId="{84E207B8-CBCE-406D-BC82-87855A8C4AC7}" srcOrd="0" destOrd="0" parTransId="{1EA48AAC-ABC5-4143-9A5D-A62196C6F040}" sibTransId="{2871A1DA-7767-4233-A9BE-0A295B99A31C}"/>
    <dgm:cxn modelId="{DF17E382-F3CE-4803-8A7B-DC987876623E}" srcId="{D97F2DAE-CA01-4B5E-8D2D-3A0380A7F185}" destId="{F596621C-01C8-453C-8A7C-D34F7B665643}" srcOrd="1" destOrd="0" parTransId="{9519C2F1-9B97-4C55-A940-FD0790061635}" sibTransId="{883AE8EE-7E1E-4A85-8740-0D3433970CDA}"/>
    <dgm:cxn modelId="{56D9CF83-2926-49DB-A3B3-FB408BA23322}" type="presOf" srcId="{D97F2DAE-CA01-4B5E-8D2D-3A0380A7F185}" destId="{63B155A9-11E0-4F57-BDE0-DC89EBAF9C4B}" srcOrd="0" destOrd="0" presId="urn:microsoft.com/office/officeart/2005/8/layout/hList6"/>
    <dgm:cxn modelId="{5191E4A1-6A48-4B9E-B1A0-E82A8E6BEC58}" type="presOf" srcId="{84E207B8-CBCE-406D-BC82-87855A8C4AC7}" destId="{E1FA2148-5DF2-4CB7-8329-98F1D42793AF}" srcOrd="0" destOrd="0" presId="urn:microsoft.com/office/officeart/2005/8/layout/hList6"/>
    <dgm:cxn modelId="{3EF91BAC-4EDB-4704-8543-300BA312E3F0}" srcId="{D97F2DAE-CA01-4B5E-8D2D-3A0380A7F185}" destId="{161FCFC4-9FDB-45D9-BA8D-03155BC65CBB}" srcOrd="2" destOrd="0" parTransId="{D1AB5120-0775-42AF-A772-4947C00DA785}" sibTransId="{29C03F4E-926A-40C2-9D60-F115A446AA03}"/>
    <dgm:cxn modelId="{F919C6C3-A974-4B0C-A71F-9842EF5585D8}" type="presOf" srcId="{161FCFC4-9FDB-45D9-BA8D-03155BC65CBB}" destId="{415ED834-2008-4D13-948D-7DA5155A43F1}" srcOrd="0" destOrd="0" presId="urn:microsoft.com/office/officeart/2005/8/layout/hList6"/>
    <dgm:cxn modelId="{5B84B8D1-3E77-4E6C-8450-8986A1C6750F}" type="presParOf" srcId="{63B155A9-11E0-4F57-BDE0-DC89EBAF9C4B}" destId="{E1FA2148-5DF2-4CB7-8329-98F1D42793AF}" srcOrd="0" destOrd="0" presId="urn:microsoft.com/office/officeart/2005/8/layout/hList6"/>
    <dgm:cxn modelId="{A1CC1D16-B01D-473D-88DE-0B2BF92128A6}" type="presParOf" srcId="{63B155A9-11E0-4F57-BDE0-DC89EBAF9C4B}" destId="{3A24E14C-26ED-46F4-8948-BC3D147D8B9F}" srcOrd="1" destOrd="0" presId="urn:microsoft.com/office/officeart/2005/8/layout/hList6"/>
    <dgm:cxn modelId="{B874935C-53E8-4EB9-BEEF-6E4A258347B0}" type="presParOf" srcId="{63B155A9-11E0-4F57-BDE0-DC89EBAF9C4B}" destId="{5F4DA79A-3A11-4D64-B6D2-091B0ED2C273}" srcOrd="2" destOrd="0" presId="urn:microsoft.com/office/officeart/2005/8/layout/hList6"/>
    <dgm:cxn modelId="{F677DEE3-8F3C-41C3-8365-0E886BEADD0B}" type="presParOf" srcId="{63B155A9-11E0-4F57-BDE0-DC89EBAF9C4B}" destId="{0195A24F-060E-4FE7-B4C3-4AFE2B5BABA8}" srcOrd="3" destOrd="0" presId="urn:microsoft.com/office/officeart/2005/8/layout/hList6"/>
    <dgm:cxn modelId="{4D0C882E-C0E0-49FF-9B31-7BE54B0FB1FD}" type="presParOf" srcId="{63B155A9-11E0-4F57-BDE0-DC89EBAF9C4B}" destId="{415ED834-2008-4D13-948D-7DA5155A43F1}" srcOrd="4" destOrd="0" presId="urn:microsoft.com/office/officeart/2005/8/layout/hList6"/>
  </dgm:cxnLst>
  <dgm:bg/>
  <dgm:whole/>
  <dgm:extLst>
    <a:ext xmlns:dsp="http://schemas.microsoft.com/office/drawing/2008/diagram" uri="http://schemas.microsoft.com/office/drawing/2008/diagram">
      <dsp:dataModelExt minVer="http://schemas.openxmlformats.org/drawingml/2006/diagram" relId="rId6"/>
    </a:ext>
  </dgm:extLst>
</dgm:dataModel>
</file>

<file path=ppt/diagrams/data2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A31671FA-8256-4159-9ADE-23D25F022BE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51F7FE-C856-46ED-BFFD-998A1152D26E}">
      <dgm:prSet phldrT="[نص]" custT="1"/>
      <dgm:spPr/>
      <dgm:t>
        <a:bodyPr/>
        <a:lstStyle/>
        <a:p>
          <a:pPr algn="r"/>
          <a:r>
            <a:rPr lang="ar-SA" sz="1800" dirty="0"/>
            <a:t> الحرف: </a:t>
          </a:r>
          <a:r>
            <a:rPr lang="ar-SA" sz="500" dirty="0"/>
            <a:t>....................................................</a:t>
          </a:r>
          <a:endParaRPr lang="en-US" sz="1800" dirty="0"/>
        </a:p>
      </dgm:t>
    </dgm:pt>
    <dgm:pt modelId="{AE6A63ED-2510-428F-B94A-26B1AD8E0937}" type="parTrans" cxnId="{2EEC7693-E63F-4EA2-BAD3-97E3E93BA30B}">
      <dgm:prSet/>
      <dgm:spPr/>
      <dgm:t>
        <a:bodyPr/>
        <a:lstStyle/>
        <a:p>
          <a:endParaRPr lang="en-US" sz="1200"/>
        </a:p>
      </dgm:t>
    </dgm:pt>
    <dgm:pt modelId="{1ADF2482-9E0A-4125-9C09-BE68A7C0397B}" type="sibTrans" cxnId="{2EEC7693-E63F-4EA2-BAD3-97E3E93BA30B}">
      <dgm:prSet/>
      <dgm:spPr/>
      <dgm:t>
        <a:bodyPr/>
        <a:lstStyle/>
        <a:p>
          <a:endParaRPr lang="en-US" sz="1200"/>
        </a:p>
      </dgm:t>
    </dgm:pt>
    <dgm:pt modelId="{2716B63C-8C10-48E1-A7C3-E50A3051A088}">
      <dgm:prSet phldrT="[نص]" custT="1"/>
      <dgm:spPr/>
      <dgm:t>
        <a:bodyPr/>
        <a:lstStyle/>
        <a:p>
          <a:r>
            <a:rPr lang="ar-SA" sz="1600" b="1" dirty="0">
              <a:solidFill>
                <a:srgbClr val="C00000"/>
              </a:solidFill>
            </a:rPr>
            <a:t>مواضع الحرف في الكلمة</a:t>
          </a:r>
          <a:endParaRPr lang="en-US" sz="1600" b="1" dirty="0">
            <a:solidFill>
              <a:srgbClr val="C00000"/>
            </a:solidFill>
          </a:endParaRPr>
        </a:p>
      </dgm:t>
    </dgm:pt>
    <dgm:pt modelId="{EC288D50-C153-4AA6-BD6B-48D4F3E000A0}" type="parTrans" cxnId="{F57377A2-CD6D-434C-8AD3-24E700850AA6}">
      <dgm:prSet/>
      <dgm:spPr/>
      <dgm:t>
        <a:bodyPr/>
        <a:lstStyle/>
        <a:p>
          <a:endParaRPr lang="en-US" sz="1200"/>
        </a:p>
      </dgm:t>
    </dgm:pt>
    <dgm:pt modelId="{461D4ED2-A48A-4A17-B183-E1607A453336}" type="sibTrans" cxnId="{F57377A2-CD6D-434C-8AD3-24E700850AA6}">
      <dgm:prSet/>
      <dgm:spPr/>
      <dgm:t>
        <a:bodyPr/>
        <a:lstStyle/>
        <a:p>
          <a:endParaRPr lang="en-US" sz="1200"/>
        </a:p>
      </dgm:t>
    </dgm:pt>
    <dgm:pt modelId="{F5E94E36-8AAE-4EF8-9B6C-6D01555A4B27}">
      <dgm:prSet phldrT="[نص]" custT="1"/>
      <dgm:spPr/>
      <dgm:t>
        <a:bodyPr/>
        <a:lstStyle/>
        <a:p>
          <a:r>
            <a:rPr lang="ar-SA" sz="1600" b="1" dirty="0">
              <a:solidFill>
                <a:srgbClr val="0070C0"/>
              </a:solidFill>
            </a:rPr>
            <a:t>الحرف بالصوت الطويل </a:t>
          </a:r>
          <a:endParaRPr lang="en-US" sz="1600" b="1" dirty="0">
            <a:solidFill>
              <a:srgbClr val="0070C0"/>
            </a:solidFill>
          </a:endParaRPr>
        </a:p>
      </dgm:t>
    </dgm:pt>
    <dgm:pt modelId="{FFE0077C-B628-4499-9C94-1DB0351572DB}" type="parTrans" cxnId="{9BAA5669-1648-412F-AB1A-CDC18C60A5AC}">
      <dgm:prSet/>
      <dgm:spPr/>
      <dgm:t>
        <a:bodyPr/>
        <a:lstStyle/>
        <a:p>
          <a:endParaRPr lang="en-US" sz="1200"/>
        </a:p>
      </dgm:t>
    </dgm:pt>
    <dgm:pt modelId="{988B17B2-751A-4E90-AC5B-F901CA8A1562}" type="sibTrans" cxnId="{9BAA5669-1648-412F-AB1A-CDC18C60A5AC}">
      <dgm:prSet/>
      <dgm:spPr/>
      <dgm:t>
        <a:bodyPr/>
        <a:lstStyle/>
        <a:p>
          <a:endParaRPr lang="en-US" sz="1200"/>
        </a:p>
      </dgm:t>
    </dgm:pt>
    <dgm:pt modelId="{DB083F19-A49B-4A32-9345-B5FA3CFDF343}">
      <dgm:prSet phldrT="[نص]" custT="1"/>
      <dgm:spPr/>
      <dgm:t>
        <a:bodyPr/>
        <a:lstStyle/>
        <a:p>
          <a:r>
            <a:rPr lang="ar-SA" sz="1600" b="1" dirty="0">
              <a:solidFill>
                <a:srgbClr val="7030A0"/>
              </a:solidFill>
            </a:rPr>
            <a:t>الحرف بالصوت القصير </a:t>
          </a:r>
          <a:endParaRPr lang="en-US" sz="1600" b="1" dirty="0">
            <a:solidFill>
              <a:srgbClr val="7030A0"/>
            </a:solidFill>
          </a:endParaRPr>
        </a:p>
      </dgm:t>
    </dgm:pt>
    <dgm:pt modelId="{626D3600-9643-4326-A3B9-DF3DC23CC23D}" type="parTrans" cxnId="{7C54A917-B970-4EBE-B846-CF5535106A60}">
      <dgm:prSet/>
      <dgm:spPr/>
      <dgm:t>
        <a:bodyPr/>
        <a:lstStyle/>
        <a:p>
          <a:endParaRPr lang="en-US" sz="1200"/>
        </a:p>
      </dgm:t>
    </dgm:pt>
    <dgm:pt modelId="{7079E00C-7633-4FFA-94ED-D61207CAD542}" type="sibTrans" cxnId="{7C54A917-B970-4EBE-B846-CF5535106A60}">
      <dgm:prSet/>
      <dgm:spPr/>
      <dgm:t>
        <a:bodyPr/>
        <a:lstStyle/>
        <a:p>
          <a:endParaRPr lang="en-US" sz="1200"/>
        </a:p>
      </dgm:t>
    </dgm:pt>
    <dgm:pt modelId="{28E2951F-B960-43FE-AC65-37BEA72AD4CD}">
      <dgm:prSet custT="1"/>
      <dgm:spPr/>
      <dgm:t>
        <a:bodyPr/>
        <a:lstStyle/>
        <a:p>
          <a:r>
            <a:rPr lang="ar-SA" sz="300" dirty="0"/>
            <a:t>...........................................................</a:t>
          </a:r>
          <a:endParaRPr lang="en-US" sz="300" dirty="0"/>
        </a:p>
      </dgm:t>
    </dgm:pt>
    <dgm:pt modelId="{2921327E-4D06-42FC-A478-B92A2F17F55E}" type="parTrans" cxnId="{F9CEC160-FC46-4A59-A06F-FB0AFBC340CF}">
      <dgm:prSet/>
      <dgm:spPr/>
      <dgm:t>
        <a:bodyPr/>
        <a:lstStyle/>
        <a:p>
          <a:endParaRPr lang="en-US" sz="1200"/>
        </a:p>
      </dgm:t>
    </dgm:pt>
    <dgm:pt modelId="{BEF5AC5E-3827-4920-8355-93AF92408540}" type="sibTrans" cxnId="{F9CEC160-FC46-4A59-A06F-FB0AFBC340CF}">
      <dgm:prSet/>
      <dgm:spPr/>
      <dgm:t>
        <a:bodyPr/>
        <a:lstStyle/>
        <a:p>
          <a:endParaRPr lang="en-US" sz="1200"/>
        </a:p>
      </dgm:t>
    </dgm:pt>
    <dgm:pt modelId="{CA875BD1-2FB0-439C-B9B4-3D3F816CD125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6D2B27C3-7E5A-40C1-8441-AF1EC63A19AE}" type="parTrans" cxnId="{DEA092F6-BD5A-4507-9928-64DFB43465C2}">
      <dgm:prSet/>
      <dgm:spPr/>
      <dgm:t>
        <a:bodyPr/>
        <a:lstStyle/>
        <a:p>
          <a:endParaRPr lang="en-US" sz="1200"/>
        </a:p>
      </dgm:t>
    </dgm:pt>
    <dgm:pt modelId="{6B62B251-8F6E-40E7-BE0D-770690216104}" type="sibTrans" cxnId="{DEA092F6-BD5A-4507-9928-64DFB43465C2}">
      <dgm:prSet/>
      <dgm:spPr/>
      <dgm:t>
        <a:bodyPr/>
        <a:lstStyle/>
        <a:p>
          <a:endParaRPr lang="en-US" sz="1200"/>
        </a:p>
      </dgm:t>
    </dgm:pt>
    <dgm:pt modelId="{F384E2C3-E501-427D-B467-72C2F52F5DAF}">
      <dgm:prSet custT="1"/>
      <dgm:spPr/>
      <dgm:t>
        <a:bodyPr/>
        <a:lstStyle/>
        <a:p>
          <a:r>
            <a:rPr lang="ar-SA" sz="300"/>
            <a:t>............................................................</a:t>
          </a:r>
          <a:endParaRPr lang="en-US" sz="300"/>
        </a:p>
      </dgm:t>
    </dgm:pt>
    <dgm:pt modelId="{4240CA1A-E497-47E1-8251-B38DFB72148A}" type="parTrans" cxnId="{F77A1083-154E-40AE-A4D9-4CFA8B5DEA96}">
      <dgm:prSet/>
      <dgm:spPr/>
      <dgm:t>
        <a:bodyPr/>
        <a:lstStyle/>
        <a:p>
          <a:endParaRPr lang="en-US" sz="1200"/>
        </a:p>
      </dgm:t>
    </dgm:pt>
    <dgm:pt modelId="{360ACD5D-8FDA-4431-8EC3-2A65FDFB0CB9}" type="sibTrans" cxnId="{F77A1083-154E-40AE-A4D9-4CFA8B5DEA96}">
      <dgm:prSet/>
      <dgm:spPr/>
      <dgm:t>
        <a:bodyPr/>
        <a:lstStyle/>
        <a:p>
          <a:endParaRPr lang="en-US" sz="1200"/>
        </a:p>
      </dgm:t>
    </dgm:pt>
    <dgm:pt modelId="{6F41C3BE-7D68-44EE-863A-E9873CF8566B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6DEC5AE2-AE5E-456B-931C-779F3A938DFE}" type="parTrans" cxnId="{A3BAA22E-2F44-42C9-9A6A-B051D9803CE5}">
      <dgm:prSet/>
      <dgm:spPr/>
      <dgm:t>
        <a:bodyPr/>
        <a:lstStyle/>
        <a:p>
          <a:endParaRPr lang="en-US" sz="1200"/>
        </a:p>
      </dgm:t>
    </dgm:pt>
    <dgm:pt modelId="{860F7552-ED6F-4EAE-8654-C4B0F59C758C}" type="sibTrans" cxnId="{A3BAA22E-2F44-42C9-9A6A-B051D9803CE5}">
      <dgm:prSet/>
      <dgm:spPr/>
      <dgm:t>
        <a:bodyPr/>
        <a:lstStyle/>
        <a:p>
          <a:endParaRPr lang="en-US" sz="1200"/>
        </a:p>
      </dgm:t>
    </dgm:pt>
    <dgm:pt modelId="{41CD2628-9D3A-4087-A8FA-FECF6794D144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DC8B046C-D553-4C76-9B01-C91BFBAB7499}" type="parTrans" cxnId="{25E7AE93-0D25-4F57-86B8-3D10928FF7F1}">
      <dgm:prSet/>
      <dgm:spPr/>
      <dgm:t>
        <a:bodyPr/>
        <a:lstStyle/>
        <a:p>
          <a:endParaRPr lang="en-US" sz="1200"/>
        </a:p>
      </dgm:t>
    </dgm:pt>
    <dgm:pt modelId="{BE390872-3B0D-43D5-A19C-635F208F8757}" type="sibTrans" cxnId="{25E7AE93-0D25-4F57-86B8-3D10928FF7F1}">
      <dgm:prSet/>
      <dgm:spPr/>
      <dgm:t>
        <a:bodyPr/>
        <a:lstStyle/>
        <a:p>
          <a:endParaRPr lang="en-US" sz="1200"/>
        </a:p>
      </dgm:t>
    </dgm:pt>
    <dgm:pt modelId="{A16F3D39-41F4-437F-B3B4-93AAD413A7CD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FCE116D3-782A-477E-951A-C44FEEB5DCE4}" type="parTrans" cxnId="{8100FF42-E3C7-4D46-A5D0-D8FE4093C64F}">
      <dgm:prSet/>
      <dgm:spPr/>
      <dgm:t>
        <a:bodyPr/>
        <a:lstStyle/>
        <a:p>
          <a:endParaRPr lang="en-US" sz="1200"/>
        </a:p>
      </dgm:t>
    </dgm:pt>
    <dgm:pt modelId="{DBF05101-6914-4BFE-BE99-F46B844716AB}" type="sibTrans" cxnId="{8100FF42-E3C7-4D46-A5D0-D8FE4093C64F}">
      <dgm:prSet/>
      <dgm:spPr/>
      <dgm:t>
        <a:bodyPr/>
        <a:lstStyle/>
        <a:p>
          <a:endParaRPr lang="en-US" sz="1200"/>
        </a:p>
      </dgm:t>
    </dgm:pt>
    <dgm:pt modelId="{C5B4286F-4B9F-4576-A9A9-EACA6DE4662D}">
      <dgm:prSet custT="1"/>
      <dgm:spPr/>
      <dgm:t>
        <a:bodyPr/>
        <a:lstStyle/>
        <a:p>
          <a:r>
            <a:rPr lang="ar-SA" sz="300" dirty="0"/>
            <a:t>........................................................</a:t>
          </a:r>
          <a:endParaRPr lang="en-US" sz="300" dirty="0"/>
        </a:p>
      </dgm:t>
    </dgm:pt>
    <dgm:pt modelId="{CCE0458A-9132-489D-94BE-B0475DB770C5}" type="parTrans" cxnId="{FFA3B1C1-9C19-4690-BB5E-E2C12739D3B1}">
      <dgm:prSet/>
      <dgm:spPr/>
      <dgm:t>
        <a:bodyPr/>
        <a:lstStyle/>
        <a:p>
          <a:endParaRPr lang="en-US" sz="1200"/>
        </a:p>
      </dgm:t>
    </dgm:pt>
    <dgm:pt modelId="{F1D0397B-0D40-4009-AF44-915BB8EF024F}" type="sibTrans" cxnId="{FFA3B1C1-9C19-4690-BB5E-E2C12739D3B1}">
      <dgm:prSet/>
      <dgm:spPr/>
      <dgm:t>
        <a:bodyPr/>
        <a:lstStyle/>
        <a:p>
          <a:endParaRPr lang="en-US" sz="1200"/>
        </a:p>
      </dgm:t>
    </dgm:pt>
    <dgm:pt modelId="{E75FAA81-ED43-4C88-A1ED-B63BEA175EAC}">
      <dgm:prSet custT="1"/>
      <dgm:spPr/>
      <dgm:t>
        <a:bodyPr/>
        <a:lstStyle/>
        <a:p>
          <a:r>
            <a:rPr lang="ar-SA" sz="300" dirty="0"/>
            <a:t>.................................ز........................</a:t>
          </a:r>
          <a:endParaRPr lang="en-US" sz="300" dirty="0"/>
        </a:p>
      </dgm:t>
    </dgm:pt>
    <dgm:pt modelId="{81F2B255-04D9-4BB6-B430-EDAC59ED1AC5}" type="parTrans" cxnId="{EC2FAD9C-280D-40E0-9BEE-64C7F123D07C}">
      <dgm:prSet/>
      <dgm:spPr/>
      <dgm:t>
        <a:bodyPr/>
        <a:lstStyle/>
        <a:p>
          <a:endParaRPr lang="en-US" sz="1200"/>
        </a:p>
      </dgm:t>
    </dgm:pt>
    <dgm:pt modelId="{5E14353F-74D0-459A-B1D3-AC93EC7053E7}" type="sibTrans" cxnId="{EC2FAD9C-280D-40E0-9BEE-64C7F123D07C}">
      <dgm:prSet/>
      <dgm:spPr/>
      <dgm:t>
        <a:bodyPr/>
        <a:lstStyle/>
        <a:p>
          <a:endParaRPr lang="en-US" sz="1200"/>
        </a:p>
      </dgm:t>
    </dgm:pt>
    <dgm:pt modelId="{3CB52355-9DB5-4222-8C9C-4414C4DF06EA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43EDAFAB-17CD-44A2-840B-7F5EA279E59B}" type="parTrans" cxnId="{9F344F55-6E40-4B05-9428-2FEC179DE12A}">
      <dgm:prSet/>
      <dgm:spPr/>
      <dgm:t>
        <a:bodyPr/>
        <a:lstStyle/>
        <a:p>
          <a:endParaRPr lang="en-US" sz="1200"/>
        </a:p>
      </dgm:t>
    </dgm:pt>
    <dgm:pt modelId="{17385462-C7E5-495F-951A-6C83416D4697}" type="sibTrans" cxnId="{9F344F55-6E40-4B05-9428-2FEC179DE12A}">
      <dgm:prSet/>
      <dgm:spPr/>
      <dgm:t>
        <a:bodyPr/>
        <a:lstStyle/>
        <a:p>
          <a:endParaRPr lang="en-US" sz="1200"/>
        </a:p>
      </dgm:t>
    </dgm:pt>
    <dgm:pt modelId="{06825520-AD5A-425F-AC1A-63831E5B06B0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0DC33A36-58FB-4128-8BC9-DFDCDABBF65D}" type="parTrans" cxnId="{93CE344E-6374-46DA-A4B1-9FFE509EE71E}">
      <dgm:prSet/>
      <dgm:spPr/>
      <dgm:t>
        <a:bodyPr/>
        <a:lstStyle/>
        <a:p>
          <a:endParaRPr lang="en-US" sz="1200"/>
        </a:p>
      </dgm:t>
    </dgm:pt>
    <dgm:pt modelId="{8314D1E7-DFD9-41AD-AD2E-21281AFE3EE7}" type="sibTrans" cxnId="{93CE344E-6374-46DA-A4B1-9FFE509EE71E}">
      <dgm:prSet/>
      <dgm:spPr/>
      <dgm:t>
        <a:bodyPr/>
        <a:lstStyle/>
        <a:p>
          <a:endParaRPr lang="en-US" sz="1200"/>
        </a:p>
      </dgm:t>
    </dgm:pt>
    <dgm:pt modelId="{18FD97BD-6CB1-451C-80C9-2C4B69DC7385}" type="pres">
      <dgm:prSet presAssocID="{A31671FA-8256-4159-9ADE-23D25F022BE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3FAE28B-4854-4FDE-9583-D3784892F1F9}" type="pres">
      <dgm:prSet presAssocID="{A31671FA-8256-4159-9ADE-23D25F022BE5}" presName="hierFlow" presStyleCnt="0"/>
      <dgm:spPr/>
    </dgm:pt>
    <dgm:pt modelId="{EA46348A-781A-4290-AD54-1DC5BCA012B0}" type="pres">
      <dgm:prSet presAssocID="{A31671FA-8256-4159-9ADE-23D25F022BE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084F587-D4E2-42C1-8B16-FB7B1AEF2FE9}" type="pres">
      <dgm:prSet presAssocID="{D351F7FE-C856-46ED-BFFD-998A1152D26E}" presName="Name14" presStyleCnt="0"/>
      <dgm:spPr/>
    </dgm:pt>
    <dgm:pt modelId="{F690F16E-A8A4-41A0-81D4-87B446228214}" type="pres">
      <dgm:prSet presAssocID="{D351F7FE-C856-46ED-BFFD-998A1152D26E}" presName="level1Shape" presStyleLbl="node0" presStyleIdx="0" presStyleCnt="1" custScaleX="315918" custLinFactY="-83084" custLinFactNeighborX="38244" custLinFactNeighborY="-100000">
        <dgm:presLayoutVars>
          <dgm:chPref val="3"/>
        </dgm:presLayoutVars>
      </dgm:prSet>
      <dgm:spPr/>
    </dgm:pt>
    <dgm:pt modelId="{09AC02F1-75F7-48BD-91CD-A4E94D7C43E1}" type="pres">
      <dgm:prSet presAssocID="{D351F7FE-C856-46ED-BFFD-998A1152D26E}" presName="hierChild2" presStyleCnt="0"/>
      <dgm:spPr/>
    </dgm:pt>
    <dgm:pt modelId="{CF947BE5-85C3-42CC-B342-64FFA2437B90}" type="pres">
      <dgm:prSet presAssocID="{EC288D50-C153-4AA6-BD6B-48D4F3E000A0}" presName="Name19" presStyleLbl="parChTrans1D2" presStyleIdx="0" presStyleCnt="3"/>
      <dgm:spPr/>
    </dgm:pt>
    <dgm:pt modelId="{1C036C13-2013-45BE-8B70-3363EB90A275}" type="pres">
      <dgm:prSet presAssocID="{2716B63C-8C10-48E1-A7C3-E50A3051A088}" presName="Name21" presStyleCnt="0"/>
      <dgm:spPr/>
    </dgm:pt>
    <dgm:pt modelId="{C710DCBA-D015-43AE-8238-08163AFB5E5E}" type="pres">
      <dgm:prSet presAssocID="{2716B63C-8C10-48E1-A7C3-E50A3051A088}" presName="level2Shape" presStyleLbl="node2" presStyleIdx="0" presStyleCnt="3" custScaleX="218102" custScaleY="162795" custLinFactNeighborX="-6035" custLinFactNeighborY="-3019"/>
      <dgm:spPr/>
    </dgm:pt>
    <dgm:pt modelId="{7A834620-FA0D-4192-9099-ABA4B244C778}" type="pres">
      <dgm:prSet presAssocID="{2716B63C-8C10-48E1-A7C3-E50A3051A088}" presName="hierChild3" presStyleCnt="0"/>
      <dgm:spPr/>
    </dgm:pt>
    <dgm:pt modelId="{0141D05B-1FAA-43E3-9C97-B0EC437ED9E8}" type="pres">
      <dgm:prSet presAssocID="{6DEC5AE2-AE5E-456B-931C-779F3A938DFE}" presName="Name19" presStyleLbl="parChTrans1D3" presStyleIdx="0" presStyleCnt="10"/>
      <dgm:spPr/>
    </dgm:pt>
    <dgm:pt modelId="{17A7A056-BEAA-46CD-A1BD-77F74F4D3831}" type="pres">
      <dgm:prSet presAssocID="{6F41C3BE-7D68-44EE-863A-E9873CF8566B}" presName="Name21" presStyleCnt="0"/>
      <dgm:spPr/>
    </dgm:pt>
    <dgm:pt modelId="{C3933609-25B7-4713-822B-AE026FC11DCC}" type="pres">
      <dgm:prSet presAssocID="{6F41C3BE-7D68-44EE-863A-E9873CF8566B}" presName="level2Shape" presStyleLbl="node3" presStyleIdx="0" presStyleCnt="10" custScaleY="158051" custLinFactY="11710" custLinFactNeighborX="4265" custLinFactNeighborY="100000"/>
      <dgm:spPr/>
    </dgm:pt>
    <dgm:pt modelId="{69F252FD-2254-4F52-AC50-20D118D457D3}" type="pres">
      <dgm:prSet presAssocID="{6F41C3BE-7D68-44EE-863A-E9873CF8566B}" presName="hierChild3" presStyleCnt="0"/>
      <dgm:spPr/>
    </dgm:pt>
    <dgm:pt modelId="{944FAD24-8584-49B0-AED6-0312A9F45EF7}" type="pres">
      <dgm:prSet presAssocID="{CCE0458A-9132-489D-94BE-B0475DB770C5}" presName="Name19" presStyleLbl="parChTrans1D3" presStyleIdx="1" presStyleCnt="10"/>
      <dgm:spPr/>
    </dgm:pt>
    <dgm:pt modelId="{FEAD075C-39CA-4AB6-8435-78CCD3944995}" type="pres">
      <dgm:prSet presAssocID="{C5B4286F-4B9F-4576-A9A9-EACA6DE4662D}" presName="Name21" presStyleCnt="0"/>
      <dgm:spPr/>
    </dgm:pt>
    <dgm:pt modelId="{195FB8B5-08CA-483B-BC37-A44F7DACA4B3}" type="pres">
      <dgm:prSet presAssocID="{C5B4286F-4B9F-4576-A9A9-EACA6DE4662D}" presName="level2Shape" presStyleLbl="node3" presStyleIdx="1" presStyleCnt="10" custScaleY="158051" custLinFactY="11710" custLinFactNeighborX="4265" custLinFactNeighborY="100000"/>
      <dgm:spPr/>
    </dgm:pt>
    <dgm:pt modelId="{8AC2EF02-D306-4101-B5CF-27E418874D49}" type="pres">
      <dgm:prSet presAssocID="{C5B4286F-4B9F-4576-A9A9-EACA6DE4662D}" presName="hierChild3" presStyleCnt="0"/>
      <dgm:spPr/>
    </dgm:pt>
    <dgm:pt modelId="{C0ADF05D-97F5-45AF-9D50-AFEDA1219915}" type="pres">
      <dgm:prSet presAssocID="{DC8B046C-D553-4C76-9B01-C91BFBAB7499}" presName="Name19" presStyleLbl="parChTrans1D3" presStyleIdx="2" presStyleCnt="10"/>
      <dgm:spPr/>
    </dgm:pt>
    <dgm:pt modelId="{FC2E82DF-4B53-4595-94AD-28D98DE497C1}" type="pres">
      <dgm:prSet presAssocID="{41CD2628-9D3A-4087-A8FA-FECF6794D144}" presName="Name21" presStyleCnt="0"/>
      <dgm:spPr/>
    </dgm:pt>
    <dgm:pt modelId="{854AB7C6-0A58-42DE-A2FB-0AB5AD4E2723}" type="pres">
      <dgm:prSet presAssocID="{41CD2628-9D3A-4087-A8FA-FECF6794D144}" presName="level2Shape" presStyleLbl="node3" presStyleIdx="2" presStyleCnt="10" custScaleY="158051" custLinFactY="11710" custLinFactNeighborX="4265" custLinFactNeighborY="100000"/>
      <dgm:spPr/>
    </dgm:pt>
    <dgm:pt modelId="{BE7854FD-2373-4131-9E34-F3ECBBB0EEB7}" type="pres">
      <dgm:prSet presAssocID="{41CD2628-9D3A-4087-A8FA-FECF6794D144}" presName="hierChild3" presStyleCnt="0"/>
      <dgm:spPr/>
    </dgm:pt>
    <dgm:pt modelId="{2CA9D545-07DD-4007-B0DB-F441D98EDAA0}" type="pres">
      <dgm:prSet presAssocID="{FCE116D3-782A-477E-951A-C44FEEB5DCE4}" presName="Name19" presStyleLbl="parChTrans1D3" presStyleIdx="3" presStyleCnt="10"/>
      <dgm:spPr/>
    </dgm:pt>
    <dgm:pt modelId="{C934AE82-749B-4F2E-A64E-B1BCF6C41062}" type="pres">
      <dgm:prSet presAssocID="{A16F3D39-41F4-437F-B3B4-93AAD413A7CD}" presName="Name21" presStyleCnt="0"/>
      <dgm:spPr/>
    </dgm:pt>
    <dgm:pt modelId="{4558DB7B-D94D-4B59-8CA6-E54AF803E68C}" type="pres">
      <dgm:prSet presAssocID="{A16F3D39-41F4-437F-B3B4-93AAD413A7CD}" presName="level2Shape" presStyleLbl="node3" presStyleIdx="3" presStyleCnt="10" custScaleY="158051" custLinFactY="11710" custLinFactNeighborX="4265" custLinFactNeighborY="100000"/>
      <dgm:spPr/>
    </dgm:pt>
    <dgm:pt modelId="{52098B38-B0BA-4D35-A692-314BD094B138}" type="pres">
      <dgm:prSet presAssocID="{A16F3D39-41F4-437F-B3B4-93AAD413A7CD}" presName="hierChild3" presStyleCnt="0"/>
      <dgm:spPr/>
    </dgm:pt>
    <dgm:pt modelId="{ADAEDCA8-A6BF-4D75-A497-F73026BFADCC}" type="pres">
      <dgm:prSet presAssocID="{FFE0077C-B628-4499-9C94-1DB0351572DB}" presName="Name19" presStyleLbl="parChTrans1D2" presStyleIdx="1" presStyleCnt="3"/>
      <dgm:spPr/>
    </dgm:pt>
    <dgm:pt modelId="{89FB36FF-07B0-4A96-8B79-84AECA192CF4}" type="pres">
      <dgm:prSet presAssocID="{F5E94E36-8AAE-4EF8-9B6C-6D01555A4B27}" presName="Name21" presStyleCnt="0"/>
      <dgm:spPr/>
    </dgm:pt>
    <dgm:pt modelId="{114D366A-9B6E-41A2-9228-CCC409779EDC}" type="pres">
      <dgm:prSet presAssocID="{F5E94E36-8AAE-4EF8-9B6C-6D01555A4B27}" presName="level2Shape" presStyleLbl="node2" presStyleIdx="1" presStyleCnt="3" custScaleX="218102" custScaleY="162795" custLinFactNeighborX="5371" custLinFactNeighborY="3020"/>
      <dgm:spPr/>
    </dgm:pt>
    <dgm:pt modelId="{C2B3B7DD-71F2-460F-8613-49F536212DD4}" type="pres">
      <dgm:prSet presAssocID="{F5E94E36-8AAE-4EF8-9B6C-6D01555A4B27}" presName="hierChild3" presStyleCnt="0"/>
      <dgm:spPr/>
    </dgm:pt>
    <dgm:pt modelId="{2B0C1421-09EB-459B-9206-B4BC4B6C2012}" type="pres">
      <dgm:prSet presAssocID="{0DC33A36-58FB-4128-8BC9-DFDCDABBF65D}" presName="Name19" presStyleLbl="parChTrans1D3" presStyleIdx="4" presStyleCnt="10"/>
      <dgm:spPr/>
    </dgm:pt>
    <dgm:pt modelId="{CF9896F1-C4C0-480C-BEAA-19B0E8FF9A87}" type="pres">
      <dgm:prSet presAssocID="{06825520-AD5A-425F-AC1A-63831E5B06B0}" presName="Name21" presStyleCnt="0"/>
      <dgm:spPr/>
    </dgm:pt>
    <dgm:pt modelId="{BCB0857F-6558-4784-BAB0-CE33FBF55C37}" type="pres">
      <dgm:prSet presAssocID="{06825520-AD5A-425F-AC1A-63831E5B06B0}" presName="level2Shape" presStyleLbl="node3" presStyleIdx="4" presStyleCnt="10" custScaleY="158051" custLinFactY="11710" custLinFactNeighborX="4265" custLinFactNeighborY="100000"/>
      <dgm:spPr/>
    </dgm:pt>
    <dgm:pt modelId="{9083AB61-3C24-4AED-94E5-FB735B00D60F}" type="pres">
      <dgm:prSet presAssocID="{06825520-AD5A-425F-AC1A-63831E5B06B0}" presName="hierChild3" presStyleCnt="0"/>
      <dgm:spPr/>
    </dgm:pt>
    <dgm:pt modelId="{B9FE253A-71D2-4BB3-BC67-CBB31BBAA608}" type="pres">
      <dgm:prSet presAssocID="{43EDAFAB-17CD-44A2-840B-7F5EA279E59B}" presName="Name19" presStyleLbl="parChTrans1D3" presStyleIdx="5" presStyleCnt="10"/>
      <dgm:spPr/>
    </dgm:pt>
    <dgm:pt modelId="{04C50925-242A-491F-9380-B85A239B2B24}" type="pres">
      <dgm:prSet presAssocID="{3CB52355-9DB5-4222-8C9C-4414C4DF06EA}" presName="Name21" presStyleCnt="0"/>
      <dgm:spPr/>
    </dgm:pt>
    <dgm:pt modelId="{1142C774-3A89-4F1E-A6B7-5FD06941F0B5}" type="pres">
      <dgm:prSet presAssocID="{3CB52355-9DB5-4222-8C9C-4414C4DF06EA}" presName="level2Shape" presStyleLbl="node3" presStyleIdx="5" presStyleCnt="10" custScaleY="158051" custLinFactY="11710" custLinFactNeighborX="4265" custLinFactNeighborY="100000"/>
      <dgm:spPr/>
    </dgm:pt>
    <dgm:pt modelId="{3B5A64F5-6757-4BC0-B366-EC450BEF7884}" type="pres">
      <dgm:prSet presAssocID="{3CB52355-9DB5-4222-8C9C-4414C4DF06EA}" presName="hierChild3" presStyleCnt="0"/>
      <dgm:spPr/>
    </dgm:pt>
    <dgm:pt modelId="{08B9E64F-09E7-445C-9F6D-7FF01EED868E}" type="pres">
      <dgm:prSet presAssocID="{81F2B255-04D9-4BB6-B430-EDAC59ED1AC5}" presName="Name19" presStyleLbl="parChTrans1D3" presStyleIdx="6" presStyleCnt="10"/>
      <dgm:spPr/>
    </dgm:pt>
    <dgm:pt modelId="{0BDD0EB7-FAF2-48BF-9605-E0D1B54ECF69}" type="pres">
      <dgm:prSet presAssocID="{E75FAA81-ED43-4C88-A1ED-B63BEA175EAC}" presName="Name21" presStyleCnt="0"/>
      <dgm:spPr/>
    </dgm:pt>
    <dgm:pt modelId="{A90C1CD5-5C5A-4C37-BB05-A56A408C8582}" type="pres">
      <dgm:prSet presAssocID="{E75FAA81-ED43-4C88-A1ED-B63BEA175EAC}" presName="level2Shape" presStyleLbl="node3" presStyleIdx="6" presStyleCnt="10" custScaleY="158051" custLinFactY="11710" custLinFactNeighborX="4265" custLinFactNeighborY="100000"/>
      <dgm:spPr/>
    </dgm:pt>
    <dgm:pt modelId="{13216D09-09D5-431C-92AB-B755EF42AC39}" type="pres">
      <dgm:prSet presAssocID="{E75FAA81-ED43-4C88-A1ED-B63BEA175EAC}" presName="hierChild3" presStyleCnt="0"/>
      <dgm:spPr/>
    </dgm:pt>
    <dgm:pt modelId="{D8227148-31A4-4042-98DD-83B1AA08FAD6}" type="pres">
      <dgm:prSet presAssocID="{626D3600-9643-4326-A3B9-DF3DC23CC23D}" presName="Name19" presStyleLbl="parChTrans1D2" presStyleIdx="2" presStyleCnt="3"/>
      <dgm:spPr/>
    </dgm:pt>
    <dgm:pt modelId="{569D3032-C435-4666-9BD7-4B7E9B0D919D}" type="pres">
      <dgm:prSet presAssocID="{DB083F19-A49B-4A32-9345-B5FA3CFDF343}" presName="Name21" presStyleCnt="0"/>
      <dgm:spPr/>
    </dgm:pt>
    <dgm:pt modelId="{0B353A63-6FE8-49DC-8713-AAF8AC6E7453}" type="pres">
      <dgm:prSet presAssocID="{DB083F19-A49B-4A32-9345-B5FA3CFDF343}" presName="level2Shape" presStyleLbl="node2" presStyleIdx="2" presStyleCnt="3" custScaleX="218102" custScaleY="162795" custLinFactNeighborX="3363" custLinFactNeighborY="1"/>
      <dgm:spPr/>
    </dgm:pt>
    <dgm:pt modelId="{DFE06072-FDF5-4B83-8503-BB403628259C}" type="pres">
      <dgm:prSet presAssocID="{DB083F19-A49B-4A32-9345-B5FA3CFDF343}" presName="hierChild3" presStyleCnt="0"/>
      <dgm:spPr/>
    </dgm:pt>
    <dgm:pt modelId="{34FC45F3-BAF9-4E68-93CA-C0183EF2D12F}" type="pres">
      <dgm:prSet presAssocID="{2921327E-4D06-42FC-A478-B92A2F17F55E}" presName="Name19" presStyleLbl="parChTrans1D3" presStyleIdx="7" presStyleCnt="10"/>
      <dgm:spPr/>
    </dgm:pt>
    <dgm:pt modelId="{ED499499-17E5-4BC2-872A-47D61624FD47}" type="pres">
      <dgm:prSet presAssocID="{28E2951F-B960-43FE-AC65-37BEA72AD4CD}" presName="Name21" presStyleCnt="0"/>
      <dgm:spPr/>
    </dgm:pt>
    <dgm:pt modelId="{14E7E1B7-F557-401C-A96E-05D80993B751}" type="pres">
      <dgm:prSet presAssocID="{28E2951F-B960-43FE-AC65-37BEA72AD4CD}" presName="level2Shape" presStyleLbl="node3" presStyleIdx="7" presStyleCnt="10" custScaleY="158051" custLinFactY="11710" custLinFactNeighborX="4265" custLinFactNeighborY="100000"/>
      <dgm:spPr/>
    </dgm:pt>
    <dgm:pt modelId="{7A22ADE7-9F4D-471A-9B22-A3604D910575}" type="pres">
      <dgm:prSet presAssocID="{28E2951F-B960-43FE-AC65-37BEA72AD4CD}" presName="hierChild3" presStyleCnt="0"/>
      <dgm:spPr/>
    </dgm:pt>
    <dgm:pt modelId="{AD826C12-A7AF-4984-B51B-1CD09B13A9DC}" type="pres">
      <dgm:prSet presAssocID="{4240CA1A-E497-47E1-8251-B38DFB72148A}" presName="Name19" presStyleLbl="parChTrans1D3" presStyleIdx="8" presStyleCnt="10"/>
      <dgm:spPr/>
    </dgm:pt>
    <dgm:pt modelId="{3862E95A-6476-4CD4-B2DD-DA32E46D71C5}" type="pres">
      <dgm:prSet presAssocID="{F384E2C3-E501-427D-B467-72C2F52F5DAF}" presName="Name21" presStyleCnt="0"/>
      <dgm:spPr/>
    </dgm:pt>
    <dgm:pt modelId="{B21C4033-4816-4C2E-8DB5-1523A8761ED0}" type="pres">
      <dgm:prSet presAssocID="{F384E2C3-E501-427D-B467-72C2F52F5DAF}" presName="level2Shape" presStyleLbl="node3" presStyleIdx="8" presStyleCnt="10" custScaleY="158051" custLinFactY="11710" custLinFactNeighborX="4265" custLinFactNeighborY="100000"/>
      <dgm:spPr/>
    </dgm:pt>
    <dgm:pt modelId="{3D02D206-F121-4A1D-AE9F-B94E8597FDBC}" type="pres">
      <dgm:prSet presAssocID="{F384E2C3-E501-427D-B467-72C2F52F5DAF}" presName="hierChild3" presStyleCnt="0"/>
      <dgm:spPr/>
    </dgm:pt>
    <dgm:pt modelId="{748CD8B5-5164-4CED-AA18-35758B00AAB5}" type="pres">
      <dgm:prSet presAssocID="{6D2B27C3-7E5A-40C1-8441-AF1EC63A19AE}" presName="Name19" presStyleLbl="parChTrans1D3" presStyleIdx="9" presStyleCnt="10"/>
      <dgm:spPr/>
    </dgm:pt>
    <dgm:pt modelId="{7DE2D3FB-B03C-4E23-A39A-DA07222C2147}" type="pres">
      <dgm:prSet presAssocID="{CA875BD1-2FB0-439C-B9B4-3D3F816CD125}" presName="Name21" presStyleCnt="0"/>
      <dgm:spPr/>
    </dgm:pt>
    <dgm:pt modelId="{91F126A5-0299-4512-8D0F-0B0DBC8ECE09}" type="pres">
      <dgm:prSet presAssocID="{CA875BD1-2FB0-439C-B9B4-3D3F816CD125}" presName="level2Shape" presStyleLbl="node3" presStyleIdx="9" presStyleCnt="10" custScaleY="158051" custLinFactY="11710" custLinFactNeighborX="2052" custLinFactNeighborY="100000"/>
      <dgm:spPr/>
    </dgm:pt>
    <dgm:pt modelId="{B1191484-EE4D-4E9C-B23D-DBD3179BF8B4}" type="pres">
      <dgm:prSet presAssocID="{CA875BD1-2FB0-439C-B9B4-3D3F816CD125}" presName="hierChild3" presStyleCnt="0"/>
      <dgm:spPr/>
    </dgm:pt>
    <dgm:pt modelId="{8B16E9AF-F769-4658-9CD0-BD7DEE9D7950}" type="pres">
      <dgm:prSet presAssocID="{A31671FA-8256-4159-9ADE-23D25F022BE5}" presName="bgShapesFlow" presStyleCnt="0"/>
      <dgm:spPr/>
    </dgm:pt>
  </dgm:ptLst>
  <dgm:cxnLst>
    <dgm:cxn modelId="{7CAA2D17-113D-4ECF-B13A-1CFF5B7A5C3E}" type="presOf" srcId="{41CD2628-9D3A-4087-A8FA-FECF6794D144}" destId="{854AB7C6-0A58-42DE-A2FB-0AB5AD4E2723}" srcOrd="0" destOrd="0" presId="urn:microsoft.com/office/officeart/2005/8/layout/hierarchy6"/>
    <dgm:cxn modelId="{7C54A917-B970-4EBE-B846-CF5535106A60}" srcId="{D351F7FE-C856-46ED-BFFD-998A1152D26E}" destId="{DB083F19-A49B-4A32-9345-B5FA3CFDF343}" srcOrd="2" destOrd="0" parTransId="{626D3600-9643-4326-A3B9-DF3DC23CC23D}" sibTransId="{7079E00C-7633-4FFA-94ED-D61207CAD542}"/>
    <dgm:cxn modelId="{AD65CB19-373E-4E5F-B595-92874300871A}" type="presOf" srcId="{E75FAA81-ED43-4C88-A1ED-B63BEA175EAC}" destId="{A90C1CD5-5C5A-4C37-BB05-A56A408C8582}" srcOrd="0" destOrd="0" presId="urn:microsoft.com/office/officeart/2005/8/layout/hierarchy6"/>
    <dgm:cxn modelId="{701E9C1A-D2FF-48B7-BDEE-C7AD17CA85E9}" type="presOf" srcId="{D351F7FE-C856-46ED-BFFD-998A1152D26E}" destId="{F690F16E-A8A4-41A0-81D4-87B446228214}" srcOrd="0" destOrd="0" presId="urn:microsoft.com/office/officeart/2005/8/layout/hierarchy6"/>
    <dgm:cxn modelId="{4D63DB24-2451-42B0-9937-DDDCED8F1A17}" type="presOf" srcId="{6F41C3BE-7D68-44EE-863A-E9873CF8566B}" destId="{C3933609-25B7-4713-822B-AE026FC11DCC}" srcOrd="0" destOrd="0" presId="urn:microsoft.com/office/officeart/2005/8/layout/hierarchy6"/>
    <dgm:cxn modelId="{AECD0D2C-A849-4532-A59E-3D94DA36BD9C}" type="presOf" srcId="{6DEC5AE2-AE5E-456B-931C-779F3A938DFE}" destId="{0141D05B-1FAA-43E3-9C97-B0EC437ED9E8}" srcOrd="0" destOrd="0" presId="urn:microsoft.com/office/officeart/2005/8/layout/hierarchy6"/>
    <dgm:cxn modelId="{A3BAA22E-2F44-42C9-9A6A-B051D9803CE5}" srcId="{2716B63C-8C10-48E1-A7C3-E50A3051A088}" destId="{6F41C3BE-7D68-44EE-863A-E9873CF8566B}" srcOrd="0" destOrd="0" parTransId="{6DEC5AE2-AE5E-456B-931C-779F3A938DFE}" sibTransId="{860F7552-ED6F-4EAE-8654-C4B0F59C758C}"/>
    <dgm:cxn modelId="{C071B13C-5134-420C-BADB-F67C07B94696}" type="presOf" srcId="{2716B63C-8C10-48E1-A7C3-E50A3051A088}" destId="{C710DCBA-D015-43AE-8238-08163AFB5E5E}" srcOrd="0" destOrd="0" presId="urn:microsoft.com/office/officeart/2005/8/layout/hierarchy6"/>
    <dgm:cxn modelId="{2964A05D-2239-41CF-BB3B-9BC1505A4FF9}" type="presOf" srcId="{DB083F19-A49B-4A32-9345-B5FA3CFDF343}" destId="{0B353A63-6FE8-49DC-8713-AAF8AC6E7453}" srcOrd="0" destOrd="0" presId="urn:microsoft.com/office/officeart/2005/8/layout/hierarchy6"/>
    <dgm:cxn modelId="{F9CEC160-FC46-4A59-A06F-FB0AFBC340CF}" srcId="{DB083F19-A49B-4A32-9345-B5FA3CFDF343}" destId="{28E2951F-B960-43FE-AC65-37BEA72AD4CD}" srcOrd="0" destOrd="0" parTransId="{2921327E-4D06-42FC-A478-B92A2F17F55E}" sibTransId="{BEF5AC5E-3827-4920-8355-93AF92408540}"/>
    <dgm:cxn modelId="{6DD4F362-8A43-4C8B-8F77-396A8EFB54D5}" type="presOf" srcId="{FCE116D3-782A-477E-951A-C44FEEB5DCE4}" destId="{2CA9D545-07DD-4007-B0DB-F441D98EDAA0}" srcOrd="0" destOrd="0" presId="urn:microsoft.com/office/officeart/2005/8/layout/hierarchy6"/>
    <dgm:cxn modelId="{8100FF42-E3C7-4D46-A5D0-D8FE4093C64F}" srcId="{2716B63C-8C10-48E1-A7C3-E50A3051A088}" destId="{A16F3D39-41F4-437F-B3B4-93AAD413A7CD}" srcOrd="3" destOrd="0" parTransId="{FCE116D3-782A-477E-951A-C44FEEB5DCE4}" sibTransId="{DBF05101-6914-4BFE-BE99-F46B844716AB}"/>
    <dgm:cxn modelId="{40143349-DEEF-4F12-9825-72FDA0C9B932}" type="presOf" srcId="{0DC33A36-58FB-4128-8BC9-DFDCDABBF65D}" destId="{2B0C1421-09EB-459B-9206-B4BC4B6C2012}" srcOrd="0" destOrd="0" presId="urn:microsoft.com/office/officeart/2005/8/layout/hierarchy6"/>
    <dgm:cxn modelId="{9BAA5669-1648-412F-AB1A-CDC18C60A5AC}" srcId="{D351F7FE-C856-46ED-BFFD-998A1152D26E}" destId="{F5E94E36-8AAE-4EF8-9B6C-6D01555A4B27}" srcOrd="1" destOrd="0" parTransId="{FFE0077C-B628-4499-9C94-1DB0351572DB}" sibTransId="{988B17B2-751A-4E90-AC5B-F901CA8A1562}"/>
    <dgm:cxn modelId="{5796C569-E6BE-48F8-8508-36854E7BA2FF}" type="presOf" srcId="{A16F3D39-41F4-437F-B3B4-93AAD413A7CD}" destId="{4558DB7B-D94D-4B59-8CA6-E54AF803E68C}" srcOrd="0" destOrd="0" presId="urn:microsoft.com/office/officeart/2005/8/layout/hierarchy6"/>
    <dgm:cxn modelId="{06363B4C-0DB1-4F6D-A585-0AB284E51090}" type="presOf" srcId="{28E2951F-B960-43FE-AC65-37BEA72AD4CD}" destId="{14E7E1B7-F557-401C-A96E-05D80993B751}" srcOrd="0" destOrd="0" presId="urn:microsoft.com/office/officeart/2005/8/layout/hierarchy6"/>
    <dgm:cxn modelId="{2C56954D-E9A2-443D-B5A1-652460E5077C}" type="presOf" srcId="{CCE0458A-9132-489D-94BE-B0475DB770C5}" destId="{944FAD24-8584-49B0-AED6-0312A9F45EF7}" srcOrd="0" destOrd="0" presId="urn:microsoft.com/office/officeart/2005/8/layout/hierarchy6"/>
    <dgm:cxn modelId="{93CE344E-6374-46DA-A4B1-9FFE509EE71E}" srcId="{F5E94E36-8AAE-4EF8-9B6C-6D01555A4B27}" destId="{06825520-AD5A-425F-AC1A-63831E5B06B0}" srcOrd="0" destOrd="0" parTransId="{0DC33A36-58FB-4128-8BC9-DFDCDABBF65D}" sibTransId="{8314D1E7-DFD9-41AD-AD2E-21281AFE3EE7}"/>
    <dgm:cxn modelId="{18CCD04F-09F5-447F-8B37-C0A9B66AA046}" type="presOf" srcId="{F5E94E36-8AAE-4EF8-9B6C-6D01555A4B27}" destId="{114D366A-9B6E-41A2-9228-CCC409779EDC}" srcOrd="0" destOrd="0" presId="urn:microsoft.com/office/officeart/2005/8/layout/hierarchy6"/>
    <dgm:cxn modelId="{1C78A152-395C-4B52-87E1-E659F879981A}" type="presOf" srcId="{CA875BD1-2FB0-439C-B9B4-3D3F816CD125}" destId="{91F126A5-0299-4512-8D0F-0B0DBC8ECE09}" srcOrd="0" destOrd="0" presId="urn:microsoft.com/office/officeart/2005/8/layout/hierarchy6"/>
    <dgm:cxn modelId="{9F344F55-6E40-4B05-9428-2FEC179DE12A}" srcId="{F5E94E36-8AAE-4EF8-9B6C-6D01555A4B27}" destId="{3CB52355-9DB5-4222-8C9C-4414C4DF06EA}" srcOrd="1" destOrd="0" parTransId="{43EDAFAB-17CD-44A2-840B-7F5EA279E59B}" sibTransId="{17385462-C7E5-495F-951A-6C83416D4697}"/>
    <dgm:cxn modelId="{9F57CB55-7FBC-48FD-921F-A820ECBFCE46}" type="presOf" srcId="{F384E2C3-E501-427D-B467-72C2F52F5DAF}" destId="{B21C4033-4816-4C2E-8DB5-1523A8761ED0}" srcOrd="0" destOrd="0" presId="urn:microsoft.com/office/officeart/2005/8/layout/hierarchy6"/>
    <dgm:cxn modelId="{273D3259-9C62-419F-B556-A309F77285F0}" type="presOf" srcId="{4240CA1A-E497-47E1-8251-B38DFB72148A}" destId="{AD826C12-A7AF-4984-B51B-1CD09B13A9DC}" srcOrd="0" destOrd="0" presId="urn:microsoft.com/office/officeart/2005/8/layout/hierarchy6"/>
    <dgm:cxn modelId="{2FF83B82-AC58-41E5-9091-72AFCAB5AA25}" type="presOf" srcId="{2921327E-4D06-42FC-A478-B92A2F17F55E}" destId="{34FC45F3-BAF9-4E68-93CA-C0183EF2D12F}" srcOrd="0" destOrd="0" presId="urn:microsoft.com/office/officeart/2005/8/layout/hierarchy6"/>
    <dgm:cxn modelId="{F77A1083-154E-40AE-A4D9-4CFA8B5DEA96}" srcId="{DB083F19-A49B-4A32-9345-B5FA3CFDF343}" destId="{F384E2C3-E501-427D-B467-72C2F52F5DAF}" srcOrd="1" destOrd="0" parTransId="{4240CA1A-E497-47E1-8251-B38DFB72148A}" sibTransId="{360ACD5D-8FDA-4431-8EC3-2A65FDFB0CB9}"/>
    <dgm:cxn modelId="{B36A9885-59A9-41D5-B969-3FFA6AECE3EC}" type="presOf" srcId="{81F2B255-04D9-4BB6-B430-EDAC59ED1AC5}" destId="{08B9E64F-09E7-445C-9F6D-7FF01EED868E}" srcOrd="0" destOrd="0" presId="urn:microsoft.com/office/officeart/2005/8/layout/hierarchy6"/>
    <dgm:cxn modelId="{E757D486-123A-43D0-887E-B350E9D51B0F}" type="presOf" srcId="{FFE0077C-B628-4499-9C94-1DB0351572DB}" destId="{ADAEDCA8-A6BF-4D75-A497-F73026BFADCC}" srcOrd="0" destOrd="0" presId="urn:microsoft.com/office/officeart/2005/8/layout/hierarchy6"/>
    <dgm:cxn modelId="{2EEC7693-E63F-4EA2-BAD3-97E3E93BA30B}" srcId="{A31671FA-8256-4159-9ADE-23D25F022BE5}" destId="{D351F7FE-C856-46ED-BFFD-998A1152D26E}" srcOrd="0" destOrd="0" parTransId="{AE6A63ED-2510-428F-B94A-26B1AD8E0937}" sibTransId="{1ADF2482-9E0A-4125-9C09-BE68A7C0397B}"/>
    <dgm:cxn modelId="{25E7AE93-0D25-4F57-86B8-3D10928FF7F1}" srcId="{2716B63C-8C10-48E1-A7C3-E50A3051A088}" destId="{41CD2628-9D3A-4087-A8FA-FECF6794D144}" srcOrd="2" destOrd="0" parTransId="{DC8B046C-D553-4C76-9B01-C91BFBAB7499}" sibTransId="{BE390872-3B0D-43D5-A19C-635F208F8757}"/>
    <dgm:cxn modelId="{DBE43298-F2A8-479C-AF33-4B5366371103}" type="presOf" srcId="{EC288D50-C153-4AA6-BD6B-48D4F3E000A0}" destId="{CF947BE5-85C3-42CC-B342-64FFA2437B90}" srcOrd="0" destOrd="0" presId="urn:microsoft.com/office/officeart/2005/8/layout/hierarchy6"/>
    <dgm:cxn modelId="{D705B498-A3F8-4F2B-B0EC-623E458C6CD5}" type="presOf" srcId="{3CB52355-9DB5-4222-8C9C-4414C4DF06EA}" destId="{1142C774-3A89-4F1E-A6B7-5FD06941F0B5}" srcOrd="0" destOrd="0" presId="urn:microsoft.com/office/officeart/2005/8/layout/hierarchy6"/>
    <dgm:cxn modelId="{EC2FAD9C-280D-40E0-9BEE-64C7F123D07C}" srcId="{F5E94E36-8AAE-4EF8-9B6C-6D01555A4B27}" destId="{E75FAA81-ED43-4C88-A1ED-B63BEA175EAC}" srcOrd="2" destOrd="0" parTransId="{81F2B255-04D9-4BB6-B430-EDAC59ED1AC5}" sibTransId="{5E14353F-74D0-459A-B1D3-AC93EC7053E7}"/>
    <dgm:cxn modelId="{F57377A2-CD6D-434C-8AD3-24E700850AA6}" srcId="{D351F7FE-C856-46ED-BFFD-998A1152D26E}" destId="{2716B63C-8C10-48E1-A7C3-E50A3051A088}" srcOrd="0" destOrd="0" parTransId="{EC288D50-C153-4AA6-BD6B-48D4F3E000A0}" sibTransId="{461D4ED2-A48A-4A17-B183-E1607A453336}"/>
    <dgm:cxn modelId="{F2EC06A9-7FC9-4ADB-817E-4C74FA8EC9DE}" type="presOf" srcId="{C5B4286F-4B9F-4576-A9A9-EACA6DE4662D}" destId="{195FB8B5-08CA-483B-BC37-A44F7DACA4B3}" srcOrd="0" destOrd="0" presId="urn:microsoft.com/office/officeart/2005/8/layout/hierarchy6"/>
    <dgm:cxn modelId="{A99A6FB3-F3A6-47EA-A64C-F788C1D03B36}" type="presOf" srcId="{43EDAFAB-17CD-44A2-840B-7F5EA279E59B}" destId="{B9FE253A-71D2-4BB3-BC67-CBB31BBAA608}" srcOrd="0" destOrd="0" presId="urn:microsoft.com/office/officeart/2005/8/layout/hierarchy6"/>
    <dgm:cxn modelId="{87C12DBD-8179-4C88-AE1B-06E080694152}" type="presOf" srcId="{06825520-AD5A-425F-AC1A-63831E5B06B0}" destId="{BCB0857F-6558-4784-BAB0-CE33FBF55C37}" srcOrd="0" destOrd="0" presId="urn:microsoft.com/office/officeart/2005/8/layout/hierarchy6"/>
    <dgm:cxn modelId="{8F742BC1-FAFF-4A92-88D6-FD3A2A8B0999}" type="presOf" srcId="{A31671FA-8256-4159-9ADE-23D25F022BE5}" destId="{18FD97BD-6CB1-451C-80C9-2C4B69DC7385}" srcOrd="0" destOrd="0" presId="urn:microsoft.com/office/officeart/2005/8/layout/hierarchy6"/>
    <dgm:cxn modelId="{FFA3B1C1-9C19-4690-BB5E-E2C12739D3B1}" srcId="{2716B63C-8C10-48E1-A7C3-E50A3051A088}" destId="{C5B4286F-4B9F-4576-A9A9-EACA6DE4662D}" srcOrd="1" destOrd="0" parTransId="{CCE0458A-9132-489D-94BE-B0475DB770C5}" sibTransId="{F1D0397B-0D40-4009-AF44-915BB8EF024F}"/>
    <dgm:cxn modelId="{42C6E6E3-4508-4788-8452-79610AFA375D}" type="presOf" srcId="{6D2B27C3-7E5A-40C1-8441-AF1EC63A19AE}" destId="{748CD8B5-5164-4CED-AA18-35758B00AAB5}" srcOrd="0" destOrd="0" presId="urn:microsoft.com/office/officeart/2005/8/layout/hierarchy6"/>
    <dgm:cxn modelId="{E4D519F2-3940-430E-A748-17447D51A4DA}" type="presOf" srcId="{626D3600-9643-4326-A3B9-DF3DC23CC23D}" destId="{D8227148-31A4-4042-98DD-83B1AA08FAD6}" srcOrd="0" destOrd="0" presId="urn:microsoft.com/office/officeart/2005/8/layout/hierarchy6"/>
    <dgm:cxn modelId="{DEA092F6-BD5A-4507-9928-64DFB43465C2}" srcId="{DB083F19-A49B-4A32-9345-B5FA3CFDF343}" destId="{CA875BD1-2FB0-439C-B9B4-3D3F816CD125}" srcOrd="2" destOrd="0" parTransId="{6D2B27C3-7E5A-40C1-8441-AF1EC63A19AE}" sibTransId="{6B62B251-8F6E-40E7-BE0D-770690216104}"/>
    <dgm:cxn modelId="{3BF86DFF-D82C-4401-85B8-FC71AD3FD559}" type="presOf" srcId="{DC8B046C-D553-4C76-9B01-C91BFBAB7499}" destId="{C0ADF05D-97F5-45AF-9D50-AFEDA1219915}" srcOrd="0" destOrd="0" presId="urn:microsoft.com/office/officeart/2005/8/layout/hierarchy6"/>
    <dgm:cxn modelId="{53220AF4-49EE-4858-942E-B6508ACC3D68}" type="presParOf" srcId="{18FD97BD-6CB1-451C-80C9-2C4B69DC7385}" destId="{23FAE28B-4854-4FDE-9583-D3784892F1F9}" srcOrd="0" destOrd="0" presId="urn:microsoft.com/office/officeart/2005/8/layout/hierarchy6"/>
    <dgm:cxn modelId="{C8404BF7-1384-4229-B992-04C09A11EB09}" type="presParOf" srcId="{23FAE28B-4854-4FDE-9583-D3784892F1F9}" destId="{EA46348A-781A-4290-AD54-1DC5BCA012B0}" srcOrd="0" destOrd="0" presId="urn:microsoft.com/office/officeart/2005/8/layout/hierarchy6"/>
    <dgm:cxn modelId="{1A44A83D-82AA-4C59-BEFC-3BE5E1D51474}" type="presParOf" srcId="{EA46348A-781A-4290-AD54-1DC5BCA012B0}" destId="{6084F587-D4E2-42C1-8B16-FB7B1AEF2FE9}" srcOrd="0" destOrd="0" presId="urn:microsoft.com/office/officeart/2005/8/layout/hierarchy6"/>
    <dgm:cxn modelId="{E2A6EEBE-6612-45B6-8900-90C21BFD2785}" type="presParOf" srcId="{6084F587-D4E2-42C1-8B16-FB7B1AEF2FE9}" destId="{F690F16E-A8A4-41A0-81D4-87B446228214}" srcOrd="0" destOrd="0" presId="urn:microsoft.com/office/officeart/2005/8/layout/hierarchy6"/>
    <dgm:cxn modelId="{2179D098-AA15-4249-8D2F-F3EED1F1FB24}" type="presParOf" srcId="{6084F587-D4E2-42C1-8B16-FB7B1AEF2FE9}" destId="{09AC02F1-75F7-48BD-91CD-A4E94D7C43E1}" srcOrd="1" destOrd="0" presId="urn:microsoft.com/office/officeart/2005/8/layout/hierarchy6"/>
    <dgm:cxn modelId="{E518CA0C-0B69-4CFE-8297-CD5D169DDC99}" type="presParOf" srcId="{09AC02F1-75F7-48BD-91CD-A4E94D7C43E1}" destId="{CF947BE5-85C3-42CC-B342-64FFA2437B90}" srcOrd="0" destOrd="0" presId="urn:microsoft.com/office/officeart/2005/8/layout/hierarchy6"/>
    <dgm:cxn modelId="{0E885EC5-30C4-4840-BCAB-138489BEE139}" type="presParOf" srcId="{09AC02F1-75F7-48BD-91CD-A4E94D7C43E1}" destId="{1C036C13-2013-45BE-8B70-3363EB90A275}" srcOrd="1" destOrd="0" presId="urn:microsoft.com/office/officeart/2005/8/layout/hierarchy6"/>
    <dgm:cxn modelId="{4BE4ABAF-B2C7-4DC5-BC39-A28A7175AC59}" type="presParOf" srcId="{1C036C13-2013-45BE-8B70-3363EB90A275}" destId="{C710DCBA-D015-43AE-8238-08163AFB5E5E}" srcOrd="0" destOrd="0" presId="urn:microsoft.com/office/officeart/2005/8/layout/hierarchy6"/>
    <dgm:cxn modelId="{05AC13B3-DBBC-4B03-9221-2B2D7E595022}" type="presParOf" srcId="{1C036C13-2013-45BE-8B70-3363EB90A275}" destId="{7A834620-FA0D-4192-9099-ABA4B244C778}" srcOrd="1" destOrd="0" presId="urn:microsoft.com/office/officeart/2005/8/layout/hierarchy6"/>
    <dgm:cxn modelId="{8A334E10-01D9-4AA7-8C3F-2DA7C8BA07CA}" type="presParOf" srcId="{7A834620-FA0D-4192-9099-ABA4B244C778}" destId="{0141D05B-1FAA-43E3-9C97-B0EC437ED9E8}" srcOrd="0" destOrd="0" presId="urn:microsoft.com/office/officeart/2005/8/layout/hierarchy6"/>
    <dgm:cxn modelId="{C1594DAD-09F9-4792-84E8-E52825CB090E}" type="presParOf" srcId="{7A834620-FA0D-4192-9099-ABA4B244C778}" destId="{17A7A056-BEAA-46CD-A1BD-77F74F4D3831}" srcOrd="1" destOrd="0" presId="urn:microsoft.com/office/officeart/2005/8/layout/hierarchy6"/>
    <dgm:cxn modelId="{CA23C0F2-3DC3-4D59-A9D2-9B49F51F160B}" type="presParOf" srcId="{17A7A056-BEAA-46CD-A1BD-77F74F4D3831}" destId="{C3933609-25B7-4713-822B-AE026FC11DCC}" srcOrd="0" destOrd="0" presId="urn:microsoft.com/office/officeart/2005/8/layout/hierarchy6"/>
    <dgm:cxn modelId="{A5E0D103-ACF3-4C30-BC64-E3E0A59A1FC7}" type="presParOf" srcId="{17A7A056-BEAA-46CD-A1BD-77F74F4D3831}" destId="{69F252FD-2254-4F52-AC50-20D118D457D3}" srcOrd="1" destOrd="0" presId="urn:microsoft.com/office/officeart/2005/8/layout/hierarchy6"/>
    <dgm:cxn modelId="{D2371BFB-3677-4749-9D1D-9FEC68D4A5D8}" type="presParOf" srcId="{7A834620-FA0D-4192-9099-ABA4B244C778}" destId="{944FAD24-8584-49B0-AED6-0312A9F45EF7}" srcOrd="2" destOrd="0" presId="urn:microsoft.com/office/officeart/2005/8/layout/hierarchy6"/>
    <dgm:cxn modelId="{AE4113BD-18ED-4EBA-A84D-10E4FF21FDDD}" type="presParOf" srcId="{7A834620-FA0D-4192-9099-ABA4B244C778}" destId="{FEAD075C-39CA-4AB6-8435-78CCD3944995}" srcOrd="3" destOrd="0" presId="urn:microsoft.com/office/officeart/2005/8/layout/hierarchy6"/>
    <dgm:cxn modelId="{54E3B491-48E4-44A7-ABE2-780C27BAD0DA}" type="presParOf" srcId="{FEAD075C-39CA-4AB6-8435-78CCD3944995}" destId="{195FB8B5-08CA-483B-BC37-A44F7DACA4B3}" srcOrd="0" destOrd="0" presId="urn:microsoft.com/office/officeart/2005/8/layout/hierarchy6"/>
    <dgm:cxn modelId="{E0895388-7029-423F-9A58-E68B606320CF}" type="presParOf" srcId="{FEAD075C-39CA-4AB6-8435-78CCD3944995}" destId="{8AC2EF02-D306-4101-B5CF-27E418874D49}" srcOrd="1" destOrd="0" presId="urn:microsoft.com/office/officeart/2005/8/layout/hierarchy6"/>
    <dgm:cxn modelId="{381BE0E0-69BE-4492-B90F-26D38A8E8A11}" type="presParOf" srcId="{7A834620-FA0D-4192-9099-ABA4B244C778}" destId="{C0ADF05D-97F5-45AF-9D50-AFEDA1219915}" srcOrd="4" destOrd="0" presId="urn:microsoft.com/office/officeart/2005/8/layout/hierarchy6"/>
    <dgm:cxn modelId="{492C6338-EFFF-4F1D-B9F8-979465A04028}" type="presParOf" srcId="{7A834620-FA0D-4192-9099-ABA4B244C778}" destId="{FC2E82DF-4B53-4595-94AD-28D98DE497C1}" srcOrd="5" destOrd="0" presId="urn:microsoft.com/office/officeart/2005/8/layout/hierarchy6"/>
    <dgm:cxn modelId="{760C9543-86DB-4692-9466-1694375F053D}" type="presParOf" srcId="{FC2E82DF-4B53-4595-94AD-28D98DE497C1}" destId="{854AB7C6-0A58-42DE-A2FB-0AB5AD4E2723}" srcOrd="0" destOrd="0" presId="urn:microsoft.com/office/officeart/2005/8/layout/hierarchy6"/>
    <dgm:cxn modelId="{D0A75C8F-7836-43A0-BBCF-F58BBF8B341A}" type="presParOf" srcId="{FC2E82DF-4B53-4595-94AD-28D98DE497C1}" destId="{BE7854FD-2373-4131-9E34-F3ECBBB0EEB7}" srcOrd="1" destOrd="0" presId="urn:microsoft.com/office/officeart/2005/8/layout/hierarchy6"/>
    <dgm:cxn modelId="{D653C8DF-338C-4F3C-AA5D-76DD83A5828C}" type="presParOf" srcId="{7A834620-FA0D-4192-9099-ABA4B244C778}" destId="{2CA9D545-07DD-4007-B0DB-F441D98EDAA0}" srcOrd="6" destOrd="0" presId="urn:microsoft.com/office/officeart/2005/8/layout/hierarchy6"/>
    <dgm:cxn modelId="{3C2289DA-98B4-44FD-B33A-AD3A5060FFAA}" type="presParOf" srcId="{7A834620-FA0D-4192-9099-ABA4B244C778}" destId="{C934AE82-749B-4F2E-A64E-B1BCF6C41062}" srcOrd="7" destOrd="0" presId="urn:microsoft.com/office/officeart/2005/8/layout/hierarchy6"/>
    <dgm:cxn modelId="{132A4235-A024-4985-B557-DC2C5CB7DA42}" type="presParOf" srcId="{C934AE82-749B-4F2E-A64E-B1BCF6C41062}" destId="{4558DB7B-D94D-4B59-8CA6-E54AF803E68C}" srcOrd="0" destOrd="0" presId="urn:microsoft.com/office/officeart/2005/8/layout/hierarchy6"/>
    <dgm:cxn modelId="{993FED17-3885-47C2-A9CB-F4AF18431B5A}" type="presParOf" srcId="{C934AE82-749B-4F2E-A64E-B1BCF6C41062}" destId="{52098B38-B0BA-4D35-A692-314BD094B138}" srcOrd="1" destOrd="0" presId="urn:microsoft.com/office/officeart/2005/8/layout/hierarchy6"/>
    <dgm:cxn modelId="{A3F5D06B-1BE9-42C9-AB8E-14E38AC4C422}" type="presParOf" srcId="{09AC02F1-75F7-48BD-91CD-A4E94D7C43E1}" destId="{ADAEDCA8-A6BF-4D75-A497-F73026BFADCC}" srcOrd="2" destOrd="0" presId="urn:microsoft.com/office/officeart/2005/8/layout/hierarchy6"/>
    <dgm:cxn modelId="{3D923EB1-E278-4FB0-83BA-BEE3D2B8D18E}" type="presParOf" srcId="{09AC02F1-75F7-48BD-91CD-A4E94D7C43E1}" destId="{89FB36FF-07B0-4A96-8B79-84AECA192CF4}" srcOrd="3" destOrd="0" presId="urn:microsoft.com/office/officeart/2005/8/layout/hierarchy6"/>
    <dgm:cxn modelId="{495175A6-2B56-479A-843C-71565602B049}" type="presParOf" srcId="{89FB36FF-07B0-4A96-8B79-84AECA192CF4}" destId="{114D366A-9B6E-41A2-9228-CCC409779EDC}" srcOrd="0" destOrd="0" presId="urn:microsoft.com/office/officeart/2005/8/layout/hierarchy6"/>
    <dgm:cxn modelId="{DE98B296-5A87-436F-BD67-79C71E9DD45B}" type="presParOf" srcId="{89FB36FF-07B0-4A96-8B79-84AECA192CF4}" destId="{C2B3B7DD-71F2-460F-8613-49F536212DD4}" srcOrd="1" destOrd="0" presId="urn:microsoft.com/office/officeart/2005/8/layout/hierarchy6"/>
    <dgm:cxn modelId="{6D4756DB-C9CC-4F2B-B623-1D979567E675}" type="presParOf" srcId="{C2B3B7DD-71F2-460F-8613-49F536212DD4}" destId="{2B0C1421-09EB-459B-9206-B4BC4B6C2012}" srcOrd="0" destOrd="0" presId="urn:microsoft.com/office/officeart/2005/8/layout/hierarchy6"/>
    <dgm:cxn modelId="{4DFB8E5C-FB63-4A7B-874D-6160BDD3C36A}" type="presParOf" srcId="{C2B3B7DD-71F2-460F-8613-49F536212DD4}" destId="{CF9896F1-C4C0-480C-BEAA-19B0E8FF9A87}" srcOrd="1" destOrd="0" presId="urn:microsoft.com/office/officeart/2005/8/layout/hierarchy6"/>
    <dgm:cxn modelId="{F55A1E1B-B2A0-4F01-ADDA-C37605E65E7D}" type="presParOf" srcId="{CF9896F1-C4C0-480C-BEAA-19B0E8FF9A87}" destId="{BCB0857F-6558-4784-BAB0-CE33FBF55C37}" srcOrd="0" destOrd="0" presId="urn:microsoft.com/office/officeart/2005/8/layout/hierarchy6"/>
    <dgm:cxn modelId="{C35D014E-5EDD-46DC-B205-3B625E7FF316}" type="presParOf" srcId="{CF9896F1-C4C0-480C-BEAA-19B0E8FF9A87}" destId="{9083AB61-3C24-4AED-94E5-FB735B00D60F}" srcOrd="1" destOrd="0" presId="urn:microsoft.com/office/officeart/2005/8/layout/hierarchy6"/>
    <dgm:cxn modelId="{14AC3211-1989-4B18-804F-DE4570CCE309}" type="presParOf" srcId="{C2B3B7DD-71F2-460F-8613-49F536212DD4}" destId="{B9FE253A-71D2-4BB3-BC67-CBB31BBAA608}" srcOrd="2" destOrd="0" presId="urn:microsoft.com/office/officeart/2005/8/layout/hierarchy6"/>
    <dgm:cxn modelId="{DD6A4636-A573-43F0-B528-568304A22E26}" type="presParOf" srcId="{C2B3B7DD-71F2-460F-8613-49F536212DD4}" destId="{04C50925-242A-491F-9380-B85A239B2B24}" srcOrd="3" destOrd="0" presId="urn:microsoft.com/office/officeart/2005/8/layout/hierarchy6"/>
    <dgm:cxn modelId="{DE3D725E-2B7D-411F-8032-B14B1E018522}" type="presParOf" srcId="{04C50925-242A-491F-9380-B85A239B2B24}" destId="{1142C774-3A89-4F1E-A6B7-5FD06941F0B5}" srcOrd="0" destOrd="0" presId="urn:microsoft.com/office/officeart/2005/8/layout/hierarchy6"/>
    <dgm:cxn modelId="{053F5B16-AF31-4B29-94F9-3DB7DC1A6F39}" type="presParOf" srcId="{04C50925-242A-491F-9380-B85A239B2B24}" destId="{3B5A64F5-6757-4BC0-B366-EC450BEF7884}" srcOrd="1" destOrd="0" presId="urn:microsoft.com/office/officeart/2005/8/layout/hierarchy6"/>
    <dgm:cxn modelId="{F62AB621-8728-4BED-B9A6-360B2AAC81A9}" type="presParOf" srcId="{C2B3B7DD-71F2-460F-8613-49F536212DD4}" destId="{08B9E64F-09E7-445C-9F6D-7FF01EED868E}" srcOrd="4" destOrd="0" presId="urn:microsoft.com/office/officeart/2005/8/layout/hierarchy6"/>
    <dgm:cxn modelId="{413D1D0B-B954-42B0-8745-A79D7596FACA}" type="presParOf" srcId="{C2B3B7DD-71F2-460F-8613-49F536212DD4}" destId="{0BDD0EB7-FAF2-48BF-9605-E0D1B54ECF69}" srcOrd="5" destOrd="0" presId="urn:microsoft.com/office/officeart/2005/8/layout/hierarchy6"/>
    <dgm:cxn modelId="{3BDCA698-C8E8-4566-993A-B59A356E6CB7}" type="presParOf" srcId="{0BDD0EB7-FAF2-48BF-9605-E0D1B54ECF69}" destId="{A90C1CD5-5C5A-4C37-BB05-A56A408C8582}" srcOrd="0" destOrd="0" presId="urn:microsoft.com/office/officeart/2005/8/layout/hierarchy6"/>
    <dgm:cxn modelId="{F9EB2D23-44D6-41AF-96CD-DF472D3D2B3E}" type="presParOf" srcId="{0BDD0EB7-FAF2-48BF-9605-E0D1B54ECF69}" destId="{13216D09-09D5-431C-92AB-B755EF42AC39}" srcOrd="1" destOrd="0" presId="urn:microsoft.com/office/officeart/2005/8/layout/hierarchy6"/>
    <dgm:cxn modelId="{6F8D7DE8-B640-480C-BFB5-EFC74958AC26}" type="presParOf" srcId="{09AC02F1-75F7-48BD-91CD-A4E94D7C43E1}" destId="{D8227148-31A4-4042-98DD-83B1AA08FAD6}" srcOrd="4" destOrd="0" presId="urn:microsoft.com/office/officeart/2005/8/layout/hierarchy6"/>
    <dgm:cxn modelId="{6630BC46-F450-44EF-A029-C03B134F018B}" type="presParOf" srcId="{09AC02F1-75F7-48BD-91CD-A4E94D7C43E1}" destId="{569D3032-C435-4666-9BD7-4B7E9B0D919D}" srcOrd="5" destOrd="0" presId="urn:microsoft.com/office/officeart/2005/8/layout/hierarchy6"/>
    <dgm:cxn modelId="{330C67E4-B678-4366-9985-794E3267D505}" type="presParOf" srcId="{569D3032-C435-4666-9BD7-4B7E9B0D919D}" destId="{0B353A63-6FE8-49DC-8713-AAF8AC6E7453}" srcOrd="0" destOrd="0" presId="urn:microsoft.com/office/officeart/2005/8/layout/hierarchy6"/>
    <dgm:cxn modelId="{164D21A8-3E7C-42FC-9C57-4E4294D6D046}" type="presParOf" srcId="{569D3032-C435-4666-9BD7-4B7E9B0D919D}" destId="{DFE06072-FDF5-4B83-8503-BB403628259C}" srcOrd="1" destOrd="0" presId="urn:microsoft.com/office/officeart/2005/8/layout/hierarchy6"/>
    <dgm:cxn modelId="{E1CD5869-E91F-4944-8362-E7ADF538E4ED}" type="presParOf" srcId="{DFE06072-FDF5-4B83-8503-BB403628259C}" destId="{34FC45F3-BAF9-4E68-93CA-C0183EF2D12F}" srcOrd="0" destOrd="0" presId="urn:microsoft.com/office/officeart/2005/8/layout/hierarchy6"/>
    <dgm:cxn modelId="{F8FD6CE3-2718-493D-A24D-4BBE05B6B1D6}" type="presParOf" srcId="{DFE06072-FDF5-4B83-8503-BB403628259C}" destId="{ED499499-17E5-4BC2-872A-47D61624FD47}" srcOrd="1" destOrd="0" presId="urn:microsoft.com/office/officeart/2005/8/layout/hierarchy6"/>
    <dgm:cxn modelId="{60BBD2C9-F6EA-427F-B2A9-8E67612E3709}" type="presParOf" srcId="{ED499499-17E5-4BC2-872A-47D61624FD47}" destId="{14E7E1B7-F557-401C-A96E-05D80993B751}" srcOrd="0" destOrd="0" presId="urn:microsoft.com/office/officeart/2005/8/layout/hierarchy6"/>
    <dgm:cxn modelId="{49A1EB48-EB48-4048-834B-A7CBF8AB3719}" type="presParOf" srcId="{ED499499-17E5-4BC2-872A-47D61624FD47}" destId="{7A22ADE7-9F4D-471A-9B22-A3604D910575}" srcOrd="1" destOrd="0" presId="urn:microsoft.com/office/officeart/2005/8/layout/hierarchy6"/>
    <dgm:cxn modelId="{334B1495-D3AC-4201-8493-647FF4CDD3BA}" type="presParOf" srcId="{DFE06072-FDF5-4B83-8503-BB403628259C}" destId="{AD826C12-A7AF-4984-B51B-1CD09B13A9DC}" srcOrd="2" destOrd="0" presId="urn:microsoft.com/office/officeart/2005/8/layout/hierarchy6"/>
    <dgm:cxn modelId="{CECF56BC-D965-4350-A1EF-E2E65A3A0BB0}" type="presParOf" srcId="{DFE06072-FDF5-4B83-8503-BB403628259C}" destId="{3862E95A-6476-4CD4-B2DD-DA32E46D71C5}" srcOrd="3" destOrd="0" presId="urn:microsoft.com/office/officeart/2005/8/layout/hierarchy6"/>
    <dgm:cxn modelId="{93AE80EE-D2A3-4EB4-A85E-4E07812D4631}" type="presParOf" srcId="{3862E95A-6476-4CD4-B2DD-DA32E46D71C5}" destId="{B21C4033-4816-4C2E-8DB5-1523A8761ED0}" srcOrd="0" destOrd="0" presId="urn:microsoft.com/office/officeart/2005/8/layout/hierarchy6"/>
    <dgm:cxn modelId="{409D84D0-5B7E-4E0F-BD49-5A211582BCFC}" type="presParOf" srcId="{3862E95A-6476-4CD4-B2DD-DA32E46D71C5}" destId="{3D02D206-F121-4A1D-AE9F-B94E8597FDBC}" srcOrd="1" destOrd="0" presId="urn:microsoft.com/office/officeart/2005/8/layout/hierarchy6"/>
    <dgm:cxn modelId="{7750BDC6-C156-4E1E-90EA-4FC07F2796ED}" type="presParOf" srcId="{DFE06072-FDF5-4B83-8503-BB403628259C}" destId="{748CD8B5-5164-4CED-AA18-35758B00AAB5}" srcOrd="4" destOrd="0" presId="urn:microsoft.com/office/officeart/2005/8/layout/hierarchy6"/>
    <dgm:cxn modelId="{B50CE3FA-71F9-4002-A195-86339C59AC56}" type="presParOf" srcId="{DFE06072-FDF5-4B83-8503-BB403628259C}" destId="{7DE2D3FB-B03C-4E23-A39A-DA07222C2147}" srcOrd="5" destOrd="0" presId="urn:microsoft.com/office/officeart/2005/8/layout/hierarchy6"/>
    <dgm:cxn modelId="{576DA61A-8491-4E0A-BC15-12BE7D7CE99E}" type="presParOf" srcId="{7DE2D3FB-B03C-4E23-A39A-DA07222C2147}" destId="{91F126A5-0299-4512-8D0F-0B0DBC8ECE09}" srcOrd="0" destOrd="0" presId="urn:microsoft.com/office/officeart/2005/8/layout/hierarchy6"/>
    <dgm:cxn modelId="{8E05ECD5-9104-4B3B-866A-179B2A9C63FE}" type="presParOf" srcId="{7DE2D3FB-B03C-4E23-A39A-DA07222C2147}" destId="{B1191484-EE4D-4E9C-B23D-DBD3179BF8B4}" srcOrd="1" destOrd="0" presId="urn:microsoft.com/office/officeart/2005/8/layout/hierarchy6"/>
    <dgm:cxn modelId="{931BF3D5-6C4F-4B62-BA60-C25AF605EBE0}" type="presParOf" srcId="{18FD97BD-6CB1-451C-80C9-2C4B69DC7385}" destId="{8B16E9AF-F769-4658-9CD0-BD7DEE9D7950}" srcOrd="1" destOrd="0" presId="urn:microsoft.com/office/officeart/2005/8/layout/hierarchy6"/>
  </dgm:cxnLst>
  <dgm:bg>
    <a:noFill/>
  </dgm:bg>
  <dgm:whole/>
  <dgm:extLst>
    <a:ext xmlns:dsp="http://schemas.microsoft.com/office/drawing/2008/diagram" uri="http://schemas.microsoft.com/office/drawing/2008/diagram">
      <dsp:dataModelExt minVer="http://schemas.openxmlformats.org/drawingml/2006/diagram" relId="rId9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A2148-5DF2-4CB7-8329-98F1D42793AF}">
      <dsp:nvSpPr>
        <dsp:cNvPr id="0" name=""/>
        <dsp:cNvSpPr/>
      </dsp:nvSpPr>
      <dsp:spPr>
        <a:xfrm rot="5400000">
          <a:off x="4940133" y="1218647"/>
          <a:ext cx="5301333" cy="2864037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0" tIns="0" rIns="558800" bIns="0" numCol="1" spcCol="1270" anchor="ctr" anchorCtr="0">
          <a:noAutofit/>
        </a:bodyPr>
        <a:lstStyle/>
        <a:p>
          <a:pPr marL="0" lvl="0" indent="0" algn="ctr" defTabSz="3911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800" b="0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بِـ</a:t>
          </a:r>
        </a:p>
      </dsp:txBody>
      <dsp:txXfrm rot="-5400000">
        <a:off x="6158781" y="1060266"/>
        <a:ext cx="2864037" cy="3180799"/>
      </dsp:txXfrm>
    </dsp:sp>
    <dsp:sp modelId="{5F4DA79A-3A11-4D64-B6D2-091B0ED2C273}">
      <dsp:nvSpPr>
        <dsp:cNvPr id="0" name=""/>
        <dsp:cNvSpPr/>
      </dsp:nvSpPr>
      <dsp:spPr>
        <a:xfrm rot="5400000">
          <a:off x="1861293" y="1218647"/>
          <a:ext cx="5301333" cy="2864037"/>
        </a:xfrm>
        <a:prstGeom prst="flowChartManualOperati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0" tIns="0" rIns="457200" bIns="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7200" b="0" i="0" u="none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لَا</a:t>
          </a:r>
        </a:p>
      </dsp:txBody>
      <dsp:txXfrm rot="-5400000">
        <a:off x="3079941" y="1060266"/>
        <a:ext cx="2864037" cy="3180799"/>
      </dsp:txXfrm>
    </dsp:sp>
    <dsp:sp modelId="{415ED834-2008-4D13-948D-7DA5155A43F1}">
      <dsp:nvSpPr>
        <dsp:cNvPr id="0" name=""/>
        <dsp:cNvSpPr/>
      </dsp:nvSpPr>
      <dsp:spPr>
        <a:xfrm rot="5400000">
          <a:off x="-1217546" y="1218647"/>
          <a:ext cx="5301333" cy="2864037"/>
        </a:xfrm>
        <a:prstGeom prst="flowChartManualOperati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0" tIns="0" rIns="558800" bIns="0" numCol="1" spcCol="1270" anchor="ctr" anchorCtr="0">
          <a:noAutofit/>
        </a:bodyPr>
        <a:lstStyle/>
        <a:p>
          <a:pPr marL="0" lvl="0" indent="0" algn="ctr" defTabSz="3911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800" b="0" i="0" u="none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دِي</a:t>
          </a:r>
        </a:p>
      </dsp:txBody>
      <dsp:txXfrm rot="-5400000">
        <a:off x="1102" y="1060266"/>
        <a:ext cx="2864037" cy="3180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0F16E-A8A4-41A0-81D4-87B446228214}">
      <dsp:nvSpPr>
        <dsp:cNvPr id="0" name=""/>
        <dsp:cNvSpPr/>
      </dsp:nvSpPr>
      <dsp:spPr>
        <a:xfrm>
          <a:off x="3682578" y="0"/>
          <a:ext cx="2123662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 dirty="0"/>
            <a:t> الحرف: </a:t>
          </a:r>
          <a:r>
            <a:rPr lang="ar-SA" sz="500" kern="1200" dirty="0"/>
            <a:t>....................................................</a:t>
          </a:r>
          <a:endParaRPr lang="en-US" sz="1800" kern="1200" dirty="0"/>
        </a:p>
      </dsp:txBody>
      <dsp:txXfrm>
        <a:off x="3695704" y="13126"/>
        <a:ext cx="2097410" cy="421894"/>
      </dsp:txXfrm>
    </dsp:sp>
    <dsp:sp modelId="{CF947BE5-85C3-42CC-B342-64FFA2437B90}">
      <dsp:nvSpPr>
        <dsp:cNvPr id="0" name=""/>
        <dsp:cNvSpPr/>
      </dsp:nvSpPr>
      <dsp:spPr>
        <a:xfrm>
          <a:off x="1606630" y="448146"/>
          <a:ext cx="3137779" cy="807663"/>
        </a:xfrm>
        <a:custGeom>
          <a:avLst/>
          <a:gdLst/>
          <a:ahLst/>
          <a:cxnLst/>
          <a:rect l="0" t="0" r="0" b="0"/>
          <a:pathLst>
            <a:path>
              <a:moveTo>
                <a:pt x="3137779" y="0"/>
              </a:moveTo>
              <a:lnTo>
                <a:pt x="3137779" y="403831"/>
              </a:lnTo>
              <a:lnTo>
                <a:pt x="0" y="403831"/>
              </a:lnTo>
              <a:lnTo>
                <a:pt x="0" y="80766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DCBA-D015-43AE-8238-08163AFB5E5E}">
      <dsp:nvSpPr>
        <dsp:cNvPr id="0" name=""/>
        <dsp:cNvSpPr/>
      </dsp:nvSpPr>
      <dsp:spPr>
        <a:xfrm>
          <a:off x="873567" y="1255809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C00000"/>
              </a:solidFill>
            </a:rPr>
            <a:t>مواضع الحرف في الكلمة</a:t>
          </a:r>
          <a:endParaRPr lang="en-US" sz="1600" b="1" kern="1200" dirty="0">
            <a:solidFill>
              <a:srgbClr val="C00000"/>
            </a:solidFill>
          </a:endParaRPr>
        </a:p>
      </dsp:txBody>
      <dsp:txXfrm>
        <a:off x="894935" y="1277177"/>
        <a:ext cx="1423388" cy="686823"/>
      </dsp:txXfrm>
    </dsp:sp>
    <dsp:sp modelId="{0141D05B-1FAA-43E3-9C97-B0EC437ED9E8}">
      <dsp:nvSpPr>
        <dsp:cNvPr id="0" name=""/>
        <dsp:cNvSpPr/>
      </dsp:nvSpPr>
      <dsp:spPr>
        <a:xfrm>
          <a:off x="365040" y="1985369"/>
          <a:ext cx="1241589" cy="693412"/>
        </a:xfrm>
        <a:custGeom>
          <a:avLst/>
          <a:gdLst/>
          <a:ahLst/>
          <a:cxnLst/>
          <a:rect l="0" t="0" r="0" b="0"/>
          <a:pathLst>
            <a:path>
              <a:moveTo>
                <a:pt x="1241589" y="0"/>
              </a:moveTo>
              <a:lnTo>
                <a:pt x="1241589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33609-25B7-4713-822B-AE026FC11DCC}">
      <dsp:nvSpPr>
        <dsp:cNvPr id="0" name=""/>
        <dsp:cNvSpPr/>
      </dsp:nvSpPr>
      <dsp:spPr>
        <a:xfrm>
          <a:off x="2893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48619" y="2698471"/>
        <a:ext cx="632841" cy="668921"/>
      </dsp:txXfrm>
    </dsp:sp>
    <dsp:sp modelId="{944FAD24-8584-49B0-AED6-0312A9F45EF7}">
      <dsp:nvSpPr>
        <dsp:cNvPr id="0" name=""/>
        <dsp:cNvSpPr/>
      </dsp:nvSpPr>
      <dsp:spPr>
        <a:xfrm>
          <a:off x="1238925" y="1985369"/>
          <a:ext cx="367704" cy="693412"/>
        </a:xfrm>
        <a:custGeom>
          <a:avLst/>
          <a:gdLst/>
          <a:ahLst/>
          <a:cxnLst/>
          <a:rect l="0" t="0" r="0" b="0"/>
          <a:pathLst>
            <a:path>
              <a:moveTo>
                <a:pt x="367704" y="0"/>
              </a:moveTo>
              <a:lnTo>
                <a:pt x="367704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B8B5-08CA-483B-BC37-A44F7DACA4B3}">
      <dsp:nvSpPr>
        <dsp:cNvPr id="0" name=""/>
        <dsp:cNvSpPr/>
      </dsp:nvSpPr>
      <dsp:spPr>
        <a:xfrm>
          <a:off x="902816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</a:t>
          </a:r>
          <a:endParaRPr lang="en-US" sz="300" kern="1200" dirty="0"/>
        </a:p>
      </dsp:txBody>
      <dsp:txXfrm>
        <a:off x="922505" y="2698471"/>
        <a:ext cx="632841" cy="668921"/>
      </dsp:txXfrm>
    </dsp:sp>
    <dsp:sp modelId="{C0ADF05D-97F5-45AF-9D50-AFEDA1219915}">
      <dsp:nvSpPr>
        <dsp:cNvPr id="0" name=""/>
        <dsp:cNvSpPr/>
      </dsp:nvSpPr>
      <dsp:spPr>
        <a:xfrm>
          <a:off x="1606630" y="1985369"/>
          <a:ext cx="506181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506181" y="346706"/>
              </a:lnTo>
              <a:lnTo>
                <a:pt x="506181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AB7C6-0A58-42DE-A2FB-0AB5AD4E2723}">
      <dsp:nvSpPr>
        <dsp:cNvPr id="0" name=""/>
        <dsp:cNvSpPr/>
      </dsp:nvSpPr>
      <dsp:spPr>
        <a:xfrm>
          <a:off x="1776701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1796390" y="2698471"/>
        <a:ext cx="632841" cy="668921"/>
      </dsp:txXfrm>
    </dsp:sp>
    <dsp:sp modelId="{2CA9D545-07DD-4007-B0DB-F441D98EDAA0}">
      <dsp:nvSpPr>
        <dsp:cNvPr id="0" name=""/>
        <dsp:cNvSpPr/>
      </dsp:nvSpPr>
      <dsp:spPr>
        <a:xfrm>
          <a:off x="1606630" y="1985369"/>
          <a:ext cx="1380066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1380066" y="346706"/>
              </a:lnTo>
              <a:lnTo>
                <a:pt x="1380066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8DB7B-D94D-4B59-8CA6-E54AF803E68C}">
      <dsp:nvSpPr>
        <dsp:cNvPr id="0" name=""/>
        <dsp:cNvSpPr/>
      </dsp:nvSpPr>
      <dsp:spPr>
        <a:xfrm>
          <a:off x="2650587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2670276" y="2698471"/>
        <a:ext cx="632841" cy="668921"/>
      </dsp:txXfrm>
    </dsp:sp>
    <dsp:sp modelId="{ADAEDCA8-A6BF-4D75-A497-F73026BFADCC}">
      <dsp:nvSpPr>
        <dsp:cNvPr id="0" name=""/>
        <dsp:cNvSpPr/>
      </dsp:nvSpPr>
      <dsp:spPr>
        <a:xfrm>
          <a:off x="4696182" y="448146"/>
          <a:ext cx="91440" cy="834726"/>
        </a:xfrm>
        <a:custGeom>
          <a:avLst/>
          <a:gdLst/>
          <a:ahLst/>
          <a:cxnLst/>
          <a:rect l="0" t="0" r="0" b="0"/>
          <a:pathLst>
            <a:path>
              <a:moveTo>
                <a:pt x="48227" y="0"/>
              </a:moveTo>
              <a:lnTo>
                <a:pt x="48227" y="417363"/>
              </a:lnTo>
              <a:lnTo>
                <a:pt x="45720" y="417363"/>
              </a:lnTo>
              <a:lnTo>
                <a:pt x="45720" y="83472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66A-9B6E-41A2-9228-CCC409779EDC}">
      <dsp:nvSpPr>
        <dsp:cNvPr id="0" name=""/>
        <dsp:cNvSpPr/>
      </dsp:nvSpPr>
      <dsp:spPr>
        <a:xfrm>
          <a:off x="4008840" y="128287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70C0"/>
              </a:solidFill>
            </a:rPr>
            <a:t>الحرف بالصوت الطويل </a:t>
          </a:r>
          <a:endParaRPr lang="en-US" sz="1600" b="1" kern="1200" dirty="0">
            <a:solidFill>
              <a:srgbClr val="0070C0"/>
            </a:solidFill>
          </a:endParaRPr>
        </a:p>
      </dsp:txBody>
      <dsp:txXfrm>
        <a:off x="4030208" y="1304241"/>
        <a:ext cx="1423388" cy="686823"/>
      </dsp:txXfrm>
    </dsp:sp>
    <dsp:sp modelId="{2B0C1421-09EB-459B-9206-B4BC4B6C2012}">
      <dsp:nvSpPr>
        <dsp:cNvPr id="0" name=""/>
        <dsp:cNvSpPr/>
      </dsp:nvSpPr>
      <dsp:spPr>
        <a:xfrm>
          <a:off x="3860582" y="2012433"/>
          <a:ext cx="881320" cy="666348"/>
        </a:xfrm>
        <a:custGeom>
          <a:avLst/>
          <a:gdLst/>
          <a:ahLst/>
          <a:cxnLst/>
          <a:rect l="0" t="0" r="0" b="0"/>
          <a:pathLst>
            <a:path>
              <a:moveTo>
                <a:pt x="881320" y="0"/>
              </a:moveTo>
              <a:lnTo>
                <a:pt x="881320" y="333174"/>
              </a:lnTo>
              <a:lnTo>
                <a:pt x="0" y="333174"/>
              </a:lnTo>
              <a:lnTo>
                <a:pt x="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0857F-6558-4784-BAB0-CE33FBF55C37}">
      <dsp:nvSpPr>
        <dsp:cNvPr id="0" name=""/>
        <dsp:cNvSpPr/>
      </dsp:nvSpPr>
      <dsp:spPr>
        <a:xfrm>
          <a:off x="3524472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3544161" y="2698471"/>
        <a:ext cx="632841" cy="668921"/>
      </dsp:txXfrm>
    </dsp:sp>
    <dsp:sp modelId="{B9FE253A-71D2-4BB3-BC67-CBB31BBAA608}">
      <dsp:nvSpPr>
        <dsp:cNvPr id="0" name=""/>
        <dsp:cNvSpPr/>
      </dsp:nvSpPr>
      <dsp:spPr>
        <a:xfrm>
          <a:off x="4688747" y="2012433"/>
          <a:ext cx="91440" cy="666348"/>
        </a:xfrm>
        <a:custGeom>
          <a:avLst/>
          <a:gdLst/>
          <a:ahLst/>
          <a:cxnLst/>
          <a:rect l="0" t="0" r="0" b="0"/>
          <a:pathLst>
            <a:path>
              <a:moveTo>
                <a:pt x="53154" y="0"/>
              </a:moveTo>
              <a:lnTo>
                <a:pt x="53154" y="333174"/>
              </a:lnTo>
              <a:lnTo>
                <a:pt x="45720" y="333174"/>
              </a:lnTo>
              <a:lnTo>
                <a:pt x="4572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C774-3A89-4F1E-A6B7-5FD06941F0B5}">
      <dsp:nvSpPr>
        <dsp:cNvPr id="0" name=""/>
        <dsp:cNvSpPr/>
      </dsp:nvSpPr>
      <dsp:spPr>
        <a:xfrm>
          <a:off x="4398358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4418047" y="2698471"/>
        <a:ext cx="632841" cy="668921"/>
      </dsp:txXfrm>
    </dsp:sp>
    <dsp:sp modelId="{08B9E64F-09E7-445C-9F6D-7FF01EED868E}">
      <dsp:nvSpPr>
        <dsp:cNvPr id="0" name=""/>
        <dsp:cNvSpPr/>
      </dsp:nvSpPr>
      <dsp:spPr>
        <a:xfrm>
          <a:off x="4741902" y="2012433"/>
          <a:ext cx="866450" cy="66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74"/>
              </a:lnTo>
              <a:lnTo>
                <a:pt x="866450" y="333174"/>
              </a:lnTo>
              <a:lnTo>
                <a:pt x="86645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1CD5-5C5A-4C37-BB05-A56A408C8582}">
      <dsp:nvSpPr>
        <dsp:cNvPr id="0" name=""/>
        <dsp:cNvSpPr/>
      </dsp:nvSpPr>
      <dsp:spPr>
        <a:xfrm>
          <a:off x="5272243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.................................ز........................</a:t>
          </a:r>
          <a:endParaRPr lang="en-US" sz="300" kern="1200" dirty="0"/>
        </a:p>
      </dsp:txBody>
      <dsp:txXfrm>
        <a:off x="5291932" y="2698471"/>
        <a:ext cx="632841" cy="668921"/>
      </dsp:txXfrm>
    </dsp:sp>
    <dsp:sp modelId="{D8227148-31A4-4042-98DD-83B1AA08FAD6}">
      <dsp:nvSpPr>
        <dsp:cNvPr id="0" name=""/>
        <dsp:cNvSpPr/>
      </dsp:nvSpPr>
      <dsp:spPr>
        <a:xfrm>
          <a:off x="4744410" y="448146"/>
          <a:ext cx="2605650" cy="821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598"/>
              </a:lnTo>
              <a:lnTo>
                <a:pt x="2605650" y="410598"/>
              </a:lnTo>
              <a:lnTo>
                <a:pt x="2605650" y="8211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53A63-6FE8-49DC-8713-AAF8AC6E7453}">
      <dsp:nvSpPr>
        <dsp:cNvPr id="0" name=""/>
        <dsp:cNvSpPr/>
      </dsp:nvSpPr>
      <dsp:spPr>
        <a:xfrm>
          <a:off x="6616998" y="126934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7030A0"/>
              </a:solidFill>
            </a:rPr>
            <a:t>الحرف بالصوت القصير </a:t>
          </a:r>
          <a:endParaRPr lang="en-US" sz="1600" b="1" kern="1200" dirty="0">
            <a:solidFill>
              <a:srgbClr val="7030A0"/>
            </a:solidFill>
          </a:endParaRPr>
        </a:p>
      </dsp:txBody>
      <dsp:txXfrm>
        <a:off x="6638366" y="1290711"/>
        <a:ext cx="1423388" cy="686823"/>
      </dsp:txXfrm>
    </dsp:sp>
    <dsp:sp modelId="{34FC45F3-BAF9-4E68-93CA-C0183EF2D12F}">
      <dsp:nvSpPr>
        <dsp:cNvPr id="0" name=""/>
        <dsp:cNvSpPr/>
      </dsp:nvSpPr>
      <dsp:spPr>
        <a:xfrm>
          <a:off x="6482238" y="1998903"/>
          <a:ext cx="867822" cy="679878"/>
        </a:xfrm>
        <a:custGeom>
          <a:avLst/>
          <a:gdLst/>
          <a:ahLst/>
          <a:cxnLst/>
          <a:rect l="0" t="0" r="0" b="0"/>
          <a:pathLst>
            <a:path>
              <a:moveTo>
                <a:pt x="867822" y="0"/>
              </a:moveTo>
              <a:lnTo>
                <a:pt x="867822" y="339939"/>
              </a:lnTo>
              <a:lnTo>
                <a:pt x="0" y="339939"/>
              </a:lnTo>
              <a:lnTo>
                <a:pt x="0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E1B7-F557-401C-A96E-05D80993B751}">
      <dsp:nvSpPr>
        <dsp:cNvPr id="0" name=""/>
        <dsp:cNvSpPr/>
      </dsp:nvSpPr>
      <dsp:spPr>
        <a:xfrm>
          <a:off x="6146129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...........................................................</a:t>
          </a:r>
          <a:endParaRPr lang="en-US" sz="300" kern="1200" dirty="0"/>
        </a:p>
      </dsp:txBody>
      <dsp:txXfrm>
        <a:off x="6165818" y="2698471"/>
        <a:ext cx="632841" cy="668921"/>
      </dsp:txXfrm>
    </dsp:sp>
    <dsp:sp modelId="{AD826C12-A7AF-4984-B51B-1CD09B13A9DC}">
      <dsp:nvSpPr>
        <dsp:cNvPr id="0" name=""/>
        <dsp:cNvSpPr/>
      </dsp:nvSpPr>
      <dsp:spPr>
        <a:xfrm>
          <a:off x="7304340" y="1998903"/>
          <a:ext cx="91440" cy="67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939"/>
              </a:lnTo>
              <a:lnTo>
                <a:pt x="51783" y="339939"/>
              </a:lnTo>
              <a:lnTo>
                <a:pt x="51783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4033-4816-4C2E-8DB5-1523A8761ED0}">
      <dsp:nvSpPr>
        <dsp:cNvPr id="0" name=""/>
        <dsp:cNvSpPr/>
      </dsp:nvSpPr>
      <dsp:spPr>
        <a:xfrm>
          <a:off x="7020014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............................................................</a:t>
          </a:r>
          <a:endParaRPr lang="en-US" sz="300" kern="1200"/>
        </a:p>
      </dsp:txBody>
      <dsp:txXfrm>
        <a:off x="7039703" y="2698471"/>
        <a:ext cx="632841" cy="668921"/>
      </dsp:txXfrm>
    </dsp:sp>
    <dsp:sp modelId="{748CD8B5-5164-4CED-AA18-35758B00AAB5}">
      <dsp:nvSpPr>
        <dsp:cNvPr id="0" name=""/>
        <dsp:cNvSpPr/>
      </dsp:nvSpPr>
      <dsp:spPr>
        <a:xfrm>
          <a:off x="7350060" y="1998903"/>
          <a:ext cx="851539" cy="67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"/>
              </a:lnTo>
              <a:lnTo>
                <a:pt x="851539" y="339939"/>
              </a:lnTo>
              <a:lnTo>
                <a:pt x="851539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126A5-0299-4512-8D0F-0B0DBC8ECE09}">
      <dsp:nvSpPr>
        <dsp:cNvPr id="0" name=""/>
        <dsp:cNvSpPr/>
      </dsp:nvSpPr>
      <dsp:spPr>
        <a:xfrm>
          <a:off x="786549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7885179" y="2698471"/>
        <a:ext cx="632841" cy="668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لرأس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sz="quarter" type="hd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6200" y="0"/>
            <a:ext cx="2971800" cy="45878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1" tIns="45720" vert="horz"/>
          <a:lstStyle>
            <a:lvl1pPr algn="r">
              <a:defRPr sz="1200"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تاريخ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88" y="0"/>
            <a:ext cx="2971800" cy="45878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1" tIns="45720" vert="horz"/>
          <a:lstStyle>
            <a:lvl1pPr algn="l">
              <a:defRPr sz="1200">
                <a:uFillTx/>
              </a:defRPr>
            </a:lvl1pPr>
          </a:lstStyle>
          <a:p>
            <a:fld id="{0F986349-D9C9-47F8-ABEE-D648C792E481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صورة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1" tIns="45720" vert="horz"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لملاحظات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1" tIns="45720" vert="horz"/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عنصر نائب للتذي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6200" y="8685213"/>
            <a:ext cx="2971800" cy="45878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5720" lIns="91440" rIns="91440" rtlCol="1" tIns="45720" vert="horz"/>
          <a:lstStyle>
            <a:lvl1pPr algn="r">
              <a:defRPr sz="1200"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صر نائب لرقم الشريحة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88" y="8685213"/>
            <a:ext cx="2971800" cy="45878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5720" lIns="91440" rIns="91440" rtlCol="1" tIns="45720" vert="horz"/>
          <a:lstStyle>
            <a:lvl1pPr algn="l">
              <a:defRPr sz="1200">
                <a:uFillTx/>
              </a:defRPr>
            </a:lvl1pPr>
          </a:lstStyle>
          <a:p>
            <a:fld id="{1C6B111C-C29E-48FF-8227-F8378145DB6A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notes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lvl1pPr algn="r" defTabSz="914400" eaLnBrk="1" hangingPunct="1" latinLnBrk="0" marL="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1pPr>
    <a:lvl2pPr algn="r" defTabSz="914400" eaLnBrk="1" hangingPunct="1" latinLnBrk="0" marL="4572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2pPr>
    <a:lvl3pPr algn="r" defTabSz="914400" eaLnBrk="1" hangingPunct="1" latinLnBrk="0" marL="9144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3pPr>
    <a:lvl4pPr algn="r" defTabSz="914400" eaLnBrk="1" hangingPunct="1" latinLnBrk="0" marL="13716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4pPr>
    <a:lvl5pPr algn="r" defTabSz="914400" eaLnBrk="1" hangingPunct="1" latinLnBrk="0" marL="18288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5pPr>
    <a:lvl6pPr algn="r" defTabSz="914400" eaLnBrk="1" hangingPunct="1" latinLnBrk="0" marL="22860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6pPr>
    <a:lvl7pPr algn="r" defTabSz="914400" eaLnBrk="1" hangingPunct="1" latinLnBrk="0" marL="27432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7pPr>
    <a:lvl8pPr algn="r" defTabSz="914400" eaLnBrk="1" hangingPunct="1" latinLnBrk="0" marL="32004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8pPr>
    <a:lvl9pPr algn="r" defTabSz="914400" eaLnBrk="1" hangingPunct="1" latinLnBrk="0" marL="36576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1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1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5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5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8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7.xml.rels><?xml version="1.0" standalone="yes" ?><Relationships xmlns="http://schemas.openxmlformats.org/package/2006/relationships"><Relationship Id="rId1" Target="../slides/slide8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338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339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compatLnSpc="1" numCol="1" wrap="square">
            <a:prstTxWarp prst="textNoShape">
              <a:avLst/>
            </a:prstTxWarp>
          </a:bodyPr>
          <a:lstStyle/>
          <a:p>
            <a:endParaRPr altLang="ar-SA"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340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fld id="{0DCF7CF5-9AA9-485B-A241-0B2395AEE99C}" type="slidenum">
              <a:rPr altLang="ar-SA" lang="ar-SA" smtClean="0">
                <a:uFillTx/>
                <a:latin charset="0" panose="020F0502020204030204" pitchFamily="34" typeface="Calibri"/>
              </a:rPr>
              <a:pPr/>
              <a:t>8</a:t>
            </a:fld>
            <a:endParaRPr altLang="ar-SA" dirty="0" lang="ar-SA">
              <a:uFillTx/>
              <a:latin charset="0" panose="020F0502020204030204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16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19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57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59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80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6738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6739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compatLnSpc="1" numCol="1" wrap="square">
            <a:prstTxWarp prst="textNoShape">
              <a:avLst/>
            </a:prstTxWarp>
          </a:bodyPr>
          <a:lstStyle/>
          <a:p>
            <a:endParaRPr altLang="ar-SA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6740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fld id="{0AED0443-9BF8-4540-BF53-4EE08BEA1B77}" type="slidenum">
              <a:rPr altLang="ar-SA" lang="ar-SA" smtClean="0">
                <a:uFillTx/>
                <a:latin charset="0" panose="020F0502020204030204" pitchFamily="34" typeface="Calibri"/>
              </a:rPr>
              <a:pPr/>
              <a:t>81</a:t>
            </a:fld>
            <a:endParaRPr altLang="ar-SA" lang="ar-SA">
              <a:uFillTx/>
              <a:latin charset="0" panose="020F0502020204030204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شريحة عنو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1122363"/>
            <a:ext cx="7772400" cy="2387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Subtit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43000" y="3602038"/>
            <a:ext cx="6858000" cy="16557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indent="0" marL="0">
              <a:buNone/>
              <a:defRPr sz="2400">
                <a:uFillTx/>
              </a:defRPr>
            </a:lvl1pPr>
            <a:lvl2pPr algn="ctr" indent="0" marL="457200">
              <a:buNone/>
              <a:defRPr sz="2000">
                <a:uFillTx/>
              </a:defRPr>
            </a:lvl2pPr>
            <a:lvl3pPr algn="ctr" indent="0" marL="914400">
              <a:buNone/>
              <a:defRPr sz="1800">
                <a:uFillTx/>
              </a:defRPr>
            </a:lvl3pPr>
            <a:lvl4pPr algn="ctr" indent="0" marL="1371600">
              <a:buNone/>
              <a:defRPr sz="1600">
                <a:uFillTx/>
              </a:defRPr>
            </a:lvl4pPr>
            <a:lvl5pPr algn="ctr" indent="0" marL="1828800">
              <a:buNone/>
              <a:defRPr sz="1600">
                <a:uFillTx/>
              </a:defRPr>
            </a:lvl5pPr>
            <a:lvl6pPr algn="ctr" indent="0" marL="2286000">
              <a:buNone/>
              <a:defRPr sz="1600">
                <a:uFillTx/>
              </a:defRPr>
            </a:lvl6pPr>
            <a:lvl7pPr algn="ctr" indent="0" marL="2743200">
              <a:buNone/>
              <a:defRPr sz="1600">
                <a:uFillTx/>
              </a:defRPr>
            </a:lvl7pPr>
            <a:lvl8pPr algn="ctr" indent="0" marL="3200400">
              <a:buNone/>
              <a:defRPr sz="1600">
                <a:uFillTx/>
              </a:defRPr>
            </a:lvl8pPr>
            <a:lvl9pPr algn="ctr" indent="0" marL="3657600">
              <a:buNone/>
              <a:defRPr sz="1600"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الفرعي للشكل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عنوان ونص عمودي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عنوان ونص عمودي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Vertical 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orient="vert"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43675" y="365125"/>
            <a:ext cx="1971675" cy="58118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365125"/>
            <a:ext cx="5800725" cy="58118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objOnly">
  <p:cSld name="محتوى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لمحتوى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1" y="274640"/>
            <a:ext cx="82296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تاريخ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53200" y="6245225"/>
            <a:ext cx="2133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لتذي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4200" y="6245225"/>
            <a:ext cx="2895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رقم الشريحة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245225"/>
            <a:ext cx="2133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29FFFCF-0ACC-4D19-8E3B-35FB2BEB970B}" type="slidenum">
              <a:rPr 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عنوان ومحتوى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عنوان المقطع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3888" y="1709739"/>
            <a:ext cx="7886700" cy="285273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3888" y="4589464"/>
            <a:ext cx="7886700" cy="15001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2400">
                <a:solidFill>
                  <a:schemeClr val="tx1"/>
                </a:solidFill>
                <a:uFillTx/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محتوي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1825625"/>
            <a:ext cx="3886200" cy="43513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1825625"/>
            <a:ext cx="3886200" cy="43513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مقارن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365126"/>
            <a:ext cx="7886700" cy="13255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2" y="1681163"/>
            <a:ext cx="3868340" cy="82391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2" y="2505075"/>
            <a:ext cx="3868340" cy="3684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1681163"/>
            <a:ext cx="3887391" cy="82391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Content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2505075"/>
            <a:ext cx="3887391" cy="3684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Date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Footer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lide Number Placeholder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عنوان فقط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Dat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Foot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Slide Numb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فارغ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Dat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Footer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محتوى مع تسمية توضيحي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457200"/>
            <a:ext cx="2949178" cy="1600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7391" y="987426"/>
            <a:ext cx="4629150" cy="48736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2057400"/>
            <a:ext cx="2949178" cy="3811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600">
                <a:uFillTx/>
              </a:defRPr>
            </a:lvl1pPr>
            <a:lvl2pPr indent="0" marL="457200">
              <a:buNone/>
              <a:defRPr sz="1400">
                <a:uFillTx/>
              </a:defRPr>
            </a:lvl2pPr>
            <a:lvl3pPr indent="0" marL="914400">
              <a:buNone/>
              <a:defRPr sz="1200">
                <a:uFillTx/>
              </a:defRPr>
            </a:lvl3pPr>
            <a:lvl4pPr indent="0" marL="1371600">
              <a:buNone/>
              <a:defRPr sz="1000">
                <a:uFillTx/>
              </a:defRPr>
            </a:lvl4pPr>
            <a:lvl5pPr indent="0" marL="1828800">
              <a:buNone/>
              <a:defRPr sz="1000">
                <a:uFillTx/>
              </a:defRPr>
            </a:lvl5pPr>
            <a:lvl6pPr indent="0" marL="2286000">
              <a:buNone/>
              <a:defRPr sz="1000">
                <a:uFillTx/>
              </a:defRPr>
            </a:lvl6pPr>
            <a:lvl7pPr indent="0" marL="2743200">
              <a:buNone/>
              <a:defRPr sz="1000">
                <a:uFillTx/>
              </a:defRPr>
            </a:lvl7pPr>
            <a:lvl8pPr indent="0" marL="3200400">
              <a:buNone/>
              <a:defRPr sz="1000">
                <a:uFillTx/>
              </a:defRPr>
            </a:lvl8pPr>
            <a:lvl9pPr indent="0" marL="3657600">
              <a:buNone/>
              <a:defRPr sz="1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صورة مع تسمية توضيحي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457200"/>
            <a:ext cx="2949178" cy="1600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/>
          </p:cNvSpPr>
          <p:nvPr>
            <p:ph idx="1" type="pic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7391" y="987426"/>
            <a:ext cx="4629150" cy="48736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r>
              <a:rPr lang="ar-SA">
                <a:uFillTx/>
              </a:rPr>
              <a:t>انقر فوق الأيقونة لإضافة صورة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2057400"/>
            <a:ext cx="2949178" cy="3811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600">
                <a:uFillTx/>
              </a:defRPr>
            </a:lvl1pPr>
            <a:lvl2pPr indent="0" marL="457200">
              <a:buNone/>
              <a:defRPr sz="1400">
                <a:uFillTx/>
              </a:defRPr>
            </a:lvl2pPr>
            <a:lvl3pPr indent="0" marL="914400">
              <a:buNone/>
              <a:defRPr sz="1200">
                <a:uFillTx/>
              </a:defRPr>
            </a:lvl3pPr>
            <a:lvl4pPr indent="0" marL="1371600">
              <a:buNone/>
              <a:defRPr sz="1000">
                <a:uFillTx/>
              </a:defRPr>
            </a:lvl4pPr>
            <a:lvl5pPr indent="0" marL="1828800">
              <a:buNone/>
              <a:defRPr sz="1000">
                <a:uFillTx/>
              </a:defRPr>
            </a:lvl5pPr>
            <a:lvl6pPr indent="0" marL="2286000">
              <a:buNone/>
              <a:defRPr sz="1000">
                <a:uFillTx/>
              </a:defRPr>
            </a:lvl6pPr>
            <a:lvl7pPr indent="0" marL="2743200">
              <a:buNone/>
              <a:defRPr sz="1000">
                <a:uFillTx/>
              </a:defRPr>
            </a:lvl7pPr>
            <a:lvl8pPr indent="0" marL="3200400">
              <a:buNone/>
              <a:defRPr sz="1000">
                <a:uFillTx/>
              </a:defRPr>
            </a:lvl8pPr>
            <a:lvl9pPr indent="0" marL="3657600">
              <a:buNone/>
              <a:defRPr sz="1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slideLayouts/slideLayout12.xml" Type="http://schemas.openxmlformats.org/officeDocument/2006/relationships/slideLayout"></Relationship><Relationship Id="rId13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365126"/>
            <a:ext cx="7886700" cy="132556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>
            <a:normAutofit/>
          </a:bodyPr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1825625"/>
            <a:ext cx="7886700" cy="435133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>
            <a:normAutofit/>
          </a:bodyPr>
          <a:lstStyle/>
          <a:p>
            <a:pPr lvl="0"/>
            <a:r>
              <a:rPr lang="ar-SA">
                <a:uFillTx/>
              </a:rPr>
              <a:t>انقر لتحرير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6356351"/>
            <a:ext cx="20574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53797AE5-5695-41BC-B658-1D7AC86F08F2}" type="datetimeFigureOut">
              <a:rPr lang="ar-SA" smtClean="0">
                <a:uFillTx/>
              </a:rPr>
              <a:t>12/02/41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28950" y="6356351"/>
            <a:ext cx="30861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57950" y="6356351"/>
            <a:ext cx="20574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58F3314A-DE12-42AF-9ADC-273C1A52CC24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  <p:sldLayoutId r:id="rId12" id="2147483672"/>
  </p:sldLayoutIdLst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defTabSz="914400" eaLnBrk="1" hangingPunct="1" latinLnBrk="0" rtl="1">
        <a:lnSpc>
          <a:spcPct val="90000"/>
        </a:lnSpc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r" defTabSz="914400" eaLnBrk="1" hangingPunct="1" indent="-228600" latinLnBrk="0" marL="228600" rtl="1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r" defTabSz="914400" eaLnBrk="1" hangingPunct="1" indent="-228600" latinLnBrk="0" marL="6858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r" defTabSz="914400" eaLnBrk="1" hangingPunct="1" indent="-228600" latinLnBrk="0" marL="11430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r" defTabSz="914400" eaLnBrk="1" hangingPunct="1" indent="-228600" latinLnBrk="0" marL="16002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r" defTabSz="914400" eaLnBrk="1" hangingPunct="1" indent="-228600" latinLnBrk="0" marL="20574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r" defTabSz="914400" eaLnBrk="1" hangingPunct="1" indent="-228600" latinLnBrk="0" marL="25146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r" defTabSz="914400" eaLnBrk="1" hangingPunct="1" indent="-228600" latinLnBrk="0" marL="29718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r" defTabSz="914400" eaLnBrk="1" hangingPunct="1" indent="-228600" latinLnBrk="0" marL="34290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r" defTabSz="914400" eaLnBrk="1" hangingPunct="1" indent="-228600" latinLnBrk="0" marL="38862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>
        <a:defRPr lang="en-US">
          <a:uFillTx/>
        </a:defRPr>
      </a:defPPr>
      <a:lvl1pPr algn="r" defTabSz="914400" eaLnBrk="1" hangingPunct="1" latinLnBrk="0" marL="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r" defTabSz="914400" eaLnBrk="1" hangingPunct="1" latinLnBrk="0" marL="4572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r" defTabSz="914400" eaLnBrk="1" hangingPunct="1" latinLnBrk="0" marL="9144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r" defTabSz="914400" eaLnBrk="1" hangingPunct="1" latinLnBrk="0" marL="13716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r" defTabSz="914400" eaLnBrk="1" hangingPunct="1" latinLnBrk="0" marL="18288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r" defTabSz="914400" eaLnBrk="1" hangingPunct="1" latinLnBrk="0" marL="22860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r" defTabSz="914400" eaLnBrk="1" hangingPunct="1" latinLnBrk="0" marL="27432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r" defTabSz="914400" eaLnBrk="1" hangingPunct="1" latinLnBrk="0" marL="32004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r" defTabSz="914400" eaLnBrk="1" hangingPunct="1" latinLnBrk="0" marL="36576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.png" Type="http://schemas.openxmlformats.org/officeDocument/2006/relationships/image"></Relationship><Relationship Id="rId3" Target="../media/image2.tmp" Type="http://schemas.openxmlformats.org/officeDocument/2006/relationships/image"></Relationship><Relationship Id="rId4" Target="../media/image3.tmp" Type="http://schemas.openxmlformats.org/officeDocument/2006/relationships/image"></Relationship><Relationship Id="rId5" Target="../media/image4.tmp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diagrams/data1.xml" Type="http://schemas.openxmlformats.org/officeDocument/2006/relationships/diagramData"></Relationship><Relationship Id="rId3" Target="../diagrams/layout1.xml" Type="http://schemas.openxmlformats.org/officeDocument/2006/relationships/diagramLayout"></Relationship><Relationship Id="rId4" Target="../diagrams/quickStyle1.xml" Type="http://schemas.openxmlformats.org/officeDocument/2006/relationships/diagramQuickStyle"></Relationship><Relationship Id="rId5" Target="../diagrams/colors1.xml" Type="http://schemas.openxmlformats.org/officeDocument/2006/relationships/diagramColors"></Relationship><Relationship Id="rId6" Target="../diagrams/drawing1.xml" Type="http://schemas.microsoft.com/office/2007/relationships/diagramDrawing"></Relationship></Relationships>
</file>

<file path=ppt/slides/_rels/slide10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8.tmp" Type="http://schemas.openxmlformats.org/officeDocument/2006/relationships/image"></Relationship><Relationship Id="rId3" Target="../media/image209.tmp" Type="http://schemas.openxmlformats.org/officeDocument/2006/relationships/image"></Relationship></Relationships>
</file>

<file path=ppt/slides/_rels/slide10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0.tmp" Type="http://schemas.openxmlformats.org/officeDocument/2006/relationships/image"></Relationship><Relationship Id="rId3" Target="../media/image211.tmp" Type="http://schemas.openxmlformats.org/officeDocument/2006/relationships/image"></Relationship></Relationships>
</file>

<file path=ppt/slides/_rels/slide10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2.tmp" Type="http://schemas.openxmlformats.org/officeDocument/2006/relationships/image"></Relationship><Relationship Id="rId3" Target="../media/image213.tmp" Type="http://schemas.openxmlformats.org/officeDocument/2006/relationships/image"></Relationship><Relationship Id="rId4" Target="../media/image214.tmp" Type="http://schemas.openxmlformats.org/officeDocument/2006/relationships/image"></Relationship><Relationship Id="rId5" Target="../media/image215.tmp" Type="http://schemas.openxmlformats.org/officeDocument/2006/relationships/image"></Relationship><Relationship Id="rId6" Target="../media/image216.tmp" Type="http://schemas.openxmlformats.org/officeDocument/2006/relationships/image"></Relationship><Relationship Id="rId7" Target="../media/image217.tmp" Type="http://schemas.openxmlformats.org/officeDocument/2006/relationships/image"></Relationship><Relationship Id="rId8" Target="../media/image218.tmp" Type="http://schemas.openxmlformats.org/officeDocument/2006/relationships/image"></Relationship><Relationship Id="rId9" Target="../media/image219.tmp" Type="http://schemas.openxmlformats.org/officeDocument/2006/relationships/image"></Relationship><Relationship Id="rId10" Target="../media/image220.tmp" Type="http://schemas.openxmlformats.org/officeDocument/2006/relationships/image"></Relationship><Relationship Id="rId11" Target="../media/image221.tmp" Type="http://schemas.openxmlformats.org/officeDocument/2006/relationships/image"></Relationship><Relationship Id="rId12" Target="../media/image222.tmp" Type="http://schemas.openxmlformats.org/officeDocument/2006/relationships/image"></Relationship><Relationship Id="rId13" Target="../media/audio4.wav" Type="http://schemas.openxmlformats.org/officeDocument/2006/relationships/audio"></Relationship></Relationships>
</file>

<file path=ppt/slides/_rels/slide10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3.tmp" Type="http://schemas.openxmlformats.org/officeDocument/2006/relationships/image"></Relationship><Relationship Id="rId3" Target="../media/image224.tmp" Type="http://schemas.openxmlformats.org/officeDocument/2006/relationships/image"></Relationship><Relationship Id="rId4" Target="../media/image225.tmp" Type="http://schemas.openxmlformats.org/officeDocument/2006/relationships/image"></Relationship><Relationship Id="rId5" Target="../media/audio10.wav" Type="http://schemas.openxmlformats.org/officeDocument/2006/relationships/audio"></Relationship></Relationships>
</file>

<file path=ppt/slides/_rels/slide10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10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10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6.tmp" Type="http://schemas.openxmlformats.org/officeDocument/2006/relationships/image"></Relationship><Relationship Id="rId3" Target="../media/image227.tmp" Type="http://schemas.openxmlformats.org/officeDocument/2006/relationships/image"></Relationship><Relationship Id="rId4" Target="../media/image228.tmp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5.png" Type="http://schemas.openxmlformats.org/officeDocument/2006/relationships/image"></Relationship><Relationship Id="rId3" Target="../media/image26.png" Type="http://schemas.openxmlformats.org/officeDocument/2006/relationships/image"></Relationship><Relationship Id="rId4" Target="../media/image27.jpeg" Type="http://schemas.openxmlformats.org/officeDocument/2006/relationships/image"></Relationship><Relationship Id="rId5" Target="../media/image28.jpeg" Type="http://schemas.openxmlformats.org/officeDocument/2006/relationships/image"></Relationship><Relationship Id="rId6" Target="../media/image29.gif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3.wav" Type="http://schemas.openxmlformats.org/officeDocument/2006/relationships/audio"></Relationship></Relationships>
</file>

<file path=ppt/slides/_rels/slide1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.tmp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0.tmp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.tmp" Type="http://schemas.openxmlformats.org/officeDocument/2006/relationships/image"></Relationship><Relationship Id="rId3" Target="../media/image2.tmp" Type="http://schemas.openxmlformats.org/officeDocument/2006/relationships/image"></Relationship><Relationship Id="rId4" Target="../media/image31.tmp" Type="http://schemas.openxmlformats.org/officeDocument/2006/relationships/image"></Relationship><Relationship Id="rId5" Target="../media/audio4.wav" Type="http://schemas.openxmlformats.org/officeDocument/2006/relationships/audio"></Relationship></Relationships>
</file>

<file path=ppt/slides/_rels/slide16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2.xml" Type="http://schemas.openxmlformats.org/officeDocument/2006/relationships/notesSlide"></Relationship><Relationship Id="rId3" Target="../media/image21.tmp" Type="http://schemas.openxmlformats.org/officeDocument/2006/relationships/image"></Relationship><Relationship Id="rId4" Target="../media/image32.tmp" Type="http://schemas.openxmlformats.org/officeDocument/2006/relationships/image"></Relationship><Relationship Id="rId5" Target="../media/image33.tmp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4.tmp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5.png" Type="http://schemas.openxmlformats.org/officeDocument/2006/relationships/image"></Relationship><Relationship Id="rId3" Target="../media/audio5.wav" Type="http://schemas.openxmlformats.org/officeDocument/2006/relationships/audio"></Relationship><Relationship Id="rId4" Target="../media/audio6.wav" Type="http://schemas.openxmlformats.org/officeDocument/2006/relationships/audio"></Relationship></Relationships>
</file>

<file path=ppt/slides/_rels/slide19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3.xml" Type="http://schemas.openxmlformats.org/officeDocument/2006/relationships/notesSlide"></Relationship><Relationship Id="rId3" Target="../media/image36.jpeg" Type="http://schemas.openxmlformats.org/officeDocument/2006/relationships/image"></Relationship><Relationship Id="rId4" Target="../media/image20.tmp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media/image5.png" Type="http://schemas.openxmlformats.org/officeDocument/2006/relationships/image"></Relationship><Relationship Id="rId3" Target="../media/image6.png" Type="http://schemas.openxmlformats.org/officeDocument/2006/relationships/image"></Relationship><Relationship Id="rId4" Target="../media/audio1.wav" Type="http://schemas.openxmlformats.org/officeDocument/2006/relationships/audio"></Relationship></Relationships>
</file>

<file path=ppt/slides/_rels/slide2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7.jpeg" Type="http://schemas.openxmlformats.org/officeDocument/2006/relationships/image"></Relationship><Relationship Id="rId3" Target="../media/image38.wmf" Type="http://schemas.openxmlformats.org/officeDocument/2006/relationships/image"></Relationship><Relationship Id="rId4" Target="../media/image39.jpeg" Type="http://schemas.openxmlformats.org/officeDocument/2006/relationships/image"></Relationship><Relationship Id="rId5" Target="../media/image40.jpeg" Type="http://schemas.openxmlformats.org/officeDocument/2006/relationships/image"></Relationship><Relationship Id="rId6" Target="../media/image41.jpeg" Type="http://schemas.openxmlformats.org/officeDocument/2006/relationships/image"></Relationship><Relationship Id="rId7" Target="../media/audio7.wav" Type="http://schemas.openxmlformats.org/officeDocument/2006/relationships/audio"></Relationship></Relationships>
</file>

<file path=ppt/slides/_rels/slide2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2.gif" Type="http://schemas.openxmlformats.org/officeDocument/2006/relationships/image"></Relationship><Relationship Id="rId3" Target="../media/image43.png" Type="http://schemas.openxmlformats.org/officeDocument/2006/relationships/image"></Relationship><Relationship Id="rId4" Target="../media/image44.png" Type="http://schemas.openxmlformats.org/officeDocument/2006/relationships/image"></Relationship><Relationship Id="rId5" Target="../media/image45.png" Type="http://schemas.openxmlformats.org/officeDocument/2006/relationships/image"></Relationship><Relationship Id="rId6" Target="../media/image46.png" Type="http://schemas.openxmlformats.org/officeDocument/2006/relationships/image"></Relationship><Relationship Id="rId7" Target="../media/image47.png" Type="http://schemas.openxmlformats.org/officeDocument/2006/relationships/image"></Relationship></Relationships>
</file>

<file path=ppt/slides/_rels/slide2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8.jpeg" Type="http://schemas.openxmlformats.org/officeDocument/2006/relationships/image"></Relationship><Relationship Id="rId3" Target="../media/image20.tmp" Type="http://schemas.openxmlformats.org/officeDocument/2006/relationships/image"></Relationship></Relationships>
</file>

<file path=ppt/slides/_rels/slide2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9.png" Type="http://schemas.openxmlformats.org/officeDocument/2006/relationships/image"></Relationship><Relationship Id="rId3" Target="../media/image50.jpeg" Type="http://schemas.openxmlformats.org/officeDocument/2006/relationships/image"></Relationship><Relationship Id="rId4" Target="../media/image51.jpg" Type="http://schemas.openxmlformats.org/officeDocument/2006/relationships/image"></Relationship><Relationship Id="rId5" Target="../media/image52.png" Type="http://schemas.openxmlformats.org/officeDocument/2006/relationships/image"></Relationship><Relationship Id="rId6" Target="../media/image53.tmp" Type="http://schemas.openxmlformats.org/officeDocument/2006/relationships/image"></Relationship><Relationship Id="rId7" Target="../media/image54.jpeg" Type="http://schemas.openxmlformats.org/officeDocument/2006/relationships/image"></Relationship><Relationship Id="rId8" Target="../media/image55.jpeg" Type="http://schemas.openxmlformats.org/officeDocument/2006/relationships/image"></Relationship></Relationships>
</file>

<file path=ppt/slides/_rels/slide2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56.png" Type="http://schemas.openxmlformats.org/officeDocument/2006/relationships/image"></Relationship><Relationship Id="rId3" Target="../media/image57.png" Type="http://schemas.openxmlformats.org/officeDocument/2006/relationships/image"></Relationship><Relationship Id="rId4" Target="../media/image58.png" Type="http://schemas.openxmlformats.org/officeDocument/2006/relationships/image"></Relationship><Relationship Id="rId5" Target="../media/image59.png" Type="http://schemas.openxmlformats.org/officeDocument/2006/relationships/image"></Relationship><Relationship Id="rId6" Target="../media/image60.png" Type="http://schemas.openxmlformats.org/officeDocument/2006/relationships/image"></Relationship><Relationship Id="rId7" Target="../media/image61.png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2.tmp" Type="http://schemas.openxmlformats.org/officeDocument/2006/relationships/image"></Relationship><Relationship Id="rId3" Target="../media/image20.tmp" Type="http://schemas.openxmlformats.org/officeDocument/2006/relationships/image"></Relationship><Relationship Id="rId4" Target="../media/image63.tmp" Type="http://schemas.openxmlformats.org/officeDocument/2006/relationships/image"></Relationship><Relationship Id="rId5" Target="../media/image64.tmp" Type="http://schemas.openxmlformats.org/officeDocument/2006/relationships/image"></Relationship><Relationship Id="rId6" Target="../media/image65.tmp" Type="http://schemas.openxmlformats.org/officeDocument/2006/relationships/image"></Relationship><Relationship Id="rId7" Target="../media/image66.tmp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63.tmp" Type="http://schemas.openxmlformats.org/officeDocument/2006/relationships/image"></Relationship><Relationship Id="rId3" Target="../media/image20.tmp" Type="http://schemas.openxmlformats.org/officeDocument/2006/relationships/image"></Relationship></Relationships>
</file>

<file path=ppt/slides/_rels/slide27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0.tmp" Type="http://schemas.openxmlformats.org/officeDocument/2006/relationships/image"></Relationship><Relationship Id="rId3" Target="../media/image64.tmp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0.tmp" Type="http://schemas.openxmlformats.org/officeDocument/2006/relationships/image"></Relationship><Relationship Id="rId3" Target="../media/image65.tmp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66.tmp" Type="http://schemas.openxmlformats.org/officeDocument/2006/relationships/image"></Relationship><Relationship Id="rId3" Target="../media/image20.tmp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7.jpg" Type="http://schemas.openxmlformats.org/officeDocument/2006/relationships/image"></Relationship></Relationships>
</file>

<file path=ppt/slides/_rels/slide30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62.tmp" Type="http://schemas.openxmlformats.org/officeDocument/2006/relationships/image"></Relationship><Relationship Id="rId3" Target="../media/image20.tmp" Type="http://schemas.openxmlformats.org/officeDocument/2006/relationships/image"></Relationship></Relationships>
</file>

<file path=ppt/slides/_rels/slide3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7.jpeg" Type="http://schemas.openxmlformats.org/officeDocument/2006/relationships/image"></Relationship><Relationship Id="rId3" Target="../media/image67.tmp" Type="http://schemas.openxmlformats.org/officeDocument/2006/relationships/image"></Relationship></Relationships>
</file>

<file path=ppt/slides/_rels/slide3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png" Type="http://schemas.openxmlformats.org/officeDocument/2006/relationships/image"></Relationship><Relationship Id="rId3" Target="../media/image1.png" Type="http://schemas.openxmlformats.org/officeDocument/2006/relationships/image"></Relationship><Relationship Id="rId4" Target="../media/image68.tmp" Type="http://schemas.openxmlformats.org/officeDocument/2006/relationships/image"></Relationship></Relationships>
</file>

<file path=ppt/slides/_rels/slide3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9.jpg" Type="http://schemas.openxmlformats.org/officeDocument/2006/relationships/image"></Relationship><Relationship Id="rId3" Target="../media/image68.tmp" Type="http://schemas.openxmlformats.org/officeDocument/2006/relationships/image"></Relationship></Relationships>
</file>

<file path=ppt/slides/_rels/slide3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70.jpeg" Type="http://schemas.openxmlformats.org/officeDocument/2006/relationships/image"></Relationship><Relationship Id="rId3" Target="../media/image68.tmp" Type="http://schemas.openxmlformats.org/officeDocument/2006/relationships/image"></Relationship></Relationships>
</file>

<file path=ppt/slides/_rels/slide3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7.jpeg" Type="http://schemas.openxmlformats.org/officeDocument/2006/relationships/image"></Relationship><Relationship Id="rId3" Target="../media/image39.jpeg" Type="http://schemas.openxmlformats.org/officeDocument/2006/relationships/image"></Relationship><Relationship Id="rId4" Target="../media/image40.jpeg" Type="http://schemas.openxmlformats.org/officeDocument/2006/relationships/image"></Relationship><Relationship Id="rId5" Target="../media/image71.png" Type="http://schemas.openxmlformats.org/officeDocument/2006/relationships/image"></Relationship><Relationship Id="rId6" Target="../media/image72.png" Type="http://schemas.openxmlformats.org/officeDocument/2006/relationships/image"></Relationship><Relationship Id="rId7" Target="../media/image24.png" Type="http://schemas.openxmlformats.org/officeDocument/2006/relationships/image"></Relationship><Relationship Id="rId8" Target="../media/image73.png" Type="http://schemas.openxmlformats.org/officeDocument/2006/relationships/image"></Relationship></Relationships>
</file>

<file path=ppt/slides/_rels/slide3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74.png" Type="http://schemas.openxmlformats.org/officeDocument/2006/relationships/image"></Relationship><Relationship Id="rId3" Target="../media/image75.png" Type="http://schemas.openxmlformats.org/officeDocument/2006/relationships/image"></Relationship><Relationship Id="rId4" Target="../media/image76.png" Type="http://schemas.openxmlformats.org/officeDocument/2006/relationships/image"></Relationship><Relationship Id="rId5" Target="../media/image77.png" Type="http://schemas.openxmlformats.org/officeDocument/2006/relationships/image"></Relationship><Relationship Id="rId6" Target="../media/image78.png" Type="http://schemas.openxmlformats.org/officeDocument/2006/relationships/image"></Relationship><Relationship Id="rId7" Target="../media/image79.png" Type="http://schemas.openxmlformats.org/officeDocument/2006/relationships/image"></Relationship></Relationships>
</file>

<file path=ppt/slides/_rels/slide3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0.tmp" Type="http://schemas.openxmlformats.org/officeDocument/2006/relationships/image"></Relationship><Relationship Id="rId3" Target="../media/image68.tmp" Type="http://schemas.openxmlformats.org/officeDocument/2006/relationships/image"></Relationship><Relationship Id="rId4" Target="../media/image81.tmp" Type="http://schemas.openxmlformats.org/officeDocument/2006/relationships/image"></Relationship></Relationships>
</file>

<file path=ppt/slides/_rels/slide38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82.tmp" Type="http://schemas.openxmlformats.org/officeDocument/2006/relationships/image"></Relationship><Relationship Id="rId3" Target="../media/image83.tmp" Type="http://schemas.openxmlformats.org/officeDocument/2006/relationships/image"></Relationship><Relationship Id="rId4" Target="../media/image84.tmp" Type="http://schemas.openxmlformats.org/officeDocument/2006/relationships/image"></Relationship><Relationship Id="rId5" Target="../media/image85.tmp" Type="http://schemas.openxmlformats.org/officeDocument/2006/relationships/image"></Relationship><Relationship Id="rId6" Target="../media/image86.tmp" Type="http://schemas.openxmlformats.org/officeDocument/2006/relationships/image"></Relationship><Relationship Id="rId7" Target="../media/image87.tmp" Type="http://schemas.openxmlformats.org/officeDocument/2006/relationships/image"></Relationship><Relationship Id="rId8" Target="../media/audio8.wav" Type="http://schemas.openxmlformats.org/officeDocument/2006/relationships/audio"></Relationship></Relationships>
</file>

<file path=ppt/slides/_rels/slide3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8.jpe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media1.WAV" Type="http://schemas.openxmlformats.org/officeDocument/2006/relationships/audio"></Relationship><Relationship Id="rId3" Target="../media/image8.png" Type="http://schemas.openxmlformats.org/officeDocument/2006/relationships/image"></Relationship><Relationship Id="rId4" Target="../media/media2.WAV" Type="http://schemas.openxmlformats.org/officeDocument/2006/relationships/audio"></Relationship><Relationship Id="rId5" Target="../media/image9.png" Type="http://schemas.openxmlformats.org/officeDocument/2006/relationships/image"></Relationship><Relationship Id="rId6" Target="../media/media3.WAV" Type="http://schemas.openxmlformats.org/officeDocument/2006/relationships/audio"></Relationship><Relationship Id="rId7" Target="../media/image10.png" Type="http://schemas.openxmlformats.org/officeDocument/2006/relationships/image"></Relationship><Relationship Id="rId8" Target="../media/media4.WAV" Type="http://schemas.openxmlformats.org/officeDocument/2006/relationships/audio"></Relationship><Relationship Id="rId9" Target="../media/media5.WAV" Type="http://schemas.openxmlformats.org/officeDocument/2006/relationships/audio"></Relationship><Relationship Id="rId10" Target="../media/media6.WAV" Type="http://schemas.openxmlformats.org/officeDocument/2006/relationships/audio"></Relationship><Relationship Id="rId11" Target="../media/media7.WAV" Type="http://schemas.openxmlformats.org/officeDocument/2006/relationships/audio"></Relationship><Relationship Id="rId12" Target="../media/image11.gif" Type="http://schemas.openxmlformats.org/officeDocument/2006/relationships/image"></Relationship><Relationship Id="rId13" Target="../media/image12.jpeg" Type="http://schemas.openxmlformats.org/officeDocument/2006/relationships/image"></Relationship><Relationship Id="rId14" Target="../media/image13.jpeg" Type="http://schemas.openxmlformats.org/officeDocument/2006/relationships/image"></Relationship><Relationship Id="rId15" Target="../media/image14.jpeg" Type="http://schemas.openxmlformats.org/officeDocument/2006/relationships/image"></Relationship><Relationship Id="rId16" Target="../media/image15.jpeg" Type="http://schemas.openxmlformats.org/officeDocument/2006/relationships/image"></Relationship><Relationship Id="rId17" Target="../media/image16.jpeg" Type="http://schemas.openxmlformats.org/officeDocument/2006/relationships/image"></Relationship><Relationship Id="rId18" Target="../media/media8.WAV" Type="http://schemas.openxmlformats.org/officeDocument/2006/relationships/audio"></Relationship><Relationship Id="rId19" Target="../media/image17.png" Type="http://schemas.openxmlformats.org/officeDocument/2006/relationships/image"></Relationship><Relationship Id="rId20" Target="../media/audio2.wav" Type="http://schemas.openxmlformats.org/officeDocument/2006/relationships/audio"></Relationship></Relationships>
</file>

<file path=ppt/slides/_rels/slide4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9.png" Type="http://schemas.openxmlformats.org/officeDocument/2006/relationships/image"></Relationship><Relationship Id="rId3" Target="../media/image83.tmp" Type="http://schemas.openxmlformats.org/officeDocument/2006/relationships/image"></Relationship><Relationship Id="rId4" Target="../media/image84.tmp" Type="http://schemas.openxmlformats.org/officeDocument/2006/relationships/image"></Relationship><Relationship Id="rId5" Target="../media/image85.tmp" Type="http://schemas.openxmlformats.org/officeDocument/2006/relationships/image"></Relationship><Relationship Id="rId6" Target="../media/image86.tmp" Type="http://schemas.openxmlformats.org/officeDocument/2006/relationships/image"></Relationship><Relationship Id="rId7" Target="../media/image87.tmp" Type="http://schemas.openxmlformats.org/officeDocument/2006/relationships/image"></Relationship><Relationship Id="rId8" Target="../media/audio8.wav" Type="http://schemas.openxmlformats.org/officeDocument/2006/relationships/audio"></Relationship></Relationships>
</file>

<file path=ppt/slides/_rels/slide4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0.jpeg" Type="http://schemas.openxmlformats.org/officeDocument/2006/relationships/image"></Relationship><Relationship Id="rId3" Target="../media/image91.jpeg" Type="http://schemas.openxmlformats.org/officeDocument/2006/relationships/image"></Relationship><Relationship Id="rId4" Target="../media/image83.tmp" Type="http://schemas.openxmlformats.org/officeDocument/2006/relationships/image"></Relationship><Relationship Id="rId5" Target="../media/image84.tmp" Type="http://schemas.openxmlformats.org/officeDocument/2006/relationships/image"></Relationship><Relationship Id="rId6" Target="../media/image85.tmp" Type="http://schemas.openxmlformats.org/officeDocument/2006/relationships/image"></Relationship><Relationship Id="rId7" Target="../media/image86.tmp" Type="http://schemas.openxmlformats.org/officeDocument/2006/relationships/image"></Relationship><Relationship Id="rId8" Target="../media/image87.tmp" Type="http://schemas.openxmlformats.org/officeDocument/2006/relationships/image"></Relationship></Relationships>
</file>

<file path=ppt/slides/_rels/slide4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2.png" Type="http://schemas.openxmlformats.org/officeDocument/2006/relationships/image"></Relationship><Relationship Id="rId3" Target="../media/image93.tmp" Type="http://schemas.openxmlformats.org/officeDocument/2006/relationships/image"></Relationship><Relationship Id="rId4" Target="../media/audio8.wav" Type="http://schemas.openxmlformats.org/officeDocument/2006/relationships/audio"></Relationship></Relationships>
</file>

<file path=ppt/slides/_rels/slide4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4.gif" Type="http://schemas.openxmlformats.org/officeDocument/2006/relationships/image"></Relationship><Relationship Id="rId3" Target="../media/image95.jpeg" Type="http://schemas.openxmlformats.org/officeDocument/2006/relationships/image"></Relationship><Relationship Id="rId4" Target="../media/image96.gif" Type="http://schemas.openxmlformats.org/officeDocument/2006/relationships/image"></Relationship></Relationships>
</file>

<file path=ppt/slides/_rels/slide4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3.wav" Type="http://schemas.openxmlformats.org/officeDocument/2006/relationships/audio"></Relationship></Relationships>
</file>

<file path=ppt/slides/_rels/slide4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png" Type="http://schemas.openxmlformats.org/officeDocument/2006/relationships/image"></Relationship><Relationship Id="rId3" Target="../media/image1.png" Type="http://schemas.openxmlformats.org/officeDocument/2006/relationships/image"></Relationship><Relationship Id="rId4" Target="../media/image97.tmp" Type="http://schemas.openxmlformats.org/officeDocument/2006/relationships/image"></Relationship><Relationship Id="rId5" Target="../media/image98.tmp" Type="http://schemas.openxmlformats.org/officeDocument/2006/relationships/image"></Relationship></Relationships>
</file>

<file path=ppt/slides/_rels/slide4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9.jpg" Type="http://schemas.openxmlformats.org/officeDocument/2006/relationships/image"></Relationship><Relationship Id="rId3" Target="../media/image97.tmp" Type="http://schemas.openxmlformats.org/officeDocument/2006/relationships/image"></Relationship><Relationship Id="rId4" Target="../media/image99.jpeg" Type="http://schemas.openxmlformats.org/officeDocument/2006/relationships/image"></Relationship></Relationships>
</file>

<file path=ppt/slides/_rels/slide4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00.png" Type="http://schemas.openxmlformats.org/officeDocument/2006/relationships/image"></Relationship><Relationship Id="rId3" Target="../media/image101.png" Type="http://schemas.openxmlformats.org/officeDocument/2006/relationships/image"></Relationship><Relationship Id="rId4" Target="../media/audio1.wav" Type="http://schemas.openxmlformats.org/officeDocument/2006/relationships/audio"></Relationship></Relationships>
</file>

<file path=ppt/slides/_rels/slide4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2.jpeg" Type="http://schemas.openxmlformats.org/officeDocument/2006/relationships/image"></Relationship><Relationship Id="rId3" Target="../media/image103.jpg" Type="http://schemas.openxmlformats.org/officeDocument/2006/relationships/image"></Relationship><Relationship Id="rId4" Target="../media/image83.tmp" Type="http://schemas.openxmlformats.org/officeDocument/2006/relationships/image"></Relationship><Relationship Id="rId5" Target="../media/image84.tmp" Type="http://schemas.openxmlformats.org/officeDocument/2006/relationships/image"></Relationship><Relationship Id="rId6" Target="../media/image85.tmp" Type="http://schemas.openxmlformats.org/officeDocument/2006/relationships/image"></Relationship><Relationship Id="rId7" Target="../media/image86.tmp" Type="http://schemas.openxmlformats.org/officeDocument/2006/relationships/image"></Relationship><Relationship Id="rId8" Target="../media/image87.tmp" Type="http://schemas.openxmlformats.org/officeDocument/2006/relationships/image"></Relationship><Relationship Id="rId9" Target="../media/audio8.wav" Type="http://schemas.openxmlformats.org/officeDocument/2006/relationships/audio"></Relationship></Relationships>
</file>

<file path=ppt/slides/_rels/slide4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4.tmp" Type="http://schemas.openxmlformats.org/officeDocument/2006/relationships/image"></Relationship><Relationship Id="rId3" Target="../media/image105.pn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.tmp" Type="http://schemas.openxmlformats.org/officeDocument/2006/relationships/image"></Relationship></Relationships>
</file>

<file path=ppt/slides/_rels/slide5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4.tmp" Type="http://schemas.openxmlformats.org/officeDocument/2006/relationships/image"></Relationship><Relationship Id="rId3" Target="../media/image106.tmp" Type="http://schemas.openxmlformats.org/officeDocument/2006/relationships/image"></Relationship><Relationship Id="rId4" Target="../media/image107.tmp" Type="http://schemas.openxmlformats.org/officeDocument/2006/relationships/image"></Relationship><Relationship Id="rId5" Target="../media/image108.tmp" Type="http://schemas.openxmlformats.org/officeDocument/2006/relationships/image"></Relationship><Relationship Id="rId6" Target="../media/audio5.wav" Type="http://schemas.openxmlformats.org/officeDocument/2006/relationships/audio"></Relationship></Relationships>
</file>

<file path=ppt/slides/_rels/slide5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9.tmp" Type="http://schemas.openxmlformats.org/officeDocument/2006/relationships/image"></Relationship><Relationship Id="rId3" Target="../media/image104.tmp" Type="http://schemas.openxmlformats.org/officeDocument/2006/relationships/image"></Relationship><Relationship Id="rId4" Target="../media/image110.tmp" Type="http://schemas.openxmlformats.org/officeDocument/2006/relationships/image"></Relationship><Relationship Id="rId5" Target="../media/image111.tmp" Type="http://schemas.openxmlformats.org/officeDocument/2006/relationships/image"></Relationship><Relationship Id="rId6" Target="../media/audio9.wav" Type="http://schemas.openxmlformats.org/officeDocument/2006/relationships/audio"></Relationship></Relationships>
</file>

<file path=ppt/slides/_rels/slide5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4.tmp" Type="http://schemas.openxmlformats.org/officeDocument/2006/relationships/image"></Relationship><Relationship Id="rId3" Target="../media/image112.tmp" Type="http://schemas.openxmlformats.org/officeDocument/2006/relationships/image"></Relationship><Relationship Id="rId4" Target="../media/image113.tmp" Type="http://schemas.openxmlformats.org/officeDocument/2006/relationships/image"></Relationship><Relationship Id="rId5" Target="../media/image114.tmp" Type="http://schemas.openxmlformats.org/officeDocument/2006/relationships/image"></Relationship></Relationships>
</file>

<file path=ppt/slides/_rels/slide5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5.png" Type="http://schemas.openxmlformats.org/officeDocument/2006/relationships/image"></Relationship><Relationship Id="rId3" Target="../media/image116.png" Type="http://schemas.openxmlformats.org/officeDocument/2006/relationships/image"></Relationship><Relationship Id="rId4" Target="../media/image117.png" Type="http://schemas.openxmlformats.org/officeDocument/2006/relationships/image"></Relationship><Relationship Id="rId5" Target="../media/image118.png" Type="http://schemas.openxmlformats.org/officeDocument/2006/relationships/image"></Relationship><Relationship Id="rId6" Target="../media/audio10.wav" Type="http://schemas.openxmlformats.org/officeDocument/2006/relationships/audio"></Relationship></Relationships>
</file>

<file path=ppt/slides/_rels/slide54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19.jpeg" Type="http://schemas.openxmlformats.org/officeDocument/2006/relationships/image"></Relationship><Relationship Id="rId3" Target="../media/image98.tmp" Type="http://schemas.openxmlformats.org/officeDocument/2006/relationships/image"></Relationship></Relationships>
</file>

<file path=ppt/slides/_rels/slide55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19.jpeg" Type="http://schemas.openxmlformats.org/officeDocument/2006/relationships/image"></Relationship><Relationship Id="rId3" Target="../media/image98.tmp" Type="http://schemas.openxmlformats.org/officeDocument/2006/relationships/image"></Relationship></Relationships>
</file>

<file path=ppt/slides/_rels/slide5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0.jpeg" Type="http://schemas.openxmlformats.org/officeDocument/2006/relationships/image"></Relationship><Relationship Id="rId3" Target="../media/image121.jpeg" Type="http://schemas.openxmlformats.org/officeDocument/2006/relationships/image"></Relationship><Relationship Id="rId4" Target="../media/image98.tmp" Type="http://schemas.openxmlformats.org/officeDocument/2006/relationships/image"></Relationship></Relationships>
</file>

<file path=ppt/slides/_rels/slide5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4.xml" Type="http://schemas.openxmlformats.org/officeDocument/2006/relationships/notesSlide"></Relationship><Relationship Id="rId3" Target="../media/image98.tmp" Type="http://schemas.openxmlformats.org/officeDocument/2006/relationships/image"></Relationship><Relationship Id="rId4" Target="../media/image122.tmp" Type="http://schemas.openxmlformats.org/officeDocument/2006/relationships/image"></Relationship></Relationships>
</file>

<file path=ppt/slides/_rels/slide5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3.png" Type="http://schemas.openxmlformats.org/officeDocument/2006/relationships/image"></Relationship><Relationship Id="rId3" Target="../media/audio10.wav" Type="http://schemas.openxmlformats.org/officeDocument/2006/relationships/audio"></Relationship></Relationships>
</file>

<file path=ppt/slides/_rels/slide5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5.xml" Type="http://schemas.openxmlformats.org/officeDocument/2006/relationships/notesSlide"></Relationship><Relationship Id="rId3" Target="../media/image98.tmp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png" Type="http://schemas.openxmlformats.org/officeDocument/2006/relationships/image"></Relationship><Relationship Id="rId3" Target="../media/image20.tmp" Type="http://schemas.openxmlformats.org/officeDocument/2006/relationships/image"></Relationship><Relationship Id="rId4" Target="../media/image21.tmp" Type="http://schemas.openxmlformats.org/officeDocument/2006/relationships/image"></Relationship><Relationship Id="rId5" Target="../media/image1.png" Type="http://schemas.openxmlformats.org/officeDocument/2006/relationships/image"></Relationship></Relationships>
</file>

<file path=ppt/slides/_rels/slide6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4.png" Type="http://schemas.openxmlformats.org/officeDocument/2006/relationships/image"></Relationship><Relationship Id="rId3" Target="../media/image125.png" Type="http://schemas.openxmlformats.org/officeDocument/2006/relationships/image"></Relationship><Relationship Id="rId4" Target="../media/image126.jpg" Type="http://schemas.openxmlformats.org/officeDocument/2006/relationships/image"></Relationship><Relationship Id="rId5" Target="../media/image127.jpg" Type="http://schemas.openxmlformats.org/officeDocument/2006/relationships/image"></Relationship><Relationship Id="rId6" Target="../media/image128.jpg" Type="http://schemas.openxmlformats.org/officeDocument/2006/relationships/image"></Relationship><Relationship Id="rId7" Target="../media/audio9.wav" Type="http://schemas.openxmlformats.org/officeDocument/2006/relationships/audio"></Relationship></Relationships>
</file>

<file path=ppt/slides/_rels/slide6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29.png" Type="http://schemas.openxmlformats.org/officeDocument/2006/relationships/image"></Relationship><Relationship Id="rId3" Target="../media/image130.jpg" Type="http://schemas.openxmlformats.org/officeDocument/2006/relationships/image"></Relationship></Relationships>
</file>

<file path=ppt/slides/_rels/slide6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1.jpg" Type="http://schemas.openxmlformats.org/officeDocument/2006/relationships/image"></Relationship></Relationships>
</file>

<file path=ppt/slides/_rels/slide6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png" Type="http://schemas.openxmlformats.org/officeDocument/2006/relationships/image"></Relationship><Relationship Id="rId3" Target="../media/image1.png" Type="http://schemas.openxmlformats.org/officeDocument/2006/relationships/image"></Relationship><Relationship Id="rId4" Target="../media/image132.tmp" Type="http://schemas.openxmlformats.org/officeDocument/2006/relationships/image"></Relationship></Relationships>
</file>

<file path=ppt/slides/_rels/slide64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33.jpeg" Type="http://schemas.openxmlformats.org/officeDocument/2006/relationships/image"></Relationship><Relationship Id="rId3" Target="../media/image134.jpeg" Type="http://schemas.openxmlformats.org/officeDocument/2006/relationships/image"></Relationship><Relationship Id="rId4" Target="../media/image132.tmp" Type="http://schemas.openxmlformats.org/officeDocument/2006/relationships/image"></Relationship></Relationships>
</file>

<file path=ppt/slides/_rels/slide6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2.tmp" Type="http://schemas.openxmlformats.org/officeDocument/2006/relationships/image"></Relationship><Relationship Id="rId3" Target="../media/image135.jpg" Type="http://schemas.openxmlformats.org/officeDocument/2006/relationships/image"></Relationship><Relationship Id="rId4" Target="../media/image136.jpeg" Type="http://schemas.openxmlformats.org/officeDocument/2006/relationships/image"></Relationship></Relationships>
</file>

<file path=ppt/slides/_rels/slide6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7.jpg" Type="http://schemas.openxmlformats.org/officeDocument/2006/relationships/image"></Relationship><Relationship Id="rId3" Target="../media/image138.jpeg" Type="http://schemas.openxmlformats.org/officeDocument/2006/relationships/image"></Relationship></Relationships>
</file>

<file path=ppt/slides/_rels/slide67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39.gif" Type="http://schemas.openxmlformats.org/officeDocument/2006/relationships/image"></Relationship><Relationship Id="rId3" Target="../media/image140.tmp" Type="http://schemas.openxmlformats.org/officeDocument/2006/relationships/image"></Relationship></Relationships>
</file>

<file path=ppt/slides/_rels/slide68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41.gif" Type="http://schemas.openxmlformats.org/officeDocument/2006/relationships/image"></Relationship><Relationship Id="rId3" Target="../media/image142.tmp" Type="http://schemas.openxmlformats.org/officeDocument/2006/relationships/image"></Relationship></Relationships>
</file>

<file path=ppt/slides/_rels/slide6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3.tmp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.tmp" Type="http://schemas.openxmlformats.org/officeDocument/2006/relationships/image"></Relationship></Relationships>
</file>

<file path=ppt/slides/_rels/slide7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4.jpg" Type="http://schemas.openxmlformats.org/officeDocument/2006/relationships/image"></Relationship><Relationship Id="rId3" Target="../media/image145.jpeg" Type="http://schemas.openxmlformats.org/officeDocument/2006/relationships/image"></Relationship><Relationship Id="rId4" Target="../media/image146.jpeg" Type="http://schemas.openxmlformats.org/officeDocument/2006/relationships/image"></Relationship><Relationship Id="rId5" Target="../media/image147.jpeg" Type="http://schemas.openxmlformats.org/officeDocument/2006/relationships/image"></Relationship><Relationship Id="rId6" Target="../media/image148.jpeg" Type="http://schemas.openxmlformats.org/officeDocument/2006/relationships/image"></Relationship><Relationship Id="rId7" Target="../media/audio11.wav" Type="http://schemas.openxmlformats.org/officeDocument/2006/relationships/audio"></Relationship></Relationships>
</file>

<file path=ppt/slides/_rels/slide7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9.png" Type="http://schemas.openxmlformats.org/officeDocument/2006/relationships/image"></Relationship><Relationship Id="rId3" Target="../media/audio12.wav" Type="http://schemas.openxmlformats.org/officeDocument/2006/relationships/audio"></Relationship></Relationships>
</file>

<file path=ppt/slides/_rels/slide7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0.tmp" Type="http://schemas.openxmlformats.org/officeDocument/2006/relationships/image"></Relationship><Relationship Id="rId3" Target="../media/image140.tmp" Type="http://schemas.openxmlformats.org/officeDocument/2006/relationships/image"></Relationship><Relationship Id="rId4" Target="../media/image142.tmp" Type="http://schemas.openxmlformats.org/officeDocument/2006/relationships/image"></Relationship><Relationship Id="rId5" Target="../media/image151.tmp" Type="http://schemas.openxmlformats.org/officeDocument/2006/relationships/image"></Relationship></Relationships>
</file>

<file path=ppt/slides/_rels/slide7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diagrams/data2.xml" Type="http://schemas.openxmlformats.org/officeDocument/2006/relationships/diagramData"></Relationship><Relationship Id="rId3" Target="../diagrams/layout2.xml" Type="http://schemas.openxmlformats.org/officeDocument/2006/relationships/diagramLayout"></Relationship><Relationship Id="rId4" Target="../diagrams/quickStyle2.xml" Type="http://schemas.openxmlformats.org/officeDocument/2006/relationships/diagramQuickStyle"></Relationship><Relationship Id="rId5" Target="../diagrams/colors2.xml" Type="http://schemas.openxmlformats.org/officeDocument/2006/relationships/diagramColors"></Relationship><Relationship Id="rId6" Target="../media/image91.jpeg" Type="http://schemas.openxmlformats.org/officeDocument/2006/relationships/image"></Relationship><Relationship Id="rId7" Target="../media/image90.jpeg" Type="http://schemas.openxmlformats.org/officeDocument/2006/relationships/image"></Relationship><Relationship Id="rId8" Target="../media/image152.jpg" Type="http://schemas.openxmlformats.org/officeDocument/2006/relationships/image"></Relationship><Relationship Id="rId9" Target="../diagrams/drawing2.xml" Type="http://schemas.microsoft.com/office/2007/relationships/diagramDrawing"></Relationship></Relationships>
</file>

<file path=ppt/slides/_rels/slide7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png" Type="http://schemas.openxmlformats.org/officeDocument/2006/relationships/image"></Relationship><Relationship Id="rId3" Target="../media/image1.png" Type="http://schemas.openxmlformats.org/officeDocument/2006/relationships/image"></Relationship><Relationship Id="rId4" Target="../media/image153.tmp" Type="http://schemas.openxmlformats.org/officeDocument/2006/relationships/image"></Relationship></Relationships>
</file>

<file path=ppt/slides/_rels/slide7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3.tmp" Type="http://schemas.openxmlformats.org/officeDocument/2006/relationships/image"></Relationship><Relationship Id="rId3" Target="../media/image154.tmp" Type="http://schemas.openxmlformats.org/officeDocument/2006/relationships/image"></Relationship></Relationships>
</file>

<file path=ppt/slides/_rels/slide7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5.jpg" Type="http://schemas.openxmlformats.org/officeDocument/2006/relationships/image"></Relationship></Relationships>
</file>

<file path=ppt/slides/_rels/slide7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png" Type="http://schemas.openxmlformats.org/officeDocument/2006/relationships/image"></Relationship><Relationship Id="rId3" Target="../media/image1.png" Type="http://schemas.openxmlformats.org/officeDocument/2006/relationships/image"></Relationship></Relationships>
</file>

<file path=ppt/slides/_rels/slide78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56.tmp" Type="http://schemas.openxmlformats.org/officeDocument/2006/relationships/image"></Relationship></Relationships>
</file>

<file path=ppt/slides/_rels/slide7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7.tmp" Type="http://schemas.openxmlformats.org/officeDocument/2006/relationships/image"></Relationship><Relationship Id="rId3" Target="../media/image158.tmp" Type="http://schemas.openxmlformats.org/officeDocument/2006/relationships/image"></Relationship><Relationship Id="rId4" Target="../media/image159.tmp" Type="http://schemas.openxmlformats.org/officeDocument/2006/relationships/image"></Relationship><Relationship Id="rId5" Target="../media/image160.tmp" Type="http://schemas.openxmlformats.org/officeDocument/2006/relationships/image"></Relationship><Relationship Id="rId6" Target="../media/image156.tmp" Type="http://schemas.openxmlformats.org/officeDocument/2006/relationships/image"></Relationship><Relationship Id="rId7" Target="../media/audio12.wav" Type="http://schemas.openxmlformats.org/officeDocument/2006/relationships/audio"></Relationship></Relationships>
</file>

<file path=ppt/slides/_rels/slide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1.xml" Type="http://schemas.openxmlformats.org/officeDocument/2006/relationships/notesSlide"></Relationship><Relationship Id="rId3" Target="../media/image22.tmp" Type="http://schemas.openxmlformats.org/officeDocument/2006/relationships/image"></Relationship></Relationships>
</file>

<file path=ppt/slides/_rels/slide8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6.xml" Type="http://schemas.openxmlformats.org/officeDocument/2006/relationships/notesSlide"></Relationship><Relationship Id="rId3" Target="../media/image161.png" Type="http://schemas.openxmlformats.org/officeDocument/2006/relationships/image"></Relationship><Relationship Id="rId4" Target="../media/image162.tmp" Type="http://schemas.openxmlformats.org/officeDocument/2006/relationships/image"></Relationship><Relationship Id="rId5" Target="../media/image163.tmp" Type="http://schemas.openxmlformats.org/officeDocument/2006/relationships/image"></Relationship><Relationship Id="rId6" Target="../media/image164.tmp" Type="http://schemas.openxmlformats.org/officeDocument/2006/relationships/image"></Relationship><Relationship Id="rId7" Target="../media/image165.tmp" Type="http://schemas.openxmlformats.org/officeDocument/2006/relationships/image"></Relationship><Relationship Id="rId8" Target="../media/image140.tmp" Type="http://schemas.openxmlformats.org/officeDocument/2006/relationships/image"></Relationship><Relationship Id="rId9" Target="../media/image142.tmp" Type="http://schemas.openxmlformats.org/officeDocument/2006/relationships/image"></Relationship></Relationships>
</file>

<file path=ppt/slides/_rels/slide8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7.xml" Type="http://schemas.openxmlformats.org/officeDocument/2006/relationships/notesSlide"></Relationship><Relationship Id="rId3" Target="../media/image166.png" Type="http://schemas.openxmlformats.org/officeDocument/2006/relationships/image"></Relationship></Relationships>
</file>

<file path=ppt/slides/_rels/slide8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9.jpg" Type="http://schemas.openxmlformats.org/officeDocument/2006/relationships/image"></Relationship><Relationship Id="rId3" Target="../media/image167.jpeg" Type="http://schemas.openxmlformats.org/officeDocument/2006/relationships/image"></Relationship></Relationships>
</file>

<file path=ppt/slides/_rels/slide8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1.jpeg" Type="http://schemas.openxmlformats.org/officeDocument/2006/relationships/image"></Relationship><Relationship Id="rId3" Target="../media/image90.jpeg" Type="http://schemas.openxmlformats.org/officeDocument/2006/relationships/image"></Relationship><Relationship Id="rId4" Target="../media/image168.png" Type="http://schemas.openxmlformats.org/officeDocument/2006/relationships/image"></Relationship></Relationships>
</file>

<file path=ppt/slides/_rels/slide8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1.jpeg" Type="http://schemas.openxmlformats.org/officeDocument/2006/relationships/image"></Relationship><Relationship Id="rId3" Target="../media/image90.jpeg" Type="http://schemas.openxmlformats.org/officeDocument/2006/relationships/image"></Relationship><Relationship Id="rId4" Target="../media/image168.png" Type="http://schemas.openxmlformats.org/officeDocument/2006/relationships/image"></Relationship><Relationship Id="rId5" Target="../media/image170.png" Type="http://schemas.openxmlformats.org/officeDocument/2006/relationships/image"></Relationship><Relationship Id="rId6" Target="../media/image172.png" Type="http://schemas.openxmlformats.org/officeDocument/2006/relationships/image"></Relationship><Relationship Id="rId7" Target="../media/image174.png" Type="http://schemas.openxmlformats.org/officeDocument/2006/relationships/image"></Relationship><Relationship Id="rId8" Target="../media/image176.png" Type="http://schemas.openxmlformats.org/officeDocument/2006/relationships/image"></Relationship><Relationship Id="rId9" Target="../media/image178.png" Type="http://schemas.openxmlformats.org/officeDocument/2006/relationships/image"></Relationship><Relationship Id="rId10" Target="../media/audio10.wav" Type="http://schemas.openxmlformats.org/officeDocument/2006/relationships/audio"></Relationship></Relationships>
</file>

<file path=ppt/slides/_rels/slide85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audio13.wav" Type="http://schemas.openxmlformats.org/officeDocument/2006/relationships/audio"></Relationship><Relationship Id="rId3" Target="../media/audio14.wav" Type="http://schemas.openxmlformats.org/officeDocument/2006/relationships/audio"></Relationship></Relationships>
</file>

<file path=ppt/slides/_rels/slide86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80.tmp" Type="http://schemas.openxmlformats.org/officeDocument/2006/relationships/image"></Relationship><Relationship Id="rId3" Target="../media/image181.tmp" Type="http://schemas.openxmlformats.org/officeDocument/2006/relationships/image"></Relationship></Relationships>
</file>

<file path=ppt/slides/_rels/slide8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2.tmp" Type="http://schemas.openxmlformats.org/officeDocument/2006/relationships/image"></Relationship></Relationships>
</file>

<file path=ppt/slides/_rels/slide8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3.jpg" Type="http://schemas.openxmlformats.org/officeDocument/2006/relationships/image"></Relationship></Relationships>
</file>

<file path=ppt/slides/_rels/slide89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84.tmp" Type="http://schemas.openxmlformats.org/officeDocument/2006/relationships/image"></Relationship><Relationship Id="rId3" Target="../media/image185.tmp" Type="http://schemas.openxmlformats.org/officeDocument/2006/relationships/image"></Relationship><Relationship Id="rId4" Target="../media/image186.tmp" Type="http://schemas.openxmlformats.org/officeDocument/2006/relationships/image"></Relationship><Relationship Id="rId5" Target="../media/image187.tmp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3.png" Type="http://schemas.openxmlformats.org/officeDocument/2006/relationships/image"></Relationship><Relationship Id="rId3" Target="../media/image24.png" Type="http://schemas.openxmlformats.org/officeDocument/2006/relationships/image"></Relationship></Relationships>
</file>

<file path=ppt/slides/_rels/slide9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88.jpg" Type="http://schemas.openxmlformats.org/officeDocument/2006/relationships/image"></Relationship></Relationships>
</file>

<file path=ppt/slides/_rels/slide9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9.tmp" Type="http://schemas.openxmlformats.org/officeDocument/2006/relationships/image"></Relationship><Relationship Id="rId3" Target="../media/image190.tmp" Type="http://schemas.openxmlformats.org/officeDocument/2006/relationships/image"></Relationship></Relationships>
</file>

<file path=ppt/slides/_rels/slide9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png" Type="http://schemas.openxmlformats.org/officeDocument/2006/relationships/image"></Relationship><Relationship Id="rId3" Target="../media/image1.png" Type="http://schemas.openxmlformats.org/officeDocument/2006/relationships/image"></Relationship></Relationships>
</file>

<file path=ppt/slides/_rels/slide9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1.tmp" Type="http://schemas.openxmlformats.org/officeDocument/2006/relationships/image"></Relationship><Relationship Id="rId3" Target="../media/image192.tmp" Type="http://schemas.openxmlformats.org/officeDocument/2006/relationships/image"></Relationship><Relationship Id="rId4" Target="../media/image193.tmp" Type="http://schemas.openxmlformats.org/officeDocument/2006/relationships/image"></Relationship><Relationship Id="rId5" Target="../media/image194.tmp" Type="http://schemas.openxmlformats.org/officeDocument/2006/relationships/image"></Relationship></Relationships>
</file>

<file path=ppt/slides/_rels/slide9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5.tmp" Type="http://schemas.openxmlformats.org/officeDocument/2006/relationships/image"></Relationship></Relationships>
</file>

<file path=ppt/slides/_rels/slide95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media/image196.png" Type="http://schemas.openxmlformats.org/officeDocument/2006/relationships/image"></Relationship></Relationships>
</file>

<file path=ppt/slides/_rels/slide9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7.jpeg" Type="http://schemas.openxmlformats.org/officeDocument/2006/relationships/image"></Relationship></Relationships>
</file>

<file path=ppt/slides/_rels/slide9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.png" Type="http://schemas.openxmlformats.org/officeDocument/2006/relationships/image"></Relationship><Relationship Id="rId3" Target="../media/image198.tmp" Type="http://schemas.openxmlformats.org/officeDocument/2006/relationships/image"></Relationship></Relationships>
</file>

<file path=ppt/slides/_rels/slide9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9.tmp" Type="http://schemas.openxmlformats.org/officeDocument/2006/relationships/image"></Relationship><Relationship Id="rId3" Target="../media/image200.tmp" Type="http://schemas.openxmlformats.org/officeDocument/2006/relationships/image"></Relationship><Relationship Id="rId4" Target="../media/image201.tmp" Type="http://schemas.openxmlformats.org/officeDocument/2006/relationships/image"></Relationship><Relationship Id="rId5" Target="../media/image202.tmp" Type="http://schemas.openxmlformats.org/officeDocument/2006/relationships/image"></Relationship></Relationships>
</file>

<file path=ppt/slides/_rels/slide9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3.tmp" Type="http://schemas.openxmlformats.org/officeDocument/2006/relationships/image"></Relationship><Relationship Id="rId3" Target="../media/image204.tmp" Type="http://schemas.openxmlformats.org/officeDocument/2006/relationships/image"></Relationship><Relationship Id="rId4" Target="../media/image205.tmp" Type="http://schemas.openxmlformats.org/officeDocument/2006/relationships/image"></Relationship><Relationship Id="rId5" Target="../media/image206.tmp" Type="http://schemas.openxmlformats.org/officeDocument/2006/relationships/image"></Relationship><Relationship Id="rId6" Target="../media/image207.tmp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46834" y="326014"/>
            <a:ext cx="4206605" cy="85961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4799" y="51490"/>
            <a:ext cx="8715375" cy="6594475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3624" y="1185625"/>
            <a:ext cx="8456752" cy="124417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44771" y="1963699"/>
            <a:ext cx="8456752" cy="102491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71709" y="2954448"/>
            <a:ext cx="2200582" cy="224821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لمحتوى 3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>
            <p:ph idx="1"/>
          </p:nvPr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-108520" y="188640"/>
          <a:ext cx="9023920" cy="5301333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2" r:lo="rId3" r:qs="rId4" r:cs="rId5"/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7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7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7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5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طائر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44396" y="549615"/>
            <a:ext cx="5487166" cy="111458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5231" y="2333472"/>
            <a:ext cx="7973538" cy="2191056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932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12468" y="725326"/>
            <a:ext cx="7201905" cy="10192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r="302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7336" y="2191925"/>
            <a:ext cx="8867273" cy="247414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11215" y="3715580"/>
            <a:ext cx="1203158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3600">
                <a:solidFill>
                  <a:srgbClr val="7030A0"/>
                </a:solidFill>
                <a:uFillTx/>
              </a:rPr>
              <a:t> </a:t>
            </a:r>
            <a:r>
              <a:rPr b="1" dirty="0" lang="ar-SA" sz="3600">
                <a:solidFill>
                  <a:srgbClr val="FF0000"/>
                </a:solidFill>
                <a:uFillTx/>
              </a:rPr>
              <a:t>لَيْمُون</a:t>
            </a:r>
            <a:endParaRPr b="1" dirty="0" lang="ar-SA" sz="24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51391" y="3735288"/>
            <a:ext cx="1203158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3600">
                <a:solidFill>
                  <a:srgbClr val="7030A0"/>
                </a:solidFill>
                <a:uFillTx/>
              </a:rPr>
              <a:t> </a:t>
            </a:r>
            <a:r>
              <a:rPr b="1" dirty="0" lang="ar-SA" sz="3600">
                <a:solidFill>
                  <a:srgbClr val="FF0000"/>
                </a:solidFill>
                <a:uFillTx/>
              </a:rPr>
              <a:t>مَسْجِد</a:t>
            </a:r>
            <a:endParaRPr b="1" dirty="0" lang="ar-SA" sz="24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11776" y="3697994"/>
            <a:ext cx="842211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 sz="3600">
                <a:solidFill>
                  <a:srgbClr val="7030A0"/>
                </a:solidFill>
                <a:uFillTx/>
              </a:rPr>
              <a:t> </a:t>
            </a:r>
            <a:r>
              <a:rPr b="1" dirty="0" lang="ar-SA" sz="3600">
                <a:solidFill>
                  <a:srgbClr val="FF0000"/>
                </a:solidFill>
                <a:uFillTx/>
              </a:rPr>
              <a:t>نُور</a:t>
            </a:r>
            <a:endParaRPr b="1" dirty="0" lang="ar-SA" sz="24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5245" y="3697993"/>
            <a:ext cx="877223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 sz="3600">
                <a:solidFill>
                  <a:srgbClr val="7030A0"/>
                </a:solidFill>
                <a:uFillTx/>
              </a:rPr>
              <a:t> </a:t>
            </a:r>
            <a:r>
              <a:rPr b="1" dirty="0" lang="ar-SA" sz="3600">
                <a:solidFill>
                  <a:srgbClr val="FF0000"/>
                </a:solidFill>
                <a:uFillTx/>
              </a:rPr>
              <a:t>رِيم</a:t>
            </a:r>
            <a:endParaRPr b="1" dirty="0" lang="ar-SA" sz="24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28134" y="3716423"/>
            <a:ext cx="1017756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 sz="3600">
                <a:solidFill>
                  <a:srgbClr val="7030A0"/>
                </a:solidFill>
                <a:uFillTx/>
              </a:rPr>
              <a:t> </a:t>
            </a:r>
            <a:r>
              <a:rPr b="1" dirty="0" lang="ar-SA" sz="3600">
                <a:solidFill>
                  <a:srgbClr val="FF0000"/>
                </a:solidFill>
                <a:uFillTx/>
              </a:rPr>
              <a:t>بَدْر</a:t>
            </a:r>
            <a:endParaRPr b="1" dirty="0" lang="ar-SA" sz="24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ربع نص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04877" y="3691515"/>
            <a:ext cx="1017756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3600">
                <a:solidFill>
                  <a:srgbClr val="FF0000"/>
                </a:solidFill>
                <a:uFillTx/>
              </a:rPr>
              <a:t> دُب</a:t>
            </a:r>
            <a:endParaRPr b="1" dirty="0" lang="ar-SA" sz="2400">
              <a:solidFill>
                <a:srgbClr val="FF0000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4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7"/>
      <p:bldP advAuto="4294967295" grpId="0" spid="8"/>
      <p:bldP advAuto="4294967295" grpId="0" spid="9"/>
      <p:bldP advAuto="4294967295" grpId="0" spid="10"/>
      <p:bldP advAuto="4294967295" grpId="0" spid="11"/>
      <p:bldP advAuto="4294967295" grpId="0" spid="12"/>
    </p:bldLst>
  </p:timing>
</p:sld>
</file>

<file path=ppt/slides/slide10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11211" y="455618"/>
            <a:ext cx="6744641" cy="91452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رآة  تم إنشاء الوصف تلقائياً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31852" y="1363204"/>
            <a:ext cx="1505160" cy="99073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عنصر, ساعة حائط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8764" y="1419069"/>
            <a:ext cx="1448002" cy="88594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رآة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4648" y="1419069"/>
            <a:ext cx="1476581" cy="94310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رآة  تم إنشاء الوصف تلقائياً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20816" y="1419069"/>
            <a:ext cx="1495634" cy="88594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6037" y="1401409"/>
            <a:ext cx="1476581" cy="100979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23709" y="2536362"/>
            <a:ext cx="1667108" cy="197195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40500" y="2495358"/>
            <a:ext cx="1609950" cy="193384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23" name="صورة 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07534" y="4560992"/>
            <a:ext cx="1629002" cy="192431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25" name="صورة 2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1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16759" y="4208321"/>
            <a:ext cx="1667108" cy="203863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, قدح  تم إنشاء الوصف تلقائياً" id="27" name="صورة 2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95178" y="4429203"/>
            <a:ext cx="1543265" cy="1971950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رابط كسهم مستقيم 2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3239236" y="2258278"/>
            <a:ext cx="1585304" cy="1257865"/>
          </a:xfrm>
          <a:prstGeom prst="straightConnector1">
            <a:avLst/>
          </a:prstGeom>
          <a:ln w="5715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رابط كسهم مستقيم 2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4467091" y="2162877"/>
            <a:ext cx="2735533" cy="2134127"/>
          </a:xfrm>
          <a:prstGeom prst="straightConnector1">
            <a:avLst/>
          </a:prstGeom>
          <a:ln w="5715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رابط كسهم مستقيم 3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96153" y="2162877"/>
            <a:ext cx="3493616" cy="33602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رابط كسهم مستقيم 3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2260940" y="2216008"/>
            <a:ext cx="3526672" cy="322292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7" name="رابط كسهم مستقيم 3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0090" y="2285862"/>
            <a:ext cx="3703777" cy="149689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مستطيل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7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22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27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68386" y="476189"/>
            <a:ext cx="4553585" cy="87642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756" y="2460809"/>
            <a:ext cx="9040487" cy="215295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, رسم  تم إنشاء الوصف تلقائياً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95009" y="824857"/>
            <a:ext cx="2191056" cy="82879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700211" y="3862137"/>
            <a:ext cx="1145824" cy="649705"/>
          </a:xfrm>
          <a:prstGeom prst="rect">
            <a:avLst/>
          </a:prstGeom>
          <a:noFill/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39340" y="3858126"/>
            <a:ext cx="1145824" cy="649705"/>
          </a:xfrm>
          <a:prstGeom prst="rect">
            <a:avLst/>
          </a:prstGeom>
          <a:noFill/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94262" y="3858126"/>
            <a:ext cx="1145824" cy="649705"/>
          </a:xfrm>
          <a:prstGeom prst="rect">
            <a:avLst/>
          </a:prstGeom>
          <a:noFill/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69112" y="3858125"/>
            <a:ext cx="1145824" cy="649705"/>
          </a:xfrm>
          <a:prstGeom prst="rect">
            <a:avLst/>
          </a:prstGeom>
          <a:noFill/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43962" y="3858125"/>
            <a:ext cx="1145824" cy="649705"/>
          </a:xfrm>
          <a:prstGeom prst="rect">
            <a:avLst/>
          </a:prstGeom>
          <a:noFill/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98884" y="3858124"/>
            <a:ext cx="1145824" cy="649705"/>
          </a:xfrm>
          <a:prstGeom prst="rect">
            <a:avLst/>
          </a:prstGeom>
          <a:noFill/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9185" y="3858123"/>
            <a:ext cx="1145824" cy="649705"/>
          </a:xfrm>
          <a:prstGeom prst="rect">
            <a:avLst/>
          </a:prstGeom>
          <a:noFill/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6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2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7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8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9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0"/>
      <p:bldP advAuto="4294967295" animBg="1" grpId="0" spid="11"/>
      <p:bldP advAuto="4294967295" animBg="1" grpId="0" spid="12"/>
      <p:bldP advAuto="4294967295" animBg="1" grpId="0" spid="13"/>
      <p:bldP advAuto="4294967295" animBg="1" grpId="0" spid="14"/>
      <p:bldP advAuto="4294967295" animBg="1" grpId="0" spid="15"/>
      <p:bldP advAuto="4294967295" animBg="1" grpId="0" spid="16"/>
    </p:bldLst>
  </p:timing>
</p:sld>
</file>

<file path=ppt/slides/slide10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بَلَد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ar-SA" sz="6600">
                <a:solidFill>
                  <a:schemeClr val="bg1"/>
                </a:solidFill>
                <a:uFillTx/>
              </a:rPr>
              <a:t> لَبَن</a:t>
            </a:r>
            <a:endParaRPr dirty="0" lang="en-US" sz="287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دُب</a:t>
            </a:r>
            <a:endParaRPr b="1" dirty="0" lang="en-US" sz="138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60132" y="95599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رَدَمَ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Rounded Rectangle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7392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 دَار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Rounded Rectangle 5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مُدُن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Rounded Rectangle 5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نَمْل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6600">
                <a:solidFill>
                  <a:schemeClr val="bg1"/>
                </a:solidFill>
                <a:uFillTx/>
                <a:cs charset="-78" pitchFamily="2" typeface="Traditional Arabic"/>
              </a:rPr>
              <a:t>  </a:t>
            </a:r>
            <a:r>
              <a:rPr b="1" dirty="0" lang="ar-SA" sz="8800">
                <a:solidFill>
                  <a:schemeClr val="bg1"/>
                </a:solidFill>
                <a:uFillTx/>
                <a:cs charset="-78" pitchFamily="2" typeface="Traditional Arabic"/>
              </a:rPr>
              <a:t>نَدِمَ</a:t>
            </a:r>
            <a:endParaRPr b="1" dirty="0" lang="en-US" sz="66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Rounded Rectangle 5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  مَمَرَ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Rounded Rectangle 5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6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نَبُلَ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Rounded Rectangle 6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06023" y="431118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بَرَدَ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Rounded Rectangle 6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بَدْر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9117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8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45393" y="260493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7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ounded 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55983" y="265356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6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61398" y="265061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5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ounded Rectangle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28983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Rounded Rectangle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27081" y="435254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ounded Rectangle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35418" y="432442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10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ounded 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2183" y="432442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9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Rounded 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3090" y="94616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4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ounded Rectangl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94035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3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Rounded Rectangl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60999" y="98270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Rounded Rectangle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60132" y="93913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0223" y="190083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 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91580" y="5967431"/>
            <a:ext cx="7560840" cy="82065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تختار الطالبة رقم وتقرأ الكلمة خلف الرقم ثم الاملاء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seq concurrent="1" nextAc="seek">
              <p:cTn evtFilter="cancelBubble" fill="hold" id="14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">
                      <p:stCondLst>
                        <p:cond delay="0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2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seq concurrent="1" nextAc="seek">
              <p:cTn evtFilter="cancelBubble" fill="hold" id="26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">
                      <p:stCondLst>
                        <p:cond delay="0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3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3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3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6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seq concurrent="1" nextAc="seek">
              <p:cTn evtFilter="cancelBubble" fill="hold" id="38" nodeType="interactiveSeq" restart="whenNotActive">
                <p:stCondLst>
                  <p:cond delay="0" evt="onClick">
                    <p:tgtEl>
                      <p:spTgt spid="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9">
                      <p:stCondLst>
                        <p:cond delay="0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4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4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9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delay="0" evt="onClick">
                    <p:tgtEl>
                      <p:spTgt spid="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51">
                      <p:stCondLst>
                        <p:cond delay="0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5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5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5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"/>
                  </p:tgtEl>
                </p:cond>
              </p:nextCondLst>
            </p:seq>
            <p:seq concurrent="1" nextAc="seek">
              <p:cTn evtFilter="cancelBubble" fill="hold" id="62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6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7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7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2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73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74" nodeType="interactiveSeq" restart="whenNotActive">
                <p:stCondLst>
                  <p:cond delay="0" evt="onClick">
                    <p:tgtEl>
                      <p:spTgt spid="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5">
                      <p:stCondLst>
                        <p:cond delay="0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8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8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"/>
                  </p:tgtEl>
                </p:cond>
              </p:nextCondLst>
            </p:seq>
            <p:seq concurrent="1" nextAc="seek">
              <p:cTn evtFilter="cancelBubble" fill="hold" id="86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7">
                      <p:stCondLst>
                        <p:cond delay="0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9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96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97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  <p:seq concurrent="1" nextAc="seek">
              <p:cTn evtFilter="cancelBubble" fill="hold" id="98" nodeType="interactiveSeq" restart="whenNotActive">
                <p:stCondLst>
                  <p:cond delay="0" evt="onClick">
                    <p:tgtEl>
                      <p:spTgt spid="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9">
                      <p:stCondLst>
                        <p:cond delay="0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2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08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09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"/>
                  </p:tgtEl>
                </p:cond>
              </p:nextCondLst>
            </p:seq>
            <p:seq concurrent="1" nextAc="seek">
              <p:cTn evtFilter="cancelBubble" fill="hold" id="110" nodeType="interactiveSeq" restart="whenNotActive">
                <p:stCondLst>
                  <p:cond delay="0" evt="onClick">
                    <p:tgtEl>
                      <p:spTgt spid="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1">
                      <p:stCondLst>
                        <p:cond delay="0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1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2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"/>
                  </p:tgtEl>
                </p:cond>
              </p:nextCondLst>
            </p:seq>
            <p:seq concurrent="1" nextAc="seek">
              <p:cTn evtFilter="cancelBubble" fill="hold" id="122" nodeType="interactiveSeq" restart="whenNotActive">
                <p:stCondLst>
                  <p:cond delay="0" evt="onClick">
                    <p:tgtEl>
                      <p:spTgt spid="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3">
                      <p:stCondLst>
                        <p:cond delay="0"/>
                      </p:stCondLst>
                      <p:childTnLst>
                        <p:par>
                          <p:cTn fill="hold" id="1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2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2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3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32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3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"/>
                  </p:tgtEl>
                </p:cond>
              </p:nextCondLst>
            </p:seq>
            <p:seq concurrent="1" nextAc="seek">
              <p:cTn evtFilter="cancelBubble" fill="hold" id="134" nodeType="interactiveSeq" restart="whenNotActive">
                <p:stCondLst>
                  <p:cond delay="0" evt="onClick">
                    <p:tgtEl>
                      <p:spTgt spid="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5">
                      <p:stCondLst>
                        <p:cond delay="0"/>
                      </p:stCondLst>
                      <p:childTnLst>
                        <p:par>
                          <p:cTn fill="hold" id="1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4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44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45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"/>
                  </p:tgtEl>
                </p:cond>
              </p:nextCondLst>
            </p:seq>
            <p:seq concurrent="1" nextAc="seek">
              <p:cTn evtFilter="cancelBubble" fill="hold" id="146" nodeType="interactiveSeq" restart="whenNotActive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47">
                      <p:stCondLst>
                        <p:cond delay="0"/>
                      </p:stCondLst>
                      <p:childTnLst>
                        <p:par>
                          <p:cTn fill="hold" id="14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4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5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5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5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57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  <p:seq concurrent="1" nextAc="seek">
              <p:cTn evtFilter="cancelBubble" fill="hold" id="158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9">
                      <p:stCondLst>
                        <p:cond delay="0"/>
                      </p:stCondLst>
                      <p:childTnLst>
                        <p:par>
                          <p:cTn fill="hold" id="16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6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6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6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6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6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6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6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170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71">
                      <p:stCondLst>
                        <p:cond delay="0"/>
                      </p:stCondLst>
                      <p:childTnLst>
                        <p:par>
                          <p:cTn fill="hold" id="17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7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7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7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7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7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8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182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83">
                      <p:stCondLst>
                        <p:cond delay="0"/>
                      </p:stCondLst>
                      <p:childTnLst>
                        <p:par>
                          <p:cTn fill="hold" id="18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8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6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87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9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9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93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194" nodeType="interactiveSeq" restart="whenNotActive">
                <p:stCondLst>
                  <p:cond delay="0" evt="onClick">
                    <p:tgtEl>
                      <p:spTgt spid="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5">
                      <p:stCondLst>
                        <p:cond delay="0"/>
                      </p:stCondLst>
                      <p:childTnLst>
                        <p:par>
                          <p:cTn fill="hold" id="19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9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98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9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0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0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0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"/>
                  </p:tgtEl>
                </p:cond>
              </p:nextCondLst>
            </p:seq>
            <p:seq concurrent="1" nextAc="seek">
              <p:cTn evtFilter="cancelBubble" fill="hold" id="206" nodeType="interactiveSeq" restart="whenNotActive">
                <p:stCondLst>
                  <p:cond delay="0" evt="onClick">
                    <p:tgtEl>
                      <p:spTgt spid="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07">
                      <p:stCondLst>
                        <p:cond delay="0"/>
                      </p:stCondLst>
                      <p:childTnLst>
                        <p:par>
                          <p:cTn fill="hold" id="20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1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1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1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1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"/>
                  </p:tgtEl>
                </p:cond>
              </p:nextCondLst>
            </p:seq>
            <p:seq concurrent="1" nextAc="seek">
              <p:cTn evtFilter="cancelBubble" fill="hold" id="218" nodeType="interactiveSeq" restart="whenNotActive">
                <p:stCondLst>
                  <p:cond delay="0" evt="onClick">
                    <p:tgtEl>
                      <p:spTgt spid="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19">
                      <p:stCondLst>
                        <p:cond delay="0"/>
                      </p:stCondLst>
                      <p:childTnLst>
                        <p:par>
                          <p:cTn fill="hold" id="2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2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22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23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2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2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"/>
                  </p:tgtEl>
                </p:cond>
              </p:nextCondLst>
            </p:seq>
            <p:seq concurrent="1" nextAc="seek">
              <p:cTn evtFilter="cancelBubble" fill="hold" id="230" nodeType="interactiveSeq" restart="whenNotActive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31">
                      <p:stCondLst>
                        <p:cond delay="0"/>
                      </p:stCondLst>
                      <p:childTnLst>
                        <p:par>
                          <p:cTn fill="hold" id="23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3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34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35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3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3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4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  <p:seq concurrent="1" nextAc="seek">
              <p:cTn evtFilter="cancelBubble" fill="hold" id="242" nodeType="interactiveSeq" restart="whenNotActive">
                <p:stCondLst>
                  <p:cond delay="0" evt="onClick">
                    <p:tgtEl>
                      <p:spTgt spid="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43">
                      <p:stCondLst>
                        <p:cond delay="0"/>
                      </p:stCondLst>
                      <p:childTnLst>
                        <p:par>
                          <p:cTn fill="hold" id="24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4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46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47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4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5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5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"/>
                  </p:tgtEl>
                </p:cond>
              </p:nextCondLst>
            </p:seq>
            <p:seq concurrent="1" nextAc="seek">
              <p:cTn evtFilter="cancelBubble" fill="hold" id="254" nodeType="interactiveSeq" restart="whenNotActive">
                <p:stCondLst>
                  <p:cond delay="0" evt="onClick">
                    <p:tgtEl>
                      <p:spTgt spid="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55">
                      <p:stCondLst>
                        <p:cond delay="0"/>
                      </p:stCondLst>
                      <p:childTnLst>
                        <p:par>
                          <p:cTn fill="hold" id="25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58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59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6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6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6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65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"/>
                  </p:tgtEl>
                </p:cond>
              </p:nextCondLst>
            </p:seq>
            <p:seq concurrent="1" nextAc="seek">
              <p:cTn evtFilter="cancelBubble" fill="hold" id="266" nodeType="interactiveSeq" restart="whenNotActive">
                <p:stCondLst>
                  <p:cond delay="0" evt="onClick">
                    <p:tgtEl>
                      <p:spTgt spid="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67">
                      <p:stCondLst>
                        <p:cond delay="0"/>
                      </p:stCondLst>
                      <p:childTnLst>
                        <p:par>
                          <p:cTn fill="hold" id="26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6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7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71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7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7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7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7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1"/>
                  </p:tgtEl>
                </p:cond>
              </p:nextCondLst>
            </p:seq>
            <p:seq concurrent="1" nextAc="seek">
              <p:cTn evtFilter="cancelBubble" fill="hold" id="278" nodeType="interactiveSeq" restart="whenNotActive">
                <p:stCondLst>
                  <p:cond delay="0" evt="onClick">
                    <p:tgtEl>
                      <p:spTgt spid="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9">
                      <p:stCondLst>
                        <p:cond delay="0"/>
                      </p:stCondLst>
                      <p:childTnLst>
                        <p:par>
                          <p:cTn fill="hold" id="28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8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82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83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8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8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8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advAuto="4294967295" animBg="1" grpId="0" spid="46"/>
      <p:bldP advAuto="4294967295" animBg="1" grpId="1" spid="46"/>
      <p:bldP advAuto="4294967295" animBg="1" grpId="0" spid="44"/>
      <p:bldP advAuto="4294967295" animBg="1" grpId="1" spid="44"/>
      <p:bldP advAuto="4294967295" animBg="1" grpId="0" spid="47"/>
      <p:bldP advAuto="4294967295" animBg="1" grpId="1" spid="47"/>
      <p:bldP advAuto="4294967295" animBg="1" grpId="0" spid="49"/>
      <p:bldP advAuto="4294967295" animBg="1" grpId="1" spid="49"/>
      <p:bldP advAuto="4294967295" animBg="1" grpId="0" spid="50"/>
      <p:bldP advAuto="4294967295" animBg="1" grpId="1" spid="50"/>
      <p:bldP advAuto="4294967295" animBg="1" grpId="0" spid="53"/>
      <p:bldP advAuto="4294967295" animBg="1" grpId="1" spid="53"/>
      <p:bldP advAuto="4294967295" animBg="1" grpId="0" spid="54"/>
      <p:bldP advAuto="4294967295" animBg="1" grpId="1" spid="54"/>
      <p:bldP advAuto="4294967295" animBg="1" grpId="0" spid="56"/>
      <p:bldP advAuto="4294967295" animBg="1" grpId="1" spid="56"/>
      <p:bldP advAuto="4294967295" animBg="1" grpId="0" spid="58"/>
      <p:bldP advAuto="4294967295" animBg="1" grpId="1" spid="58"/>
      <p:bldP advAuto="4294967295" animBg="1" grpId="0" spid="60"/>
      <p:bldP advAuto="4294967295" animBg="1" grpId="1" spid="60"/>
      <p:bldP advAuto="4294967295" animBg="1" grpId="0" spid="61"/>
      <p:bldP advAuto="4294967295" animBg="1" grpId="1" spid="61"/>
      <p:bldP advAuto="4294967295" animBg="1" grpId="0" spid="63"/>
      <p:bldP advAuto="4294967295" animBg="1" grpId="1" spid="63"/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  <p:bldP advAuto="4294967295" animBg="1" grpId="0" spid="12"/>
      <p:bldP advAuto="4294967295" animBg="1" grpId="1" spid="12"/>
      <p:bldP advAuto="4294967295" animBg="1" grpId="0" spid="13"/>
      <p:bldP advAuto="4294967295" animBg="1" grpId="1" spid="13"/>
      <p:bldP advAuto="4294967295" animBg="1" grpId="0" spid="14"/>
      <p:bldP advAuto="4294967295" animBg="1" grpId="1" spid="14"/>
      <p:bldP advAuto="4294967295" animBg="1" grpId="0" spid="15"/>
      <p:bldP advAuto="4294967295" animBg="1" grpId="1" spid="15"/>
      <p:bldP advAuto="4294967295" animBg="1" grpId="0" spid="18"/>
      <p:bldP advAuto="4294967295" animBg="1" grpId="1" spid="18"/>
      <p:bldP advAuto="4294967295" animBg="1" grpId="0" spid="19"/>
      <p:bldP advAuto="4294967295" animBg="1" grpId="1" spid="19"/>
      <p:bldP advAuto="4294967295" animBg="1" grpId="0" spid="20"/>
      <p:bldP advAuto="4294967295" animBg="1" grpId="1" spid="20"/>
      <p:bldP advAuto="4294967295" animBg="1" grpId="0" spid="21"/>
      <p:bldP advAuto="4294967295" animBg="1" grpId="1" spid="21"/>
    </p:bldLst>
  </p:timing>
</p:sld>
</file>

<file path=ppt/slides/slide10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9117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8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45393" y="260493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7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ounded 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55983" y="265356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6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61398" y="265061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5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ounded Rectangle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28983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Rounded Rectangle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27081" y="435254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ounded Rectangle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35418" y="432442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10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ounded 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2183" y="432442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9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Rounded 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3090" y="94616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4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ounded Rectangl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94035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3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Rounded Rectangl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60999" y="98270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Rounded Rectangle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60132" y="93913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chemeClr val="bg1"/>
                </a:solidFill>
                <a:uFillTx/>
              </a:rPr>
              <a:t> لَبَن</a:t>
            </a:r>
            <a:endParaRPr b="1" dirty="0" lang="en-US" sz="66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 بَلَد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 دُب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60132" y="95599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رَدَمَ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Rounded Rectangle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7392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 دَار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Rounded Rectangle 5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مُدُن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Rounded Rectangle 5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نَمْل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6600">
                <a:solidFill>
                  <a:schemeClr val="bg1"/>
                </a:solidFill>
                <a:uFillTx/>
                <a:cs charset="-78" pitchFamily="2" typeface="Traditional Arabic"/>
              </a:rPr>
              <a:t>  نَدِمَ</a:t>
            </a:r>
            <a:endParaRPr b="1" dirty="0" lang="en-US" sz="66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Rounded Rectangle 5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  مَمَرَ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Rounded Rectangle 5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6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نَبُلَ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Rounded Rectangle 6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06023" y="431118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 بَرَدَ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Rounded Rectangle 6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بَدْر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0223" y="190083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 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91580" y="5967431"/>
            <a:ext cx="7560840" cy="82065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تختار الطالبة رقم وتقرأ الكلمة خلف الرقم ثم الاملاء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seq concurrent="1" nextAc="seek">
              <p:cTn evtFilter="cancelBubble" fill="hold" id="14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">
                      <p:stCondLst>
                        <p:cond delay="0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2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seq concurrent="1" nextAc="seek">
              <p:cTn evtFilter="cancelBubble" fill="hold" id="26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">
                      <p:stCondLst>
                        <p:cond delay="0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3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3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3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6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seq concurrent="1" nextAc="seek">
              <p:cTn evtFilter="cancelBubble" fill="hold" id="38" nodeType="interactiveSeq" restart="whenNotActive">
                <p:stCondLst>
                  <p:cond delay="0" evt="onClick">
                    <p:tgtEl>
                      <p:spTgt spid="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9">
                      <p:stCondLst>
                        <p:cond delay="0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4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4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9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delay="0" evt="onClick">
                    <p:tgtEl>
                      <p:spTgt spid="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51">
                      <p:stCondLst>
                        <p:cond delay="0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5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5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5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"/>
                  </p:tgtEl>
                </p:cond>
              </p:nextCondLst>
            </p:seq>
            <p:seq concurrent="1" nextAc="seek">
              <p:cTn evtFilter="cancelBubble" fill="hold" id="62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6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7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7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2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73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74" nodeType="interactiveSeq" restart="whenNotActive">
                <p:stCondLst>
                  <p:cond delay="0" evt="onClick">
                    <p:tgtEl>
                      <p:spTgt spid="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5">
                      <p:stCondLst>
                        <p:cond delay="0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8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8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"/>
                  </p:tgtEl>
                </p:cond>
              </p:nextCondLst>
            </p:seq>
            <p:seq concurrent="1" nextAc="seek">
              <p:cTn evtFilter="cancelBubble" fill="hold" id="86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7">
                      <p:stCondLst>
                        <p:cond delay="0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9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96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97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  <p:seq concurrent="1" nextAc="seek">
              <p:cTn evtFilter="cancelBubble" fill="hold" id="98" nodeType="interactiveSeq" restart="whenNotActive">
                <p:stCondLst>
                  <p:cond delay="0" evt="onClick">
                    <p:tgtEl>
                      <p:spTgt spid="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9">
                      <p:stCondLst>
                        <p:cond delay="0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2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08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09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"/>
                  </p:tgtEl>
                </p:cond>
              </p:nextCondLst>
            </p:seq>
            <p:seq concurrent="1" nextAc="seek">
              <p:cTn evtFilter="cancelBubble" fill="hold" id="110" nodeType="interactiveSeq" restart="whenNotActive">
                <p:stCondLst>
                  <p:cond delay="0" evt="onClick">
                    <p:tgtEl>
                      <p:spTgt spid="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1">
                      <p:stCondLst>
                        <p:cond delay="0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1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2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"/>
                  </p:tgtEl>
                </p:cond>
              </p:nextCondLst>
            </p:seq>
            <p:seq concurrent="1" nextAc="seek">
              <p:cTn evtFilter="cancelBubble" fill="hold" id="122" nodeType="interactiveSeq" restart="whenNotActive">
                <p:stCondLst>
                  <p:cond delay="0" evt="onClick">
                    <p:tgtEl>
                      <p:spTgt spid="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3">
                      <p:stCondLst>
                        <p:cond delay="0"/>
                      </p:stCondLst>
                      <p:childTnLst>
                        <p:par>
                          <p:cTn fill="hold" id="1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2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2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3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32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3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"/>
                  </p:tgtEl>
                </p:cond>
              </p:nextCondLst>
            </p:seq>
            <p:seq concurrent="1" nextAc="seek">
              <p:cTn evtFilter="cancelBubble" fill="hold" id="134" nodeType="interactiveSeq" restart="whenNotActive">
                <p:stCondLst>
                  <p:cond delay="0" evt="onClick">
                    <p:tgtEl>
                      <p:spTgt spid="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5">
                      <p:stCondLst>
                        <p:cond delay="0"/>
                      </p:stCondLst>
                      <p:childTnLst>
                        <p:par>
                          <p:cTn fill="hold" id="1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4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44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45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"/>
                  </p:tgtEl>
                </p:cond>
              </p:nextCondLst>
            </p:seq>
            <p:seq concurrent="1" nextAc="seek">
              <p:cTn evtFilter="cancelBubble" fill="hold" id="146" nodeType="interactiveSeq" restart="whenNotActive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47">
                      <p:stCondLst>
                        <p:cond delay="0"/>
                      </p:stCondLst>
                      <p:childTnLst>
                        <p:par>
                          <p:cTn fill="hold" id="14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4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5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5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5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57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  <p:seq concurrent="1" nextAc="seek">
              <p:cTn evtFilter="cancelBubble" fill="hold" id="158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9">
                      <p:stCondLst>
                        <p:cond delay="0"/>
                      </p:stCondLst>
                      <p:childTnLst>
                        <p:par>
                          <p:cTn fill="hold" id="16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6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6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6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6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6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6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6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170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71">
                      <p:stCondLst>
                        <p:cond delay="0"/>
                      </p:stCondLst>
                      <p:childTnLst>
                        <p:par>
                          <p:cTn fill="hold" id="17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7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7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7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7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7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8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182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83">
                      <p:stCondLst>
                        <p:cond delay="0"/>
                      </p:stCondLst>
                      <p:childTnLst>
                        <p:par>
                          <p:cTn fill="hold" id="18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8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6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87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9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9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93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194" nodeType="interactiveSeq" restart="whenNotActive">
                <p:stCondLst>
                  <p:cond delay="0" evt="onClick">
                    <p:tgtEl>
                      <p:spTgt spid="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5">
                      <p:stCondLst>
                        <p:cond delay="0"/>
                      </p:stCondLst>
                      <p:childTnLst>
                        <p:par>
                          <p:cTn fill="hold" id="19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9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98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9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0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0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0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"/>
                  </p:tgtEl>
                </p:cond>
              </p:nextCondLst>
            </p:seq>
            <p:seq concurrent="1" nextAc="seek">
              <p:cTn evtFilter="cancelBubble" fill="hold" id="206" nodeType="interactiveSeq" restart="whenNotActive">
                <p:stCondLst>
                  <p:cond delay="0" evt="onClick">
                    <p:tgtEl>
                      <p:spTgt spid="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07">
                      <p:stCondLst>
                        <p:cond delay="0"/>
                      </p:stCondLst>
                      <p:childTnLst>
                        <p:par>
                          <p:cTn fill="hold" id="20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1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1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1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1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"/>
                  </p:tgtEl>
                </p:cond>
              </p:nextCondLst>
            </p:seq>
            <p:seq concurrent="1" nextAc="seek">
              <p:cTn evtFilter="cancelBubble" fill="hold" id="218" nodeType="interactiveSeq" restart="whenNotActive">
                <p:stCondLst>
                  <p:cond delay="0" evt="onClick">
                    <p:tgtEl>
                      <p:spTgt spid="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19">
                      <p:stCondLst>
                        <p:cond delay="0"/>
                      </p:stCondLst>
                      <p:childTnLst>
                        <p:par>
                          <p:cTn fill="hold" id="2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2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22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23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2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2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"/>
                  </p:tgtEl>
                </p:cond>
              </p:nextCondLst>
            </p:seq>
            <p:seq concurrent="1" nextAc="seek">
              <p:cTn evtFilter="cancelBubble" fill="hold" id="230" nodeType="interactiveSeq" restart="whenNotActive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31">
                      <p:stCondLst>
                        <p:cond delay="0"/>
                      </p:stCondLst>
                      <p:childTnLst>
                        <p:par>
                          <p:cTn fill="hold" id="23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3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34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35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3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3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4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  <p:seq concurrent="1" nextAc="seek">
              <p:cTn evtFilter="cancelBubble" fill="hold" id="242" nodeType="interactiveSeq" restart="whenNotActive">
                <p:stCondLst>
                  <p:cond delay="0" evt="onClick">
                    <p:tgtEl>
                      <p:spTgt spid="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43">
                      <p:stCondLst>
                        <p:cond delay="0"/>
                      </p:stCondLst>
                      <p:childTnLst>
                        <p:par>
                          <p:cTn fill="hold" id="24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4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46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47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4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5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5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"/>
                  </p:tgtEl>
                </p:cond>
              </p:nextCondLst>
            </p:seq>
            <p:seq concurrent="1" nextAc="seek">
              <p:cTn evtFilter="cancelBubble" fill="hold" id="254" nodeType="interactiveSeq" restart="whenNotActive">
                <p:stCondLst>
                  <p:cond delay="0" evt="onClick">
                    <p:tgtEl>
                      <p:spTgt spid="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55">
                      <p:stCondLst>
                        <p:cond delay="0"/>
                      </p:stCondLst>
                      <p:childTnLst>
                        <p:par>
                          <p:cTn fill="hold" id="25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58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59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6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6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6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65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"/>
                  </p:tgtEl>
                </p:cond>
              </p:nextCondLst>
            </p:seq>
            <p:seq concurrent="1" nextAc="seek">
              <p:cTn evtFilter="cancelBubble" fill="hold" id="266" nodeType="interactiveSeq" restart="whenNotActive">
                <p:stCondLst>
                  <p:cond delay="0" evt="onClick">
                    <p:tgtEl>
                      <p:spTgt spid="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67">
                      <p:stCondLst>
                        <p:cond delay="0"/>
                      </p:stCondLst>
                      <p:childTnLst>
                        <p:par>
                          <p:cTn fill="hold" id="26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6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7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71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7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7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7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7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1"/>
                  </p:tgtEl>
                </p:cond>
              </p:nextCondLst>
            </p:seq>
            <p:seq concurrent="1" nextAc="seek">
              <p:cTn evtFilter="cancelBubble" fill="hold" id="278" nodeType="interactiveSeq" restart="whenNotActive">
                <p:stCondLst>
                  <p:cond delay="0" evt="onClick">
                    <p:tgtEl>
                      <p:spTgt spid="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9">
                      <p:stCondLst>
                        <p:cond delay="0"/>
                      </p:stCondLst>
                      <p:childTnLst>
                        <p:par>
                          <p:cTn fill="hold" id="28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8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82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83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8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8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8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  <p:bldP advAuto="4294967295" animBg="1" grpId="0" spid="12"/>
      <p:bldP advAuto="4294967295" animBg="1" grpId="1" spid="12"/>
      <p:bldP advAuto="4294967295" animBg="1" grpId="0" spid="13"/>
      <p:bldP advAuto="4294967295" animBg="1" grpId="1" spid="13"/>
      <p:bldP advAuto="4294967295" animBg="1" grpId="0" spid="14"/>
      <p:bldP advAuto="4294967295" animBg="1" grpId="1" spid="14"/>
      <p:bldP advAuto="4294967295" animBg="1" grpId="0" spid="15"/>
      <p:bldP advAuto="4294967295" animBg="1" grpId="1" spid="15"/>
      <p:bldP advAuto="4294967295" animBg="1" grpId="0" spid="18"/>
      <p:bldP advAuto="4294967295" animBg="1" grpId="1" spid="18"/>
      <p:bldP advAuto="4294967295" animBg="1" grpId="0" spid="19"/>
      <p:bldP advAuto="4294967295" animBg="1" grpId="1" spid="19"/>
      <p:bldP advAuto="4294967295" animBg="1" grpId="0" spid="20"/>
      <p:bldP advAuto="4294967295" animBg="1" grpId="1" spid="20"/>
      <p:bldP advAuto="4294967295" animBg="1" grpId="0" spid="21"/>
      <p:bldP advAuto="4294967295" animBg="1" grpId="1" spid="21"/>
      <p:bldP advAuto="4294967295" animBg="1" grpId="0" spid="44"/>
      <p:bldP advAuto="4294967295" animBg="1" grpId="1" spid="44"/>
      <p:bldP advAuto="4294967295" animBg="1" grpId="0" spid="46"/>
      <p:bldP advAuto="4294967295" animBg="1" grpId="1" spid="46"/>
      <p:bldP advAuto="4294967295" animBg="1" grpId="0" spid="47"/>
      <p:bldP advAuto="4294967295" animBg="1" grpId="1" spid="47"/>
      <p:bldP advAuto="4294967295" animBg="1" grpId="0" spid="49"/>
      <p:bldP advAuto="4294967295" animBg="1" grpId="1" spid="49"/>
      <p:bldP advAuto="4294967295" animBg="1" grpId="0" spid="50"/>
      <p:bldP advAuto="4294967295" animBg="1" grpId="1" spid="50"/>
      <p:bldP advAuto="4294967295" animBg="1" grpId="0" spid="53"/>
      <p:bldP advAuto="4294967295" animBg="1" grpId="1" spid="53"/>
      <p:bldP advAuto="4294967295" animBg="1" grpId="0" spid="54"/>
      <p:bldP advAuto="4294967295" animBg="1" grpId="1" spid="54"/>
      <p:bldP advAuto="4294967295" animBg="1" grpId="0" spid="56"/>
      <p:bldP advAuto="4294967295" animBg="1" grpId="1" spid="56"/>
      <p:bldP advAuto="4294967295" animBg="1" grpId="0" spid="58"/>
      <p:bldP advAuto="4294967295" animBg="1" grpId="1" spid="58"/>
      <p:bldP advAuto="4294967295" animBg="1" grpId="0" spid="60"/>
      <p:bldP advAuto="4294967295" animBg="1" grpId="1" spid="60"/>
      <p:bldP advAuto="4294967295" animBg="1" grpId="0" spid="61"/>
      <p:bldP advAuto="4294967295" animBg="1" grpId="1" spid="61"/>
      <p:bldP advAuto="4294967295" animBg="1" grpId="0" spid="63"/>
      <p:bldP advAuto="4294967295" animBg="1" grpId="1" spid="63"/>
    </p:bldLst>
  </p:timing>
</p:sld>
</file>

<file path=ppt/slides/slide10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135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04307" y="709273"/>
            <a:ext cx="4163006" cy="113155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72811" y="2035092"/>
            <a:ext cx="5801535" cy="358190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9757" y="5572384"/>
            <a:ext cx="7287642" cy="1152686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حتوى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24588" y="2068513"/>
            <a:ext cx="1700212" cy="23431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70000" lnSpcReduction="20000"/>
          </a:bodyPr>
          <a:lstStyle/>
          <a:p>
            <a:pPr indent="0" marL="0">
              <a:lnSpc>
                <a:spcPct val="300000"/>
              </a:lnSpc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b="1" dirty="0" lang="ar-SA" sz="3725">
                <a:solidFill>
                  <a:srgbClr val="00B050"/>
                </a:solidFill>
                <a:uFillTx/>
                <a:latin charset="0" panose="020B0604020202020204" pitchFamily="34" typeface="Arial"/>
                <a:cs charset="-78" pitchFamily="2" typeface="W1 SHUROOQ 19 013"/>
              </a:rPr>
              <a:t>أستمع</a:t>
            </a:r>
          </a:p>
          <a:p>
            <a:pPr indent="0" marL="0">
              <a:lnSpc>
                <a:spcPct val="300000"/>
              </a:lnSpc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b="1" dirty="0" lang="ar-SA" sz="3725">
                <a:solidFill>
                  <a:srgbClr val="00B050"/>
                </a:solidFill>
                <a:uFillTx/>
                <a:cs charset="-78" pitchFamily="2" typeface="W1 SHUROOQ 19 013"/>
              </a:rPr>
              <a:t>أتحدث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لمحتوى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27998" y="756839"/>
            <a:ext cx="3596590" cy="60404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rtlCol="1" tIns="29029"/>
          <a:lstStyle>
            <a:lvl1pPr algn="r" defTabSz="914400" eaLnBrk="1" hangingPunct="1" indent="-228600" latinLnBrk="0" marL="228600" rtl="1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algn="r" defTabSz="914400" eaLnBrk="1" hangingPunct="1" indent="-228600" latinLnBrk="0" marL="6858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algn="r" defTabSz="914400" eaLnBrk="1" hangingPunct="1" indent="-228600" latinLnBrk="0" marL="11430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algn="r" defTabSz="914400" eaLnBrk="1" hangingPunct="1" indent="-228600" latinLnBrk="0" marL="16002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algn="r" defTabSz="914400" eaLnBrk="1" hangingPunct="1" indent="-228600" latinLnBrk="0" marL="20574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algn="r" defTabSz="914400" eaLnBrk="1" hangingPunct="1" indent="-228600" latinLnBrk="0" marL="25146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algn="r" defTabSz="914400" eaLnBrk="1" hangingPunct="1" indent="-228600" latinLnBrk="0" marL="29718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algn="r" defTabSz="914400" eaLnBrk="1" hangingPunct="1" indent="-228600" latinLnBrk="0" marL="34290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algn="r" defTabSz="914400" eaLnBrk="1" hangingPunct="1" indent="-228600" latinLnBrk="0" marL="38862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Font charset="0" panose="020B0604020202020204" pitchFamily="34" typeface="Arial"/>
              <a:buNone/>
              <a:defRPr>
                <a:uFillTx/>
              </a:defRPr>
            </a:pPr>
            <a:r>
              <a:rPr b="1" dirty="0" lang="ar-SA" sz="4064">
                <a:effectLst>
                  <a:glow rad="101600">
                    <a:srgbClr val="FF33CC">
                      <a:alpha val="60000"/>
                    </a:srgbClr>
                  </a:glow>
                </a:effectLst>
                <a:uFillTx/>
                <a:latin charset="-78" panose="02020603050405020304" pitchFamily="18" typeface="Traditional Arabic"/>
                <a:cs charset="-78" pitchFamily="2" typeface="W1 SHUROOQ 24 018"/>
              </a:rPr>
              <a:t>مهارات اللغة العربية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لمحتوى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608263" y="1563688"/>
            <a:ext cx="1331912" cy="203358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28600" marL="68580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b="1" dirty="0" lang="ar-SA" sz="3725">
                <a:solidFill>
                  <a:srgbClr val="00B050"/>
                </a:solidFill>
                <a:uFillTx/>
                <a:cs charset="-78" pitchFamily="2" typeface="W1 SHUROOQ 19 013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b="1" dirty="0" lang="ar-SA" sz="3725">
                <a:solidFill>
                  <a:srgbClr val="00B050"/>
                </a:solidFill>
                <a:uFillTx/>
                <a:cs charset="-78" pitchFamily="2" typeface="W1 SHUROOQ 19 013"/>
              </a:rPr>
              <a:t>أكتب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300163" y="4581525"/>
            <a:ext cx="984250" cy="9985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246188" y="2068513"/>
            <a:ext cx="1411287" cy="11112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253038" y="2189163"/>
            <a:ext cx="1444625" cy="10509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Picture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l="14761" r="1295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56338" y="4411663"/>
            <a:ext cx="1416050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فواصل كيوت لتزيين المواضيع" id="15369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id="10" nodeType="after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1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1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16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17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18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19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20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21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22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23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24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25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3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3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3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34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35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3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37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38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39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40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41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2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4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4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47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4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49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5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51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52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53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54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55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5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57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id="58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63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64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65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6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67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68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69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70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71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72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73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4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7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7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79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80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81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82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83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8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85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8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87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88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89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id="90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9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9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96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97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98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99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00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101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02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103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04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105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id="106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10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11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11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11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11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114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115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117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18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119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20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121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build="p" grpId="0" spid="3" uiExpand="1"/>
      <p:bldP advAuto="4294967295" grpId="0" spid="5"/>
    </p:bldLst>
  </p:timing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99022" y="497429"/>
            <a:ext cx="368883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none">
            <a:spAutoFit/>
          </a:bodyPr>
          <a:lstStyle/>
          <a:p>
            <a:pPr algn="ctr"/>
            <a:r>
              <a:rPr b="1" dirty="0" lang="ar-SA" sz="5400">
                <a:ln w="1905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جدول التعلم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جدول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4414" y="1928802"/>
          <a:ext cx="6858048" cy="326136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{35758FB7-9AC5-4552-8A53-C91805E547FA}</a:tableStyleId>
              </a:tblPr>
              <a:tblGrid>
                <a:gridCol w="2117445"/>
                <a:gridCol w="2454587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</a:t>
                      </a:r>
                      <a:r>
                        <a:rPr b="1" baseline="0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 أعرف ؟</a:t>
                      </a:r>
                      <a:endParaRPr b="1" cap="none" dirty="0" lang="ar-SA" spc="0" sz="280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 أريد أن أتعلم؟</a:t>
                      </a: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 تعلمت ؟</a:t>
                      </a: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</p:bld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64791" y="2530518"/>
            <a:ext cx="7906676" cy="3785652"/>
          </a:xfrm>
          <a:prstGeom prst="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en-US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</a:t>
            </a: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-  تسمية الحرف باسمه الهجائي.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</a:t>
            </a:r>
          </a:p>
          <a:p>
            <a:pPr algn="ctr" eaLnBrk="1" hangingPunct="1" indent="-571500" marL="571500" rtl="1">
              <a:buFontTx/>
              <a:buChar char="-"/>
              <a:defRPr>
                <a:uFillTx/>
              </a:defRPr>
            </a:pP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تلوين الحرف باللون المناسب.</a:t>
            </a:r>
          </a:p>
          <a:p>
            <a:pPr algn="ctr" eaLnBrk="1" hangingPunct="1" indent="-571500" marL="571500" rtl="1">
              <a:buFontTx/>
              <a:buChar char="-"/>
              <a:defRPr>
                <a:uFillTx/>
              </a:defRPr>
            </a:pPr>
            <a:endParaRPr b="1" dirty="0" lang="ar-SA" sz="4000">
              <a:ln w="0"/>
              <a:solidFill>
                <a:srgbClr val="002060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</a:endParaRPr>
          </a:p>
          <a:p>
            <a:pPr algn="ctr" eaLnBrk="1" hangingPunct="1" rtl="1">
              <a:defRPr>
                <a:uFillTx/>
              </a:defRPr>
            </a:pP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   - المقارنة بين اسم الحرف والصورة .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</a:t>
            </a:r>
            <a:endParaRPr b="1" dirty="0" lang="en-US" sz="3048">
              <a:ln w="0"/>
              <a:solidFill>
                <a:srgbClr val="008000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شكل بيضاوي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87624" y="702181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94177" y="478198"/>
            <a:ext cx="4686954" cy="138131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</p:bldLst>
  </p:timing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6803" name="مربع نص 10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70062" y="431441"/>
            <a:ext cx="5603875" cy="1701800"/>
          </a:xfrm>
          <a:prstGeom prst="rect">
            <a:avLst/>
          </a:prstGeom>
          <a:solidFill>
            <a:srgbClr val="FFFFFF"/>
          </a:solidFill>
          <a:ln algn="ctr" w="12700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rtl="0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altLang="ar-SA" b="1" dirty="0" lang="ar-SA" sz="1400">
                <a:solidFill>
                  <a:srgbClr val="FF0000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اليوم :                                                                           المادة:  </a:t>
            </a:r>
            <a:r>
              <a:rPr altLang="ar-SA" b="1" dirty="0" lang="ar-SA" sz="1400">
                <a:solidFill>
                  <a:srgbClr val="000000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لغتي </a:t>
            </a:r>
            <a:endParaRPr altLang="ar-SA" dirty="0" lang="en-US" sz="1200">
              <a:uFillTx/>
              <a:latin charset="0" panose="02020603050405020304" pitchFamily="18" typeface="Times New Roman"/>
              <a:cs charset="0" panose="02020603050405020304" pitchFamily="18" typeface="Times New Roman"/>
            </a:endParaRPr>
          </a:p>
          <a:p>
            <a:pPr rtl="0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altLang="ar-SA" b="1" dirty="0" lang="ar-SA" sz="1400">
                <a:solidFill>
                  <a:srgbClr val="FF0000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 التاريخ </a:t>
            </a:r>
            <a:r>
              <a:rPr altLang="ar-SA" b="1" dirty="0" lang="ar-SA" sz="1400">
                <a:solidFill>
                  <a:srgbClr val="000000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:     /      /     14   هـ                                         </a:t>
            </a:r>
            <a:r>
              <a:rPr altLang="ar-SA" b="1" dirty="0" lang="ar-SA" sz="1400">
                <a:solidFill>
                  <a:srgbClr val="FF0000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 الوحدة :</a:t>
            </a:r>
            <a:r>
              <a:rPr altLang="ar-SA" b="1" dirty="0" lang="ar-SA" sz="1400"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الاولى</a:t>
            </a:r>
            <a:endParaRPr altLang="ar-SA" dirty="0" lang="en-US" sz="1200">
              <a:uFillTx/>
              <a:latin charset="0" panose="02020603050405020304" pitchFamily="18" typeface="Times New Roman"/>
              <a:cs charset="0" panose="02020603050405020304" pitchFamily="18" typeface="Times New Roman"/>
            </a:endParaRPr>
          </a:p>
          <a:p>
            <a:pPr rtl="0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altLang="ar-SA" b="1" dirty="0" lang="ar-SA" sz="1400">
                <a:solidFill>
                  <a:srgbClr val="FF0000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الموضوع :</a:t>
            </a:r>
            <a:r>
              <a:rPr altLang="ar-SA" b="1" dirty="0" lang="ar-SA" sz="1400">
                <a:solidFill>
                  <a:srgbClr val="000000"/>
                </a:solidFill>
                <a:uFillTx/>
                <a:latin charset="0" panose="020B0604020202020204" pitchFamily="34" typeface="Arial"/>
                <a:ea charset="0" panose="020F0502020204030204" pitchFamily="34" typeface="Calibri"/>
                <a:cs charset="-78" pitchFamily="2" typeface="Akhbar MT"/>
              </a:rPr>
              <a:t> </a:t>
            </a:r>
            <a:r>
              <a:rPr altLang="ar-SA" b="1" dirty="0" lang="ar-SA" sz="1400">
                <a:solidFill>
                  <a:srgbClr val="FF0000"/>
                </a:solidFill>
                <a:uFillTx/>
                <a:latin charset="0" panose="020B0604020202020204" pitchFamily="34" typeface="Arial"/>
                <a:ea charset="0" panose="02020603050405020304" pitchFamily="18" typeface="Times New Roman"/>
                <a:cs charset="-78" pitchFamily="2" typeface="Akhbar MT"/>
              </a:rPr>
              <a:t> </a:t>
            </a:r>
            <a:r>
              <a:rPr altLang="ar-SA" b="1" dirty="0" lang="ar-SA" sz="1400">
                <a:uFillTx/>
                <a:latin charset="0" panose="020B0604020202020204" pitchFamily="34" typeface="Arial"/>
                <a:ea charset="0" panose="02020603050405020304" pitchFamily="18" typeface="Times New Roman"/>
                <a:cs charset="-78" pitchFamily="2" typeface="Akhbar MT"/>
              </a:rPr>
              <a:t>                                                                                     </a:t>
            </a:r>
            <a:r>
              <a:rPr altLang="ar-SA" b="1" dirty="0" lang="ar-SA" sz="1400">
                <a:solidFill>
                  <a:srgbClr val="FF0000"/>
                </a:solidFill>
                <a:uFillTx/>
                <a:latin charset="0" panose="020B0604020202020204" pitchFamily="34" typeface="Arial"/>
                <a:ea charset="0" panose="02020603050405020304" pitchFamily="18" typeface="Times New Roman"/>
                <a:cs charset="-78" pitchFamily="2" typeface="Akhbar MT"/>
              </a:rPr>
              <a:t>الزمن</a:t>
            </a:r>
            <a:r>
              <a:rPr altLang="ar-SA" b="1" dirty="0" lang="ar-SA" sz="1400">
                <a:uFillTx/>
                <a:latin charset="0" panose="020B0604020202020204" pitchFamily="34" typeface="Arial"/>
                <a:ea charset="0" panose="02020603050405020304" pitchFamily="18" typeface="Times New Roman"/>
                <a:cs charset="-78" pitchFamily="2" typeface="Akhbar MT"/>
              </a:rPr>
              <a:t> : 5د</a:t>
            </a:r>
            <a:endParaRPr altLang="ar-SA" dirty="0" lang="en-US" sz="1200">
              <a:uFillTx/>
              <a:latin charset="0" panose="02020603050405020304" pitchFamily="18" typeface="Times New Roman"/>
              <a:cs charset="0" panose="02020603050405020304" pitchFamily="18" typeface="Times New Roman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altLang="ar-SA" b="1" dirty="0" lang="ar-SA" sz="1400">
                <a:solidFill>
                  <a:srgbClr val="FF0000"/>
                </a:solidFill>
                <a:uFillTx/>
              </a:rPr>
              <a:t>الهدف : </a:t>
            </a:r>
            <a:r>
              <a:rPr altLang="ar-SA" b="1" dirty="0" lang="ar-SA" sz="1400">
                <a:solidFill>
                  <a:srgbClr val="000000"/>
                </a:solidFill>
                <a:uFillTx/>
              </a:rPr>
              <a:t>اكتشاف الحرف الجديد                                         </a:t>
            </a:r>
            <a:r>
              <a:rPr altLang="ar-SA" b="1" dirty="0" lang="ar-SA" sz="1400">
                <a:solidFill>
                  <a:srgbClr val="FF0000"/>
                </a:solidFill>
                <a:uFillTx/>
                <a:latin charset="0" panose="020B0604020202020204" pitchFamily="34" typeface="Arial"/>
                <a:cs charset="-78" pitchFamily="2" typeface="Akhbar MT"/>
              </a:rPr>
              <a:t>الاستراتيجية :</a:t>
            </a:r>
            <a:r>
              <a:rPr altLang="ar-SA" b="1" dirty="0" lang="ar-SA" sz="1400">
                <a:uFillTx/>
                <a:latin charset="0" panose="020B0604020202020204" pitchFamily="34" typeface="Arial"/>
                <a:cs charset="-78" pitchFamily="2" typeface="Akhbar MT"/>
              </a:rPr>
              <a:t>التعلم بالاكتشاف</a:t>
            </a:r>
            <a:endParaRPr altLang="ar-SA" dirty="0" lang="en-US" sz="1100">
              <a:uFillTx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altLang="ar-SA" b="1" dirty="0" lang="ar-SA" sz="1400">
                <a:solidFill>
                  <a:srgbClr val="000000"/>
                </a:solidFill>
                <a:uFillTx/>
              </a:rPr>
              <a:t> </a:t>
            </a:r>
            <a:r>
              <a:rPr altLang="ar-SA" b="1" dirty="0" lang="ar-SA" sz="1400">
                <a:solidFill>
                  <a:srgbClr val="FF0000"/>
                </a:solidFill>
                <a:uFillTx/>
              </a:rPr>
              <a:t>الاسم : </a:t>
            </a:r>
            <a:r>
              <a:rPr altLang="ar-SA" b="1" dirty="0" lang="ar-SA" sz="800">
                <a:solidFill>
                  <a:srgbClr val="000000"/>
                </a:solidFill>
                <a:uFillTx/>
              </a:rPr>
              <a:t>......................................................................</a:t>
            </a:r>
            <a:r>
              <a:rPr altLang="ar-SA" dirty="0" lang="ar-SA" sz="1100">
                <a:uFillTx/>
              </a:rPr>
              <a:t>                                  </a:t>
            </a:r>
            <a:r>
              <a:rPr altLang="ar-SA" dirty="0" lang="ar-SA" sz="1100">
                <a:solidFill>
                  <a:srgbClr val="FF0000"/>
                </a:solidFill>
                <a:uFillTx/>
              </a:rPr>
              <a:t>نوع النشاط </a:t>
            </a:r>
            <a:r>
              <a:rPr altLang="ar-SA" dirty="0" lang="ar-SA" sz="1100">
                <a:uFillTx/>
              </a:rPr>
              <a:t>:فردي </a:t>
            </a:r>
            <a:endParaRPr altLang="ar-SA" dirty="0" lang="en-US" sz="11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680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895888" y="2182711"/>
            <a:ext cx="2651125" cy="38893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>
            <a:lvl1pPr algn="r" indent="-342900" marL="342900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charset="2" panose="05050102010706020507" pitchFamily="18" typeface="Symbol"/>
              <a:buChar char=""/>
            </a:pPr>
            <a:r>
              <a:rPr altLang="ar-SA" b="1" dirty="0" lang="ar-SA" sz="1800">
                <a:uFillTx/>
              </a:rPr>
              <a:t>ألون وأكتشف حرفنا الجديد .</a:t>
            </a:r>
            <a:endParaRPr altLang="ar-SA" dirty="0" lang="en-US" sz="14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r="362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98443" y="2182711"/>
            <a:ext cx="4224061" cy="4134562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60032" y="1905000"/>
            <a:ext cx="3738562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2286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أنشودة مكون أسمي الحرف وألونه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01813" y="2664403"/>
            <a:ext cx="5787247" cy="2800767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b="1" dirty="0" lang="ar-SA" sz="4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itchFamily="2" typeface="Mudir MT"/>
              </a:rPr>
              <a:t>أهلاً </a:t>
            </a:r>
            <a:r>
              <a:rPr b="1" dirty="0" err="1" lang="ar-SA" sz="4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itchFamily="2" typeface="Mudir MT"/>
              </a:rPr>
              <a:t>أهلاً</a:t>
            </a:r>
            <a:r>
              <a:rPr b="1" dirty="0" lang="ar-SA" sz="4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itchFamily="2" typeface="Mudir MT"/>
              </a:rPr>
              <a:t> حرف ..(</a:t>
            </a:r>
            <a:r>
              <a:rPr b="1" dirty="0" lang="ar-SA" sz="4400">
                <a:ln w="0"/>
                <a:solidFill>
                  <a:srgbClr val="C000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itchFamily="2" typeface="Mudir MT"/>
              </a:rPr>
              <a:t>  الراء </a:t>
            </a:r>
            <a:r>
              <a:rPr b="1" dirty="0" lang="ar-SA" sz="4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itchFamily="2" typeface="Mudir MT"/>
              </a:rPr>
              <a:t>)..</a:t>
            </a:r>
          </a:p>
          <a:p>
            <a:pPr algn="ctr"/>
            <a:r>
              <a:rPr b="1" dirty="0" lang="ar-SA" sz="4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itchFamily="2" typeface="Mudir MT"/>
              </a:rPr>
              <a:t>للدرسِ اسمكَ عنوانًا </a:t>
            </a:r>
          </a:p>
          <a:p>
            <a:pPr algn="ctr"/>
            <a:r>
              <a:rPr b="1" dirty="0" lang="ar-SA" sz="4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itchFamily="2" typeface="Mudir MT"/>
              </a:rPr>
              <a:t>نهديك أحلى الألوان</a:t>
            </a:r>
          </a:p>
          <a:p>
            <a:pPr algn="ctr"/>
            <a:r>
              <a:rPr b="1" dirty="0" lang="ar-SA" sz="4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itchFamily="2" typeface="Mudir MT"/>
              </a:rPr>
              <a:t>لتزداد جمالا وبيانا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65250" y="208779"/>
            <a:ext cx="4686954" cy="138131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5809" r="50000" t="1974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8296" y="400158"/>
            <a:ext cx="3737114" cy="99856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4708" y="2949263"/>
            <a:ext cx="1486107" cy="170521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</p:bldLst>
  </p:timing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713" y="263525"/>
            <a:ext cx="8715375" cy="6594475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9547" y="353178"/>
            <a:ext cx="4686954" cy="138131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ربع نص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6775" y="632178"/>
            <a:ext cx="2703112" cy="2308324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b="1" dirty="0" lang="ar-SA">
                <a:uFillTx/>
                <a:cs charset="-78" pitchFamily="2" typeface="Mudir MT"/>
              </a:rPr>
              <a:t>مالون حرف الراء؟</a:t>
            </a:r>
          </a:p>
          <a:p>
            <a:pPr algn="ctr"/>
            <a:r>
              <a:rPr b="1" dirty="0" lang="en-US">
                <a:uFillTx/>
                <a:cs charset="-78" pitchFamily="2" typeface="Mudir MT"/>
              </a:rPr>
              <a:t> </a:t>
            </a:r>
            <a:endParaRPr b="1" dirty="0" lang="ar-SA">
              <a:uFillTx/>
              <a:cs charset="-78" pitchFamily="2" typeface="Mudir MT"/>
            </a:endParaRPr>
          </a:p>
          <a:p>
            <a:pPr algn="ctr"/>
            <a:endParaRPr b="1" dirty="0" lang="ar-SA">
              <a:uFillTx/>
              <a:cs charset="-78" pitchFamily="2" typeface="Mudir MT"/>
            </a:endParaRPr>
          </a:p>
          <a:p>
            <a:pPr algn="ctr"/>
            <a:r>
              <a:rPr b="1" dirty="0" lang="ar-SA">
                <a:uFillTx/>
                <a:cs charset="-78" pitchFamily="2" typeface="Mudir MT"/>
              </a:rPr>
              <a:t>ماذا نستفيد من الرمان ؟</a:t>
            </a:r>
          </a:p>
          <a:p>
            <a:pPr algn="ctr"/>
            <a:endParaRPr b="1" dirty="0" lang="ar-SA">
              <a:uFillTx/>
              <a:cs charset="-78" pitchFamily="2" typeface="Mudir MT"/>
            </a:endParaRPr>
          </a:p>
          <a:p>
            <a:pPr algn="ctr"/>
            <a:endParaRPr b="1" dirty="0" lang="ar-SA">
              <a:uFillTx/>
              <a:cs charset="-78" pitchFamily="2" typeface="Mudir MT"/>
            </a:endParaRPr>
          </a:p>
          <a:p>
            <a:pPr algn="ctr"/>
            <a:endParaRPr dirty="0" lang="ar-SA">
              <a:uFillTx/>
            </a:endParaRPr>
          </a:p>
          <a:p>
            <a:pPr algn="ctr"/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6775" y="2807681"/>
            <a:ext cx="2333951" cy="2219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وحة المفاتيح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72222" y="1489083"/>
            <a:ext cx="4772691" cy="528711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6"/>
                                        <p:tgtEl>
                                          <p:spTgt spid="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713" y="263525"/>
            <a:ext cx="8715375" cy="6594475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09474" y="871180"/>
            <a:ext cx="7001852" cy="511563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87286" y="177620"/>
            <a:ext cx="7169427" cy="650275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84035" y="3812758"/>
            <a:ext cx="2981738" cy="1192697"/>
          </a:xfrm>
          <a:prstGeom prst="rect">
            <a:avLst/>
          </a:prstGeom>
          <a:solidFill>
            <a:srgbClr val="DDFED8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latin charset="-78" pitchFamily="66" typeface="Arabic Typesetting"/>
                <a:cs charset="-78" pitchFamily="66" typeface="Arabic Typesetting"/>
              </a:rPr>
              <a:t>الانتقال إلى صندوق المفاجآت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05947" y="3812758"/>
            <a:ext cx="2981738" cy="11926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chemeClr val="tx1"/>
                </a:solidFill>
                <a:uFillTx/>
                <a:latin charset="-78" pitchFamily="66" typeface="Arabic Typesetting"/>
                <a:cs charset="-78" pitchFamily="66" typeface="Arabic Typesetting"/>
              </a:rPr>
              <a:t>صديقات حرف الراء</a:t>
            </a:r>
            <a:endParaRPr dirty="0" lang="ar-SA" sz="3600">
              <a:solidFill>
                <a:schemeClr val="tx1"/>
              </a:solidFill>
              <a:uFillTx/>
              <a:latin charset="-78" pitchFamily="66" typeface="Arabic Typesetting"/>
              <a:cs charset="-78" pitchFamily="66" typeface="Arabic Typesetting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9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100" fill="hold" id="1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5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900" fill="hold" id="1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100" fill="hold" id="18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1" nodeType="clickEffect" presetClass="exit" presetID="9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>
                                        <p:cTn dur="500" id="2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3"/>
      <p:bldP advAuto="4294967295" animBg="1" grpId="0" spid="4"/>
      <p:bldP advAuto="4294967295" animBg="1" grpId="1" spid="4"/>
    </p:bldLst>
  </p:timing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4168" y="1685525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راءة صورة كرتون" id="11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10143" y="730643"/>
            <a:ext cx="1905000" cy="1909763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4467" y="2377315"/>
            <a:ext cx="8495066" cy="3235758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endParaRPr dirty="0" lang="en-US" sz="3200">
              <a:uFillTx/>
            </a:endParaRP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b="1" dirty="0" lang="ar-SA" sz="3200">
                <a:solidFill>
                  <a:srgbClr val="7030A0"/>
                </a:solidFill>
                <a:uFillTx/>
                <a:cs charset="-78" pitchFamily="2" typeface="W1 SHUROOQ 36 030"/>
              </a:rPr>
              <a:t>من خلال هذا المكون يتوقع من التلميذ تحقيق الأهداف التالية :</a:t>
            </a:r>
          </a:p>
          <a:p>
            <a:pPr algn="r" indent="-457200" marL="685800" rtl="1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b="1" dirty="0" lang="ar-SA" sz="3200">
                <a:solidFill>
                  <a:schemeClr val="bg2">
                    <a:lumMod val="25000"/>
                  </a:schemeClr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التحدث عن مضمون الصور.</a:t>
            </a:r>
          </a:p>
          <a:p>
            <a:pPr algn="r" marL="228600" rtl="1">
              <a:lnSpc>
                <a:spcPct val="115000"/>
              </a:lnSpc>
              <a:spcAft>
                <a:spcPts val="1000"/>
              </a:spcAft>
            </a:pPr>
            <a:r>
              <a:rPr b="1" dirty="0" lang="ar-SA" sz="3200">
                <a:solidFill>
                  <a:schemeClr val="bg2">
                    <a:lumMod val="25000"/>
                  </a:schemeClr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 - تطبيق آداب الاستماع أثناء الاستماع للنص. </a:t>
            </a:r>
            <a:endParaRPr dirty="0" lang="en-US" sz="2400">
              <a:solidFill>
                <a:schemeClr val="bg2">
                  <a:lumMod val="25000"/>
                </a:schemeClr>
              </a:solidFill>
              <a:uFillTx/>
              <a:latin charset="0" panose="020F0502020204030204" pitchFamily="34" typeface="Calibri"/>
              <a:ea charset="0" panose="020F0502020204030204" pitchFamily="34" typeface="Calibri"/>
              <a:cs charset="0" panose="020B0604020202020204" pitchFamily="34" typeface="Arial"/>
            </a:endParaRPr>
          </a:p>
          <a:p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32847" y="421998"/>
            <a:ext cx="4448796" cy="110505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Box 4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24000" y="1173163"/>
            <a:ext cx="6156325" cy="4899025"/>
          </a:xfrm>
          <a:prstGeom prst="snip2DiagRect">
            <a:avLst/>
          </a:prstGeom>
          <a:ln w="7620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3725">
                <a:solidFill>
                  <a:schemeClr val="tx1"/>
                </a:solidFill>
                <a:uFillTx/>
                <a:cs charset="-78" pitchFamily="2" typeface="Akhbar MT"/>
              </a:rPr>
              <a:t>بسم الله والحمد الله والصلاة والسلام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725">
                <a:solidFill>
                  <a:schemeClr val="tx1"/>
                </a:solidFill>
                <a:uFillTx/>
                <a:cs charset="-78" pitchFamily="2" typeface="Akhbar MT"/>
              </a:rPr>
              <a:t>على نبينا محمد صلى الله عليه وسلم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725">
                <a:solidFill>
                  <a:schemeClr val="tx1"/>
                </a:solidFill>
                <a:uFillTx/>
                <a:cs charset="-78" pitchFamily="2" typeface="Akhbar MT"/>
              </a:rPr>
              <a:t> اللهم افتح على قلوبنا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725">
                <a:solidFill>
                  <a:schemeClr val="tx1"/>
                </a:solidFill>
                <a:uFillTx/>
                <a:cs charset="-78" pitchFamily="2" typeface="Akhbar MT"/>
              </a:rPr>
              <a:t>اللهم يا معلم إبراهيم علمنا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725">
                <a:solidFill>
                  <a:schemeClr val="tx1"/>
                </a:solidFill>
                <a:uFillTx/>
                <a:cs charset="-78" pitchFamily="2" typeface="Akhbar MT"/>
              </a:rPr>
              <a:t>ويا مفهم سليمان فهمنا وعلمنا ما جهلنا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725">
                <a:solidFill>
                  <a:schemeClr val="tx1"/>
                </a:solidFill>
                <a:uFillTx/>
                <a:cs charset="-78" pitchFamily="2" typeface="Akhbar MT"/>
              </a:rPr>
              <a:t>وانفعنا بما علمتنا وزدنا علما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725">
                <a:solidFill>
                  <a:schemeClr val="tx1"/>
                </a:solidFill>
                <a:uFillTx/>
                <a:cs charset="-78" pitchFamily="2" typeface="Akhbar MT"/>
              </a:rPr>
              <a:t> اللهم افتح لنا فتحًا مبينًا</a:t>
            </a:r>
            <a:r>
              <a:rPr b="1" dirty="0" lang="ar-SA" sz="3386">
                <a:solidFill>
                  <a:schemeClr val="tx1"/>
                </a:solidFill>
                <a:uFillTx/>
                <a:cs charset="-78" pitchFamily="2" typeface="Akhbar MT"/>
              </a:rPr>
              <a:t>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Text Box 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120632" y="746798"/>
            <a:ext cx="2521458" cy="935913"/>
          </a:xfrm>
          <a:prstGeom prst="ellipse">
            <a:avLst/>
          </a:prstGeom>
          <a:solidFill>
            <a:schemeClr val="accent3">
              <a:lumMod val="75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40000" dir="5400000" dist="20000" rotWithShape="0">
              <a:srgbClr val="000000">
                <a:alpha val="38000"/>
              </a:srgbClr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725">
                <a:solidFill>
                  <a:schemeClr val="bg1"/>
                </a:solidFill>
                <a:uFillTx/>
              </a:rPr>
              <a:t>دعــــــاء</a:t>
            </a:r>
            <a:endParaRPr b="1" dirty="0" lang="en-US" sz="3725">
              <a:solidFill>
                <a:schemeClr val="bg1"/>
              </a:solidFill>
              <a:uFillTx/>
              <a:cs charset="-78" pitchFamily="18" typeface="Simplified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:\ملفات ماما\مجلد جديد رجوة\C_bow3_JD.png" id="5126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158875" y="868363"/>
            <a:ext cx="1027113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:\ملفات ماما\مجلد جديد رجوة\SE_flower1_JD.png" id="5127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192963" y="4983163"/>
            <a:ext cx="1036637" cy="13493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:\ملفات ماما\مجلد جديد رجوة\SE_flower1_JD.png" id="5128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76313" y="4830763"/>
            <a:ext cx="1217612" cy="97631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14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15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16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</p:bldLst>
  </p:timing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Users\USER\Desktop\رائدة اشقر\5c2bfa595ef5a9f42ef1a2f98bc03503.jpg" id="40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5000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907306" y="465816"/>
            <a:ext cx="5566395" cy="3433763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43410" y="941942"/>
            <a:ext cx="3769562" cy="1754326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54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algn="tl" blurRad="25500" dir="7020000" dist="23000">
                    <a:srgbClr val="000000">
                      <a:alpha val="50000"/>
                    </a:srgbClr>
                  </a:outerShdw>
                </a:effectLst>
                <a:uFillTx/>
                <a:cs charset="-78" pitchFamily="2" typeface="Mudir MT"/>
              </a:rPr>
              <a:t>ما هي قوانين </a:t>
            </a:r>
            <a:r>
              <a:rPr b="1" dirty="0" err="1" lang="ar-SA" sz="54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algn="tl" blurRad="25500" dir="7020000" dist="23000">
                    <a:srgbClr val="000000">
                      <a:alpha val="50000"/>
                    </a:srgbClr>
                  </a:outerShdw>
                </a:effectLst>
                <a:uFillTx/>
                <a:cs charset="-78" pitchFamily="2" typeface="Mudir MT"/>
              </a:rPr>
              <a:t>التحدث؟</a:t>
            </a:r>
            <a:endParaRPr b="1" dirty="0" lang="ar-SA" sz="540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A50021"/>
              </a:solidFill>
              <a:effectLst>
                <a:outerShdw algn="tl" blurRad="25500" dir="7020000" dist="23000">
                  <a:srgbClr val="000000">
                    <a:alpha val="50000"/>
                  </a:srgbClr>
                </a:outerShdw>
              </a:effectLst>
              <a:uFillTx/>
              <a:cs charset="-78" pitchFamily="2" typeface="Mudir MT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G:\1\2SCH124.WMF" id="3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1519" y="3753309"/>
            <a:ext cx="2191831" cy="20113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P2NKXQJA.jpg" id="4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627784" y="3753309"/>
            <a:ext cx="1722686" cy="205195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R3R6ULWP.jpg" id="5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876256" y="3866358"/>
            <a:ext cx="1749971" cy="1829098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88900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YIS48T99.jpg" id="6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690504" y="3717032"/>
            <a:ext cx="1897720" cy="192763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5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15507" y="836712"/>
            <a:ext cx="4076758" cy="76944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 indent="-571500" lvl="0" marL="571500">
              <a:buBlip>
                <a:blip r:embed="rId2"/>
              </a:buBlip>
            </a:pPr>
            <a:r>
              <a:rPr b="1" dirty="0" lang="ar-SA" sz="4400">
                <a:solidFill>
                  <a:srgbClr val="990033"/>
                </a:solidFill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ماهي قوانين التحدث:</a:t>
            </a:r>
            <a:endParaRPr dirty="0" lang="ar-SA" sz="4400">
              <a:solidFill>
                <a:srgbClr val="990033"/>
              </a:solidFill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780" l="22402" r="21651" t="1471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37126" y="4456090"/>
            <a:ext cx="2164315" cy="175743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 b="12183" l="20074" r="21651" t="107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347864" y="2908592"/>
            <a:ext cx="2399517" cy="196056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b="9380" l="20074" r="20863" t="1498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93063" y="1965324"/>
            <a:ext cx="2100026" cy="187619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rcRect b="10782" l="20074" r="21651" t="1498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65251" y="4344988"/>
            <a:ext cx="2107199" cy="1849549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782" l="20074" r="21651" t="1330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04030" y="1965324"/>
            <a:ext cx="2067745" cy="181587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2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2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2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2"/>
    </p:bldLst>
  </p:timing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51760" y="1707328"/>
            <a:ext cx="3684021" cy="461665"/>
          </a:xfrm>
          <a:prstGeom prst="rect">
            <a:avLst/>
          </a:prstGeom>
          <a:solidFill>
            <a:srgbClr val="FFCCFF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r>
              <a:rPr b="1" dirty="0" lang="ar-SA" sz="240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أنشودة ألاحظ الصور وأتحدث ثم أستمع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42937" y="2981350"/>
            <a:ext cx="5274008" cy="3046988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lvl="0" rtl="0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1010101010101010101" pitchFamily="50" typeface="Adobe نسخ Medium"/>
              </a:rPr>
              <a:t>أشاهد صورًا ما أجـمـلها</a:t>
            </a:r>
          </a:p>
          <a:p>
            <a:pPr algn="ctr" lvl="0" rtl="0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1010101010101010101" pitchFamily="50" typeface="Adobe نسخ Medium"/>
              </a:rPr>
              <a:t>وأعبر عنها بالنظر</a:t>
            </a:r>
          </a:p>
          <a:p>
            <a:pPr algn="ctr" lvl="0" rtl="0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1010101010101010101" pitchFamily="50" typeface="Adobe نسخ Medium"/>
              </a:rPr>
              <a:t>ألاحظ أصف ما تـحمله</a:t>
            </a:r>
          </a:p>
          <a:p>
            <a:pPr algn="ctr" lvl="0" rtl="0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1010101010101010101" pitchFamily="50" typeface="Adobe نسخ Medium"/>
              </a:rPr>
              <a:t>وأصغي للنص الـمنتظر</a:t>
            </a:r>
            <a:endParaRPr dirty="0" lang="en-US" sz="1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1010101010101010101" pitchFamily="50" typeface="Adobe نسخ Medium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بنت تقرأ كرتون" id="512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53577" y="1778882"/>
            <a:ext cx="1990906" cy="2800767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58836" y="421507"/>
            <a:ext cx="4448796" cy="110505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3"/>
      <p:bldP advAuto="4294967295" grpId="0" spid="4"/>
    </p:bldLst>
  </p:timing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132263" y="2857872"/>
            <a:ext cx="1373187" cy="1219200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عائله كرتون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475656" y="2876550"/>
            <a:ext cx="1561232" cy="1220788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36596" y="5161467"/>
            <a:ext cx="1503779" cy="1012825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b="14983" l="22438" r="22438" t="1358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393826" y="4830762"/>
            <a:ext cx="1816100" cy="1362577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519863" y="2500313"/>
            <a:ext cx="1331912" cy="300852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lang="ar-SA" sz="1355">
                <a:uFillTx/>
                <a:cs charset="-78" pitchFamily="2" typeface="Mudir MT"/>
              </a:rPr>
              <a:t>للسؤال عن الألوان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144963" y="2457450"/>
            <a:ext cx="1336675" cy="301625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lang="ar-SA" sz="1355">
                <a:uFillTx/>
                <a:cs charset="-78" pitchFamily="2" typeface="Mudir MT"/>
              </a:rPr>
              <a:t>للسؤال عن الصوت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475656" y="2489200"/>
            <a:ext cx="1631082" cy="300852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lang="ar-SA" sz="1355">
                <a:uFillTx/>
                <a:cs charset="-78" pitchFamily="2" typeface="Mudir MT"/>
              </a:rPr>
              <a:t>للسؤال عن الأشخاص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60947" y="4479659"/>
            <a:ext cx="1390650" cy="300037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dirty="0" lang="ar-SA" sz="1355">
                <a:uFillTx/>
                <a:cs charset="-78" pitchFamily="2" typeface="Mudir MT"/>
              </a:rPr>
              <a:t>للسؤال عن المكان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ربع نص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073173" y="4604016"/>
            <a:ext cx="1228725" cy="300037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dirty="0" lang="ar-SA" sz="1355">
                <a:uFillTx/>
                <a:cs charset="-78" pitchFamily="2" typeface="Mudir MT"/>
              </a:rPr>
              <a:t>للسؤال عن الزمن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ربع نص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571456" y="4479659"/>
            <a:ext cx="1228725" cy="300038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lang="ar-SA" sz="1355">
                <a:uFillTx/>
                <a:cs charset="-78" pitchFamily="2" typeface="Mudir MT"/>
              </a:rPr>
              <a:t>للسؤال عن العدد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ربع نص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874612" y="1458882"/>
            <a:ext cx="5118099" cy="769441"/>
          </a:xfrm>
          <a:prstGeom prst="rect">
            <a:avLst/>
          </a:prstGeom>
          <a:noFill/>
          <a:ln cmpd="dbl"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b="1" dirty="0" lang="ar-SA" sz="4400">
                <a:solidFill>
                  <a:srgbClr val="990033"/>
                </a:solidFill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عناصر الصورة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كتاب الطالب 1441.pdf - Adobe Acrobat Reader DC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5087" l="30000" r="26508" t="2722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70337" y="570434"/>
            <a:ext cx="3845024" cy="93610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الوان كرتون" id="614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44208" y="2833822"/>
            <a:ext cx="1459545" cy="1307686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ارقام كرتون" id="6148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519863" y="4904053"/>
            <a:ext cx="1459544" cy="1270239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7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7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29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0" nodeType="with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3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3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8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4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45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48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9">
                      <p:stCondLst>
                        <p:cond delay="indefinite"/>
                      </p:stCondLst>
                      <p:childTnLst>
                        <p:par>
                          <p:cTn fill="hold" id="5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3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56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8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1">
                      <p:stCondLst>
                        <p:cond delay="indefinite"/>
                      </p:stCondLst>
                      <p:childTnLst>
                        <p:par>
                          <p:cTn fill="hold" id="6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3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6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6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68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8"/>
      <p:bldP advAuto="4294967295" animBg="1" grpId="0" spid="9"/>
      <p:bldP advAuto="4294967295" animBg="1" grpId="0" spid="10"/>
      <p:bldP advAuto="4294967295" animBg="1" grpId="0" spid="11"/>
      <p:bldP advAuto="4294967295" animBg="1" grpId="0" spid="12"/>
      <p:bldP advAuto="4294967295" animBg="1" grpId="0" spid="13"/>
      <p:bldP advAuto="4294967295" grpId="0" spid="14"/>
    </p:bldLst>
  </p:timing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73409" y="152881"/>
            <a:ext cx="5797165" cy="1143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r"/>
            <a:r>
              <a:rPr b="1" dirty="0" lang="ar-SA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itchFamily="2" typeface="PT Bold Heading"/>
              </a:rPr>
              <a:t>           أدوات الاستفهام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جموعة 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82605" y="1409331"/>
            <a:ext cx="3187955" cy="1690507"/>
            <a:chOff x="3270585" y="2194790"/>
            <a:chExt cx="3187955" cy="1690507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gclipart.com/wp-content/uploads/2017/03/Key-clip-art-vector-key-graphics-image-2.png" id="2058" name="Picture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946720">
              <a:off x="3270585" y="2194790"/>
              <a:ext cx="3187955" cy="1690507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72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متى</a:t>
              </a:r>
              <a:endParaRPr b="0" cap="none" dirty="0" lang="ar-SA" spc="0" sz="72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cs charset="-78" pitchFamily="2" typeface="DecoType Naskh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جموعة 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65321" y="3810420"/>
            <a:ext cx="3165476" cy="1657011"/>
            <a:chOff x="5858071" y="2319308"/>
            <a:chExt cx="3165476" cy="1657011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61" name="Picture 1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915125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b="1" dirty="0" lang="ar-SA" sz="54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كيف</a:t>
              </a:r>
              <a:endParaRPr b="1" cap="none" dirty="0" lang="ar-SA" spc="0" sz="54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cs charset="-78" pitchFamily="2" typeface="DecoType Naskh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جموعة 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59" y="1606010"/>
            <a:ext cx="3312368" cy="1726042"/>
            <a:chOff x="172695" y="2330439"/>
            <a:chExt cx="3312368" cy="1726042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063" name="Picture 1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59646">
              <a:off x="172695" y="2330439"/>
              <a:ext cx="3312368" cy="1617540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66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لماذا</a:t>
              </a:r>
              <a:endParaRPr b="0" cap="none" dirty="0" lang="ar-SA" spc="0" sz="66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cs charset="-78" pitchFamily="2" typeface="DecoType Naskh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22273" y="1201416"/>
            <a:ext cx="3150388" cy="1651681"/>
            <a:chOff x="5785461" y="4401165"/>
            <a:chExt cx="3150388" cy="1651681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images.clipshrine.com/download/wheel/large-Key-Gold--33.3-4748.png" id="2060" name="Picture 1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38954">
              <a:off x="5785461" y="4401165"/>
              <a:ext cx="3150388" cy="1491742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66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algn="tl" blurRad="63500" dir="3600000" rotWithShape="0">
                      <a:srgbClr val="000000">
                        <a:alpha val="70000"/>
                      </a:srgbClr>
                    </a:outerShdw>
                  </a:effectLst>
                  <a:uFillTx/>
                  <a:cs charset="-78" pitchFamily="2" typeface="DecoType Naskh"/>
                </a:rPr>
                <a:t>ماذا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جموعة 8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65007" y="3366701"/>
            <a:ext cx="3156330" cy="1641449"/>
            <a:chOff x="2784461" y="4620482"/>
            <a:chExt cx="3156330" cy="164144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clipartix.com/wp-content/uploads/2016/08/Key-clip-art-vector-key-graphics-image-3.png" id="2052" name="Picture 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08106">
              <a:off x="2784461" y="4620482"/>
              <a:ext cx="3156330" cy="1482394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6600">
                  <a:ln cmpd="sng" w="18415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algn="tl" blurRad="63500" dir="3600000" rotWithShape="0">
                      <a:srgbClr val="000000">
                        <a:alpha val="70000"/>
                      </a:srgbClr>
                    </a:outerShdw>
                  </a:effectLst>
                  <a:uFillTx/>
                  <a:cs charset="-78" pitchFamily="2" typeface="DecoType Naskh"/>
                </a:rPr>
                <a:t>أين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2205" y="2768904"/>
            <a:ext cx="2343458" cy="2919419"/>
            <a:chOff x="585031" y="3687325"/>
            <a:chExt cx="2343458" cy="291941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‪keys clipart silver‬‏" id="2065" name="Picture 1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H="1" rot="7027503">
              <a:off x="297050" y="3975306"/>
              <a:ext cx="2919419" cy="2343458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66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كم</a:t>
              </a: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جموعة 1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77383" y="3654479"/>
            <a:ext cx="2612007" cy="2670491"/>
            <a:chOff x="3358210" y="1283758"/>
            <a:chExt cx="5463528" cy="481573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  تم إنشاء الوصف تلقائياً" id="18" name="صورة 1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623734" y="1574485"/>
              <a:ext cx="4972744" cy="4525006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شكل بيضاوي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431278" y="1283758"/>
              <a:ext cx="1390460" cy="8966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شكل بيضاوي 1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358210" y="1294548"/>
              <a:ext cx="1118256" cy="1309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12421" y="394212"/>
            <a:ext cx="4448796" cy="110505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9946" y="1269044"/>
            <a:ext cx="5814392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>
              <a:defRPr>
                <a:uFillTx/>
              </a:defRPr>
            </a:pPr>
            <a:r>
              <a:rPr dirty="0" lang="ar-SA" sz="2400">
                <a:solidFill>
                  <a:srgbClr val="00B050"/>
                </a:solidFill>
                <a:uFillTx/>
                <a:cs charset="-78" pitchFamily="2" typeface="Mudir MT"/>
              </a:rPr>
              <a:t> باستخدام عناصر الصورة نطرح أكبر عدد ممكن</a:t>
            </a:r>
          </a:p>
          <a:p>
            <a:pPr algn="ctr">
              <a:defRPr>
                <a:uFillTx/>
              </a:defRPr>
            </a:pPr>
            <a:r>
              <a:rPr dirty="0" lang="ar-SA" sz="2400">
                <a:solidFill>
                  <a:srgbClr val="00B050"/>
                </a:solidFill>
                <a:uFillTx/>
                <a:cs charset="-78" pitchFamily="2" typeface="Mudir MT"/>
              </a:rPr>
              <a:t> من الأسئلة المتنوعة والمتعددة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نضدة, سيدة, تشبث, قضية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766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89165" y="2064376"/>
            <a:ext cx="3672052" cy="2087302"/>
          </a:xfrm>
          <a:prstGeom prst="flowChartProcess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567" y="853744"/>
            <a:ext cx="2595029" cy="249259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6"/>
          <a:srcRect b="3798" t="120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18663" y="3955239"/>
            <a:ext cx="2783099" cy="2508549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جموعة 1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567" y="3511662"/>
            <a:ext cx="2595029" cy="3042807"/>
            <a:chOff x="4050983" y="1309391"/>
            <a:chExt cx="4260288" cy="4363522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صندوق  تم إنشاء الوصف تلقائياً" id="15" name="صورة 1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050983" y="1309391"/>
              <a:ext cx="4124901" cy="4239217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شكل بيضاوي 1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697122" y="4267193"/>
              <a:ext cx="614149" cy="1405720"/>
            </a:xfrm>
            <a:prstGeom prst="ellipse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2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29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id="32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2000" id="34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</p:bldLst>
  </p:timing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نضدة, سيدة, تشبث, قضية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766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14520" y="1326968"/>
            <a:ext cx="5601482" cy="3184047"/>
          </a:xfrm>
          <a:prstGeom prst="flowChartProcess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4621399"/>
            <a:ext cx="3846197" cy="576064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أذكر أسماء الأشخاص في الصورة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76837" y="4511015"/>
            <a:ext cx="2779545" cy="576064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من الذي زار أسرة فواز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03206" y="5631464"/>
            <a:ext cx="2913298" cy="651164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400">
                <a:solidFill>
                  <a:schemeClr val="tx1"/>
                </a:solidFill>
                <a:uFillTx/>
              </a:rPr>
              <a:t> أصف مشاعر الأسرة عند وصول الجد لمنزلهم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76837" y="5631464"/>
            <a:ext cx="2913298" cy="576064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كيف نستقبل جدنا وجدتنا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70700" y="340439"/>
            <a:ext cx="4448796" cy="110505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9" nodeType="clickEffect" presetClass="exit" presetID="4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box(out)" transition="out">
                                      <p:cBhvr>
                                        <p:cTn dur="2000" id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6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1" nodeType="clickEffect" presetClass="exit" presetID="5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checkerboard(across)" transition="out">
                                      <p:cBhvr>
                                        <p:cTn dur="500" id="22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0" nodeType="clickEffect" presetClass="exit" presetID="3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blinds(horizontal)" transition="out">
                                      <p:cBhvr>
                                        <p:cTn dur="500" id="3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4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4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</p:bldLst>
  </p:timing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940811"/>
            <a:ext cx="2913298" cy="576064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أين يجلس الجد؟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4957" y="1700809"/>
            <a:ext cx="2913298" cy="576064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لماذا يقبل فواز رأس جده؟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8025" y="3440870"/>
            <a:ext cx="2913298" cy="576064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ما رأيك في فواز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6338" y="2612902"/>
            <a:ext cx="3483621" cy="576064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ما العبارات التي نقولها للضيف؟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10392" y="426993"/>
            <a:ext cx="4448796" cy="1105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770127"/>
            <a:ext cx="3620005" cy="347711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1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2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3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4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4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  <p:bldP advAuto="4294967295" animBg="1" grpId="1" spid="5"/>
      <p:bldP advAuto="4294967295" animBg="1" grpId="0" spid="8"/>
      <p:bldP advAuto="4294967295" animBg="1" grpId="1" spid="8"/>
      <p:bldP advAuto="4294967295" animBg="1" grpId="0" spid="9"/>
      <p:bldP advAuto="4294967295" animBg="1" grpId="1" spid="9"/>
      <p:bldP advAuto="4294967295" animBg="1" grpId="0" spid="13"/>
      <p:bldP advAuto="4294967295" animBg="1" grpId="1" spid="13"/>
    </p:bldLst>
  </p:timing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1155997"/>
            <a:ext cx="2913298" cy="576064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من الذي في الصورة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2111009"/>
            <a:ext cx="2913298" cy="576064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ماذا يحمل في يده؟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9579" y="3140968"/>
            <a:ext cx="2913298" cy="576064"/>
          </a:xfrm>
          <a:prstGeom prst="rect">
            <a:avLst/>
          </a:prstGeom>
          <a:solidFill>
            <a:schemeClr val="accent4">
              <a:lumMod val="20000"/>
              <a:lumOff val="8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ما فائدة التمر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10392" y="426993"/>
            <a:ext cx="4448796" cy="1105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3798" t="120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897040"/>
            <a:ext cx="3724795" cy="335734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1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2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3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</p:bldLst>
  </p:timing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1155997"/>
            <a:ext cx="2913298" cy="576064"/>
          </a:xfrm>
          <a:prstGeom prst="rect">
            <a:avLst/>
          </a:prstGeom>
          <a:solidFill>
            <a:srgbClr val="92D050">
              <a:alpha val="48000"/>
            </a:srgb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أين تقف نورة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2123081"/>
            <a:ext cx="2913298" cy="755586"/>
          </a:xfrm>
          <a:prstGeom prst="rect">
            <a:avLst/>
          </a:prstGeom>
          <a:solidFill>
            <a:srgbClr val="92D050">
              <a:alpha val="48000"/>
            </a:srgb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أصف مشاعر نورة عند زيارة جدها لمنزلهم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0867" y="3249478"/>
            <a:ext cx="2913298" cy="755586"/>
          </a:xfrm>
          <a:prstGeom prst="rect">
            <a:avLst/>
          </a:prstGeom>
          <a:solidFill>
            <a:srgbClr val="92D050">
              <a:alpha val="48000"/>
            </a:srgb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ما الآداب التي نراعيها عند التعامل مع الجد والجدة؟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50983" y="1309391"/>
            <a:ext cx="4260288" cy="4363522"/>
            <a:chOff x="4050983" y="1309391"/>
            <a:chExt cx="4260288" cy="4363522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صندوق  تم إنشاء الوصف تلقائياً" id="9" name="صورة 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050983" y="1309391"/>
              <a:ext cx="4124901" cy="4239217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شكل بيضاوي 1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697122" y="4267193"/>
              <a:ext cx="614149" cy="1405720"/>
            </a:xfrm>
            <a:prstGeom prst="ellipse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10392" y="426993"/>
            <a:ext cx="4448796" cy="110505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1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2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3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  <p:bldP advAuto="4294967295" animBg="1" grpId="1" spid="5"/>
      <p:bldP advAuto="4294967295" animBg="1" grpId="0" spid="7"/>
      <p:bldP advAuto="4294967295" animBg="1" grpId="1" spid="7"/>
      <p:bldP advAuto="4294967295" animBg="1" grpId="0" spid="8"/>
      <p:bldP advAuto="4294967295" animBg="1" grpId="1" spid="8"/>
    </p:bldLst>
  </p:timing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1815" y="188640"/>
            <a:ext cx="8240370" cy="5373216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91680" y="5746030"/>
            <a:ext cx="602502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square">
            <a:spAutoFit/>
          </a:bodyPr>
          <a:lstStyle/>
          <a:p>
            <a:pPr algn="ctr"/>
            <a:r>
              <a:rPr b="1" dirty="0" lang="ar-SA" sz="5400">
                <a:ln w="22225">
                  <a:solidFill>
                    <a:srgbClr val="00B050"/>
                  </a:solidFill>
                  <a:prstDash val="solid"/>
                </a:ln>
                <a:uFillTx/>
              </a:rPr>
              <a:t>صباح الخير يا وطني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1155997"/>
            <a:ext cx="2913298" cy="576064"/>
          </a:xfrm>
          <a:prstGeom prst="rect">
            <a:avLst/>
          </a:prstGeom>
          <a:solidFill>
            <a:schemeClr val="accent4">
              <a:lumMod val="60000"/>
              <a:lumOff val="4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من التي في الصورة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2234086"/>
            <a:ext cx="2913298" cy="576064"/>
          </a:xfrm>
          <a:prstGeom prst="rect">
            <a:avLst/>
          </a:prstGeom>
          <a:solidFill>
            <a:schemeClr val="accent4">
              <a:lumMod val="60000"/>
              <a:lumOff val="4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ماذا تجهز الأم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3312175"/>
            <a:ext cx="2913298" cy="576064"/>
          </a:xfrm>
          <a:prstGeom prst="rect">
            <a:avLst/>
          </a:prstGeom>
          <a:solidFill>
            <a:schemeClr val="accent4">
              <a:lumMod val="60000"/>
              <a:lumOff val="4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ماذا نقدم للضيوف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912" y="4414567"/>
            <a:ext cx="2913298" cy="576064"/>
          </a:xfrm>
          <a:prstGeom prst="rect">
            <a:avLst/>
          </a:prstGeom>
          <a:solidFill>
            <a:schemeClr val="accent4">
              <a:lumMod val="60000"/>
              <a:lumOff val="40000"/>
              <a:alpha val="48000"/>
            </a:schemeClr>
          </a:solidFill>
          <a:effectLst>
            <a:outerShdw algn="ctr" blurRad="25400" rotWithShape="0" sx="1000" sy="1000">
              <a:srgbClr val="000000"/>
            </a:outerShdw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chemeClr val="tx1"/>
                </a:solidFill>
                <a:uFillTx/>
              </a:rPr>
              <a:t> لماذا نكرم الضيف  ؟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58210" y="1283758"/>
            <a:ext cx="5463528" cy="4815733"/>
            <a:chOff x="3358210" y="1283758"/>
            <a:chExt cx="5463528" cy="481573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  تم إنشاء الوصف تلقائياً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623734" y="1574485"/>
              <a:ext cx="4972744" cy="4525006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شكل بيضاوي 1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431278" y="1283758"/>
              <a:ext cx="1390460" cy="8966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شكل بيضاوي 1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358210" y="1294548"/>
              <a:ext cx="1118256" cy="1309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10392" y="426993"/>
            <a:ext cx="4448796" cy="110505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1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2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3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3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40" nodeType="clickEffect" presetClass="exit" presetID="13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plus(out)" transition="out">
                                      <p:cBhvr>
                                        <p:cTn dur="2000" id="4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</p:bldLst>
  </p:timing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Users\USER\Desktop\رائدة اشقر\5c2bfa595ef5a9f42ef1a2f98bc03503.jpg" id="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5000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10800000">
            <a:off x="1791919" y="407220"/>
            <a:ext cx="6417600" cy="4195499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4403" y="1795940"/>
            <a:ext cx="4817678" cy="212365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الاستماع للنص من الرابط الرقمي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34642" y="6181631"/>
            <a:ext cx="7621064" cy="67636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2"/>
    </p:bldLst>
  </p:timing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06565" y="1203141"/>
            <a:ext cx="5926513" cy="403187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الأولى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أسرتي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المكون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المهارة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26473" y="264027"/>
            <a:ext cx="4206605" cy="85961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22637" y="3429000"/>
            <a:ext cx="3667637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2820" y="2622552"/>
            <a:ext cx="6486138" cy="2600712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b="1" dirty="0" lang="ar-SA" sz="2800">
                <a:solidFill>
                  <a:srgbClr val="FF0066"/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من خلال هذا المكون يتوقع من التلميذة تحقيق الأهداف التالية :</a:t>
            </a:r>
            <a:endParaRPr b="1" dirty="0" lang="en-US" sz="2800">
              <a:solidFill>
                <a:srgbClr val="FF0066"/>
              </a:solidFill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b="1" dirty="0" lang="ar-SA" sz="2800">
                <a:solidFill>
                  <a:schemeClr val="tx1"/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قراءة النص مقترنًا بالصور قراءة </a:t>
            </a:r>
            <a:r>
              <a:rPr b="1" dirty="0" err="1" lang="ar-SA" sz="2800">
                <a:solidFill>
                  <a:schemeClr val="tx1"/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تردادية</a:t>
            </a:r>
            <a:r>
              <a:rPr b="1" dirty="0" lang="ar-SA" sz="2800">
                <a:solidFill>
                  <a:schemeClr val="tx1"/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 مع المعلمة.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b="1" dirty="0" lang="ar-SA" sz="2800">
                <a:solidFill>
                  <a:schemeClr val="tx1"/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قراءة  كلمات الدرس المبرزة قراءة بصرية .</a:t>
            </a:r>
            <a:endParaRPr b="1" dirty="0" lang="ar-SA" sz="2800">
              <a:solidFill>
                <a:srgbClr val="FF0066"/>
              </a:solidFill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indent="-457200" marL="457200">
              <a:lnSpc>
                <a:spcPct val="115000"/>
              </a:lnSpc>
              <a:spcAft>
                <a:spcPts val="1000"/>
              </a:spcAft>
              <a:buFont charset="2" panose="05000000000000000000" pitchFamily="2" typeface="Wingdings"/>
              <a:buChar char="Ø"/>
            </a:pPr>
            <a:endParaRPr b="1" dirty="0" lang="ar-SA" sz="800">
              <a:solidFill>
                <a:schemeClr val="tx1"/>
              </a:solidFill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01022" y="1699222"/>
            <a:ext cx="1933543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none">
            <a:spAutoFit/>
          </a:bodyPr>
          <a:lstStyle/>
          <a:p>
            <a:r>
              <a:rPr dirty="0" lang="ar-SA" sz="5400">
                <a:solidFill>
                  <a:srgbClr val="C0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الأهداف: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18846" y="155523"/>
            <a:ext cx="3667637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3"/>
      <p:bldP advAuto="4294967295" grpId="0" spid="2"/>
    </p:bldLst>
  </p:timing>
</p:sld>
</file>

<file path=ppt/slides/slide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41674" y="1758623"/>
            <a:ext cx="569542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b="1" dirty="0" lang="ar-SA" sz="240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أنشودة مكون ألاحظ الصور وأقرأ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بنت تقرأ كرتون" id="2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بنت تقرأ كرتون" id="8" name="AutoShap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075738" y="7937"/>
            <a:ext cx="304800" cy="30480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بنت تقرأ كرتون" id="7174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71376" y="1488171"/>
            <a:ext cx="2238375" cy="354330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90926" y="2407924"/>
            <a:ext cx="4846168" cy="3768083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54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لون عدد صوت شخص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54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صور فيها معنى الدرس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54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ويليها عبارات تـحمل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54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كلمات أقرؤها بتأمل </a:t>
            </a:r>
          </a:p>
          <a:p>
            <a:pPr algn="ctr" eaLnBrk="1" hangingPunct="1" rtl="1">
              <a:defRPr>
                <a:uFillTx/>
              </a:defRPr>
            </a:pPr>
            <a:endParaRPr b="1" dirty="0" lang="en-US" sz="2286">
              <a:solidFill>
                <a:srgbClr val="002060"/>
              </a:solidFill>
              <a:uFillTx/>
              <a:latin charset="-78" panose="01010101010101010101" pitchFamily="50" typeface="Adobe نسخ Medium"/>
              <a:cs charset="-78" pitchFamily="2" typeface="ABO SLMAN Alomar النسخ4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63069" y="477675"/>
            <a:ext cx="3667637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2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3"/>
      <p:bldP advAuto="4294967295" animBg="1" grpId="0" spid="11"/>
    </p:bldLst>
  </p:timing>
</p:sld>
</file>

<file path=ppt/slides/slide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Users\USER\Desktop\رائدة اشقر\5c2bfa595ef5a9f42ef1a2f98bc03503.jpg" id="40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b="5000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99992" y="129381"/>
            <a:ext cx="3876074" cy="2879667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92080" y="764702"/>
            <a:ext cx="2863068" cy="1323439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4000">
                <a:ln w="11430"/>
                <a:solidFill>
                  <a:srgbClr val="FF0066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  <a:cs charset="-78" pitchFamily="2" typeface="Mudir MT"/>
              </a:rPr>
              <a:t> ما هي فوائد القراءة؟</a:t>
            </a:r>
            <a:endParaRPr b="1" dirty="0" lang="ar-SA" sz="400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algn="tl" blurRad="25500" dir="7020000" dist="23000">
                  <a:srgbClr val="000000">
                    <a:alpha val="50000"/>
                  </a:srgbClr>
                </a:outerShdw>
              </a:effectLst>
              <a:uFillTx/>
              <a:cs charset="-78" pitchFamily="2" typeface="Mudir MT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P2NKXQJA.jpg" id="4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750998" y="3009048"/>
            <a:ext cx="1722686" cy="205195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R3R6ULWP.jpg" id="5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750021" y="3120476"/>
            <a:ext cx="1749971" cy="1829098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88900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بدظظون ع.png" id="8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723614" y="3009048"/>
            <a:ext cx="1690688" cy="21764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85819" y="5256624"/>
            <a:ext cx="1453817" cy="136459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1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15442163">
            <a:off x="1848070" y="5055201"/>
            <a:ext cx="960834" cy="1793182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3350" y="5179890"/>
            <a:ext cx="1045193" cy="128182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794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82938" y="962025"/>
            <a:ext cx="2655887" cy="596900"/>
          </a:xfrm>
          <a:solidFill>
            <a:schemeClr val="accent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normAutofit fontScale="90000"/>
          </a:bodyPr>
          <a:lstStyle/>
          <a:p>
            <a:pPr>
              <a:defRPr>
                <a:uFillTx/>
              </a:defRPr>
            </a:pPr>
            <a:r>
              <a:rPr altLang="ar-SA" lang="ar-SA" sz="4572">
                <a:solidFill>
                  <a:schemeClr val="bg1"/>
                </a:solidFill>
                <a:uFillTx/>
              </a:rPr>
              <a:t>فوائد القراءة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1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7980" l="16927" r="16927" t="97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2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 b="977" l="17712" r="16925" t="107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3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 b="3778" l="16138" r="17712" t="517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4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b="3778" l="16138" r="16138" t="517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5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rcRect b="5179" l="15350" r="16925" t="657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6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 b="3778" l="16138" r="16138" t="79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1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 nodeType="clickPar">
                      <p:stCondLst>
                        <p:cond delay="indefinite"/>
                      </p:stCondLst>
                      <p:childTnLst>
                        <p:par>
                          <p:cTn fill="hold" id="3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غرفة, ثلاجة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95650" y="991442"/>
            <a:ext cx="7925906" cy="522995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18846" y="155523"/>
            <a:ext cx="3667637" cy="96215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5400000">
            <a:off x="-3192074" y="3216027"/>
            <a:ext cx="6822635" cy="39058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5400000">
            <a:off x="5513438" y="3233710"/>
            <a:ext cx="6822635" cy="39058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66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86719" y="390122"/>
            <a:ext cx="1542286" cy="86118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32043" y="1409418"/>
            <a:ext cx="1857634" cy="201958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96240" y="1623517"/>
            <a:ext cx="2095792" cy="200052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84596" y="1794991"/>
            <a:ext cx="1838582" cy="182905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34492" y="3918713"/>
            <a:ext cx="2105319" cy="199100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74037" y="4021878"/>
            <a:ext cx="1800476" cy="192431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3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id="3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جدول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345094" y="435335"/>
          <a:ext cx="6453810" cy="100584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effectLst>
                  <a:innerShdw blurRad="63500" dir="16200000" dist="50800">
                    <a:srgbClr val="000000">
                      <a:alpha val="50000"/>
                    </a:srgbClr>
                  </a:innerShdw>
                </a:effectLst>
                <a:tableStyleId>{5940675A-B579-460E-94D1-54222C63F5DA}</a:tableStyleId>
              </a:tblPr>
              <a:tblGrid>
                <a:gridCol w="1683026"/>
                <a:gridCol w="940904"/>
                <a:gridCol w="1749287"/>
                <a:gridCol w="1431235"/>
                <a:gridCol w="649358"/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الاستراتيجية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قراءة الكلمات قراءة صحيحة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   حرف الراء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4 دقائق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70052" y="2242229"/>
            <a:ext cx="6941333" cy="100584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400">
                <a:uFillTx/>
              </a:rPr>
              <a:t>قطار التعلم على وشك أن يغادر المحطة يا صغيرتي </a:t>
            </a:r>
          </a:p>
          <a:p>
            <a:pPr algn="ctr"/>
            <a:r>
              <a:rPr dirty="0" lang="ar-SA" sz="2400">
                <a:uFillTx/>
              </a:rPr>
              <a:t>نريد منك الجلوس في القطار وقراءة الكلمة التي أمامك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61323" y="5006212"/>
            <a:ext cx="5221351" cy="162270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يتم صف الطالبات في وسط الفصل على هيئة قطار </a:t>
            </a:r>
          </a:p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تعرض المعلمة البطاقات على الطالبات </a:t>
            </a:r>
          </a:p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تقرا كل طالبة بطاقتها بصوت واضح </a:t>
            </a:r>
          </a:p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تصحيح الأخطاء إن وجدت من قبل الطالبة التي تليها </a:t>
            </a:r>
          </a:p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عرض نشيد القطار وإنشاد الطالبات معه </a:t>
            </a:r>
            <a:endParaRPr dirty="0" lang="ar-SA" sz="1600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ØµÙØ±Ø© Ø°Ø§Øª ØµÙØ©" id="102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t="4208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345094" y="3429000"/>
            <a:ext cx="6191250" cy="1228601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32337" y="1522230"/>
            <a:ext cx="5112568" cy="638944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defTabSz="914400" eaLnBrk="1" hangingPunct="1" latinLnBrk="0" rtl="1"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>
                <a:uFillTx/>
              </a:defRPr>
            </a:pPr>
            <a:r>
              <a:rPr b="1" dirty="0" lang="ar-SA" sz="320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itchFamily="2" typeface="PT Bold Heading"/>
              </a:rPr>
              <a:t>القطار السريع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2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4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6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8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9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0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1057628e5499n1ynb.gif" id="7177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3.jpg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2.jpg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D:\سطح المكتب\خلفيات عروض\5.jpg" id="51203" name="Picture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D:\سطح المكتب\خلفيات عروض\4.jpg" id="5120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6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39591" y="523876"/>
            <a:ext cx="1905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1.jpg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8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9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2522538"/>
            <a:ext cx="304800" cy="25717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advTm="20000" spd="med">
    <p:sndAc>
      <p:stSnd>
        <p:snd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0" name="wind.wav"/>
      </p:stSnd>
    </p:sndAc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7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7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 nodeType="clickPar">
                      <p:stCondLst>
                        <p:cond delay="indefinite"/>
                      </p:stCondLst>
                      <p:childTnLst>
                        <p:par>
                          <p:cTn fill="hold" id="2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7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 nodeType="clickPar">
                      <p:stCondLst>
                        <p:cond delay="indefinite"/>
                      </p:stCondLst>
                      <p:childTnLst>
                        <p:par>
                          <p:cTn fill="hold" id="2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32" nodeType="with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500" id="34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39" nodeType="with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4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>
              <p:cMediaNode>
                <p:cTn display="0" fill="hold" id="42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display="0" fill="hold" id="43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display="0" fill="hold" id="44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display="0" fill="hold" id="45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display="0" fill="hold" id="46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display="0" fill="hold" id="47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display="0" fill="hold" id="48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display="0" fill="hold" id="49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1560" y="366117"/>
            <a:ext cx="3828814" cy="1486148"/>
          </a:xfrm>
          <a:prstGeom prst="rect">
            <a:avLst/>
          </a:prstGeom>
          <a:ln cap="sq" w="76200">
            <a:solidFill>
              <a:srgbClr val="FFFF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: زوايا مستديرة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10593" y="560478"/>
            <a:ext cx="3710689" cy="914400"/>
          </a:xfrm>
          <a:prstGeom prst="roundRect">
            <a:avLst/>
          </a:prstGeom>
          <a:solidFill>
            <a:srgbClr val="FFFF99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C00000"/>
                </a:solidFill>
                <a:uFillTx/>
                <a:cs charset="-78" pitchFamily="2" typeface="W1 SHUROOQ 19 013"/>
              </a:rPr>
              <a:t>استراتيجية التعلم باللعب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C00000"/>
                </a:solidFill>
                <a:uFillTx/>
                <a:cs charset="-78" pitchFamily="2" typeface="W1 SHUROOQ 19 013"/>
              </a:rPr>
              <a:t>بيض المفاجآت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28281" y="2078158"/>
            <a:ext cx="1857634" cy="201958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92478" y="2292257"/>
            <a:ext cx="2095792" cy="200052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80834" y="2463731"/>
            <a:ext cx="1838582" cy="182905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30730" y="4587453"/>
            <a:ext cx="2105319" cy="199100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70275" y="4690618"/>
            <a:ext cx="1800476" cy="192431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3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id="3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4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جدول 16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187450" y="2636838"/>
          <a:ext cx="6981825" cy="3930658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{616DA210-FB5B-4158-B5E0-FEB733F419BA}</a:tableStyleId>
              </a:tblPr>
              <a:tblGrid>
                <a:gridCol w="2194649"/>
                <a:gridCol w="2194649"/>
                <a:gridCol w="2592527"/>
              </a:tblGrid>
              <a:tr h="819362">
                <a:tc gridSpan="3">
                  <a:txBody>
                    <a:bodyPr/>
                    <a:lstStyle/>
                    <a:p>
                      <a:pPr rtl="1"/>
                      <a:r>
                        <a:rPr dirty="0" lang="ar-SA" sz="2400">
                          <a:uFillTx/>
                        </a:rPr>
                        <a:t>  </a:t>
                      </a:r>
                      <a:r>
                        <a:rPr dirty="0" lang="ar-SA" sz="2700">
                          <a:uFillTx/>
                        </a:rPr>
                        <a:t>أقرأ الكلمات التي أمامي حسب رقمي في المجموعة .</a:t>
                      </a:r>
                      <a:endParaRPr dirty="0" lang="ar-SA" sz="2400">
                        <a:uFillTx/>
                      </a:endParaRPr>
                    </a:p>
                  </a:txBody>
                  <a:tcPr marB="38684" marL="77413" marR="77413" marT="38684"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1448964"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  </a:t>
                      </a:r>
                      <a:r>
                        <a:rPr b="1" dirty="0" lang="ar-SA" sz="3400">
                          <a:solidFill>
                            <a:schemeClr val="accent1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  <a:r>
                        <a:rPr altLang="ar-SA"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B0604020202020204" pitchFamily="34" typeface="Arial"/>
                          <a:cs charset="-78" pitchFamily="2" typeface="AL-Mohanad Bold"/>
                        </a:rPr>
                        <a:t> </a:t>
                      </a:r>
                      <a:endParaRPr altLang="ar-SA" b="0" baseline="0" cap="none" dirty="0" i="0" kumimoji="0" lang="ar-SA" normalizeH="0" strike="noStrike" sz="10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dirty="0" lang="ar-SA" sz="54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</a:txBody>
                  <a:tcPr marB="38684" marL="77413" marR="77413" marT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 </a:t>
                      </a:r>
                      <a:r>
                        <a:rPr altLang="ar-SA"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B0604020202020204" pitchFamily="34" typeface="Arial"/>
                          <a:cs charset="-78" pitchFamily="2" typeface="AL-Mohanad Bold"/>
                        </a:rPr>
                        <a:t> </a:t>
                      </a: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</a:t>
                      </a:r>
                      <a:r>
                        <a:rPr dirty="0" lang="ar-SA" sz="3400">
                          <a:solidFill>
                            <a:srgbClr val="00B050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</a:p>
                  </a:txBody>
                  <a:tcPr marB="38684" marL="77413" marR="77413" marT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   </a:t>
                      </a:r>
                      <a:r>
                        <a:rPr altLang="ar-SA"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B0604020202020204" pitchFamily="34" typeface="Arial"/>
                          <a:cs charset="-78" pitchFamily="2" typeface="AL-Mohanad Bold"/>
                        </a:rPr>
                        <a:t> </a:t>
                      </a:r>
                      <a:endParaRPr altLang="ar-SA" b="0" baseline="0" cap="none" dirty="0" i="0" kumimoji="0" lang="ar-SA" normalizeH="0" strike="noStrike" sz="1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B0604020202020204" pitchFamily="34" typeface="Arial"/>
                      </a:endParaRPr>
                    </a:p>
                    <a:p>
                      <a:pPr rtl="1"/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</a:t>
                      </a:r>
                      <a:r>
                        <a:rPr dirty="0" lang="ar-SA" sz="3400">
                          <a:solidFill>
                            <a:srgbClr val="FF0000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</a:p>
                  </a:txBody>
                  <a:tcPr marB="38684" marL="77413" marR="77413" marT="38684">
                    <a:solidFill>
                      <a:schemeClr val="bg1"/>
                    </a:solidFill>
                  </a:tcPr>
                </a:tc>
              </a:tr>
              <a:tr h="1662324"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</a:t>
                      </a:r>
                    </a:p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solidFill>
                            <a:srgbClr val="7030A0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  <a:endParaRPr altLang="ar-SA" b="0" baseline="0" cap="none" dirty="0" i="0" kumimoji="0" lang="ar-SA" normalizeH="0" strike="noStrike" sz="36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B0604020202020204" pitchFamily="34" typeface="Arial"/>
                        <a:cs charset="-78" pitchFamily="2" typeface="AL-Mohanad Bold"/>
                      </a:endParaRPr>
                    </a:p>
                    <a:p>
                      <a:pPr rtl="1"/>
                      <a:endParaRPr dirty="0" lang="ar-SA" sz="3400">
                        <a:solidFill>
                          <a:srgbClr val="7030A0"/>
                        </a:solidFill>
                        <a:uFillTx/>
                        <a:cs charset="-78" pitchFamily="2" typeface="AL-Mohanad Bold"/>
                      </a:endParaRPr>
                    </a:p>
                  </a:txBody>
                  <a:tcPr marB="38684" marL="77413" marR="77413" marT="38684"/>
                </a:tc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</a:t>
                      </a:r>
                    </a:p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   </a:t>
                      </a:r>
                      <a:r>
                        <a:rPr altLang="ar-SA"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B0604020202020204" pitchFamily="34" typeface="Arial"/>
                          <a:cs charset="-78" pitchFamily="2" typeface="AL-Mohanad Bold"/>
                        </a:rPr>
                        <a:t> </a:t>
                      </a:r>
                      <a:endParaRPr altLang="ar-SA" b="0" baseline="0" cap="none" dirty="0" i="0" kumimoji="0" lang="ar-SA" normalizeH="0" strike="noStrike" sz="1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B0604020202020204" pitchFamily="34" typeface="Arial"/>
                      </a:endParaRPr>
                    </a:p>
                    <a:p>
                      <a:pPr rtl="1"/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</a:t>
                      </a:r>
                      <a:r>
                        <a:rPr dirty="0" lang="ar-SA" sz="3400">
                          <a:solidFill>
                            <a:schemeClr val="accent6">
                              <a:lumMod val="50000"/>
                            </a:schemeClr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</a:p>
                  </a:txBody>
                  <a:tcPr marB="38684" marL="77413" marR="77413" marT="38684"/>
                </a:tc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</a:t>
                      </a:r>
                    </a:p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  </a:t>
                      </a:r>
                      <a:r>
                        <a:rPr altLang="ar-SA"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B0604020202020204" pitchFamily="34" typeface="Arial"/>
                          <a:cs charset="-78" pitchFamily="2" typeface="AL-Mohanad Bold"/>
                        </a:rPr>
                        <a:t> </a:t>
                      </a:r>
                      <a:endParaRPr altLang="ar-SA" b="0" baseline="0" cap="none" dirty="0" i="0" kumimoji="0" lang="ar-SA" normalizeH="0" strike="noStrike" sz="1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B0604020202020204" pitchFamily="34" typeface="Arial"/>
                      </a:endParaRPr>
                    </a:p>
                    <a:p>
                      <a:pPr rtl="1"/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</a:t>
                      </a:r>
                      <a:r>
                        <a:rPr dirty="0" lang="ar-SA" sz="3400">
                          <a:solidFill>
                            <a:schemeClr val="accent3">
                              <a:lumMod val="50000"/>
                            </a:schemeClr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</a:p>
                  </a:txBody>
                  <a:tcPr marB="38684" marL="77413" marR="77413" marT="38684"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خطط انسيابي: رابط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42225" y="3667125"/>
            <a:ext cx="381000" cy="311150"/>
          </a:xfrm>
          <a:prstGeom prst="flowChartConnector">
            <a:avLst/>
          </a:prstGeom>
          <a:ln>
            <a:solidFill>
              <a:srgbClr val="92D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lang="ar-SA" sz="1693">
                <a:uFillTx/>
                <a:ea charset="0" panose="020F0502020204030204" pitchFamily="34" typeface="Calibri"/>
              </a:rPr>
              <a:t>1</a:t>
            </a:r>
            <a:endParaRPr lang="en-US" sz="931">
              <a:uFillTx/>
              <a:ea charset="0" panose="020F0502020204030204" pitchFamily="34" typeface="Calibri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خطط انسيابي: رابط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1163" y="3675063"/>
            <a:ext cx="381000" cy="31115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2</a:t>
            </a:r>
            <a:endParaRPr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خطط انسيابي: رابط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94050" y="3689350"/>
            <a:ext cx="381000" cy="31115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3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خطط انسيابي: رابط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 rot="10800000">
            <a:off x="7489825" y="5083175"/>
            <a:ext cx="347663" cy="38100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4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خطط انسيابي: رابط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1163" y="4984750"/>
            <a:ext cx="381000" cy="31115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5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خطط انسيابي: رابط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9925" y="5053013"/>
            <a:ext cx="381000" cy="31115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6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47713" y="690563"/>
            <a:ext cx="7561262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  هـ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الأولى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 الراء        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ألاحظ الصور وأقرأ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المساجلة الحلقية  الشفهية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قراءة كلمات تحتوي على الحرف ر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ثلاثي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4777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97325" y="715963"/>
            <a:ext cx="928688" cy="1539875"/>
            <a:chOff x="3997325" y="715963"/>
            <a:chExt cx="928688" cy="153929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74784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25" name="صورة 2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19202" y="5053013"/>
            <a:ext cx="1245920" cy="135453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صورة 2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78832" y="3594084"/>
            <a:ext cx="1332249" cy="127169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28" name="صورة 2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54463" y="3554381"/>
            <a:ext cx="1182893" cy="117676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30" name="صورة 2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2248" y="3565157"/>
            <a:ext cx="1244330" cy="117676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31" name="صورة 3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12788" y="5145157"/>
            <a:ext cx="1181151" cy="126239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7980" l="67325" r="7476" t="3039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9300041">
            <a:off x="665790" y="4666475"/>
            <a:ext cx="1881348" cy="183927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536" y="674267"/>
            <a:ext cx="2616540" cy="37444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بصوت واضح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18920" y="571101"/>
            <a:ext cx="5134692" cy="5715798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6451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52500" y="868363"/>
            <a:ext cx="7335838" cy="5365750"/>
          </a:xfrm>
          <a:prstGeom prst="rect">
            <a:avLst/>
          </a:prstGeom>
          <a:solidFill>
            <a:srgbClr val="A7EDF7"/>
          </a:solidFill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رياضة البدنية كرتون" id="64515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463675" y="3503613"/>
            <a:ext cx="618648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سحاب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27771" y="1039570"/>
            <a:ext cx="3657549" cy="1341101"/>
          </a:xfrm>
          <a:prstGeom prst="cloud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4572">
                <a:uFillTx/>
                <a:cs charset="-78" pitchFamily="2" typeface="W1 0017."/>
              </a:rPr>
              <a:t>فاصل رياضي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64519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1716741">
            <a:off x="6591300" y="1771650"/>
            <a:ext cx="1497013" cy="121761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64520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1716741">
            <a:off x="1031875" y="1887538"/>
            <a:ext cx="1498600" cy="12160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advTm="0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99022" y="497429"/>
            <a:ext cx="368883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none">
            <a:spAutoFit/>
          </a:bodyPr>
          <a:lstStyle/>
          <a:p>
            <a:pPr algn="ctr"/>
            <a:r>
              <a:rPr b="1" dirty="0" lang="ar-SA" sz="5400">
                <a:ln w="1905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جدول التعلم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جدول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4414" y="1928802"/>
          <a:ext cx="6858048" cy="326136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{35758FB7-9AC5-4552-8A53-C91805E547FA}</a:tableStyleId>
              </a:tblPr>
              <a:tblGrid>
                <a:gridCol w="2117445"/>
                <a:gridCol w="2454587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</a:t>
                      </a:r>
                      <a:r>
                        <a:rPr b="1" baseline="0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 أعرف ؟</a:t>
                      </a:r>
                      <a:endParaRPr b="1" cap="none" dirty="0" lang="ar-SA" spc="0" sz="280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 أريد أن أتعلم؟</a:t>
                      </a: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 تعلمت ؟</a:t>
                      </a: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</p:bldLst>
  </p:timing>
</p:sld>
</file>

<file path=ppt/slides/slide4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08352" y="639817"/>
            <a:ext cx="4206605" cy="85961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6436" y="1348800"/>
            <a:ext cx="6678625" cy="550920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الأولى</a:t>
            </a:r>
          </a:p>
          <a:p>
            <a:pPr algn="r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أسرتي</a:t>
            </a:r>
          </a:p>
          <a:p>
            <a:pPr algn="r" rtl="1">
              <a:defRPr>
                <a:uFillTx/>
              </a:defRPr>
            </a:pPr>
            <a:r>
              <a:rPr b="1" dirty="0" lang="ar-SA" sz="3200">
                <a:solidFill>
                  <a:srgbClr val="C0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</a:t>
            </a:r>
            <a:r>
              <a:rPr b="1" dirty="0" lang="ar-SA" sz="3200">
                <a:solidFill>
                  <a:srgbClr val="C0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  <a:r>
              <a:rPr b="1" dirty="0" lang="ar-SA" sz="3200">
                <a:solidFill>
                  <a:srgbClr val="C0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لـمهارة 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القراءة</a:t>
            </a:r>
          </a:p>
          <a:p>
            <a:pPr algn="r" rtl="1">
              <a:defRPr>
                <a:uFillTx/>
              </a:defRPr>
            </a:pPr>
            <a:r>
              <a:rPr b="1" dirty="0" lang="ar-SA" sz="3200">
                <a:solidFill>
                  <a:srgbClr val="C0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</a:t>
            </a:r>
          </a:p>
          <a:p>
            <a:pPr algn="r" rtl="1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endParaRPr b="1" dirty="0" lang="ar-SA" sz="32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endParaRPr b="1" dirty="0" lang="ar-SA" sz="32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3367" t="1617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31638" y="4130918"/>
            <a:ext cx="3953427" cy="74506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732" y="5015347"/>
            <a:ext cx="5522922" cy="98770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64" y="2204864"/>
            <a:ext cx="6486138" cy="353943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defTabSz="457200" lvl="0"/>
            <a:r>
              <a:rPr b="1" dirty="0" lang="ar-SA" sz="2800" u="sng">
                <a:solidFill>
                  <a:srgbClr val="FF0066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يتوقع من التلميذة تحقيق الأهداف التالية :</a:t>
            </a:r>
            <a:endParaRPr b="1" dirty="0" lang="ar-SA" sz="2800">
              <a:solidFill>
                <a:schemeClr val="tx1"/>
              </a:solidFill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endParaRPr b="1" dirty="0" lang="ar-SA" sz="2800" u="sng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endParaRPr b="1" dirty="0" lang="ar-SA" sz="2800" u="sng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r>
              <a:rPr dirty="0" lang="ar-SA" sz="2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قراءة الكلمات التي تحوي الحرف (  ر ) بأوضاعه.</a:t>
            </a:r>
          </a:p>
          <a:p>
            <a:pPr algn="r" defTabSz="457200" lvl="0"/>
            <a:endParaRPr dirty="0" lang="ar-SA" sz="28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r>
              <a:rPr dirty="0" lang="ar-SA" sz="2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نطق الحرف (  ر   ) بحركاته القصيرة .</a:t>
            </a:r>
          </a:p>
          <a:p>
            <a:pPr algn="r" defTabSz="457200" lvl="0"/>
            <a:endParaRPr dirty="0" lang="ar-SA" sz="28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r>
              <a:rPr dirty="0" lang="ar-SA" sz="2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معرفة الحركات القصيرة وتسميها .</a:t>
            </a:r>
            <a:endParaRPr dirty="0" lang="ar-SA" sz="2800">
              <a:solidFill>
                <a:srgbClr val="FF0066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00259" y="1281534"/>
            <a:ext cx="1933543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none">
            <a:spAutoFit/>
          </a:bodyPr>
          <a:lstStyle/>
          <a:p>
            <a:r>
              <a:rPr dirty="0" lang="ar-SA" sz="5400">
                <a:solidFill>
                  <a:srgbClr val="C0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الأهداف: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95019" y="224111"/>
            <a:ext cx="3953427" cy="105742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ØªØ­Ø© ÙÙØ³Ø±Ø© ÙØ¶ÙØ©" id="7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70475" y="5271334"/>
            <a:ext cx="2554377" cy="1504950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3"/>
      <p:bldP advAuto="4294967295" grpId="0" spid="2"/>
    </p:bldLst>
  </p:timing>
</p:sld>
</file>

<file path=ppt/slides/slide4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62795" y="592674"/>
            <a:ext cx="2965876" cy="1323439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non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pc="50" sz="8000">
                <a:ln w="0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3050502040202030202" pitchFamily="66" typeface="Kristen ITC"/>
                <a:cs charset="-78" panose="02010400000000000000" pitchFamily="2" typeface="DecoType Naskh"/>
              </a:rPr>
              <a:t>بريد</a:t>
            </a:r>
            <a:r>
              <a:rPr b="1" dirty="0" lang="ar-SA" sz="800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90033"/>
                </a:solidFill>
                <a:effectLst>
                  <a:outerShdw algn="tl" blurRad="38100" dir="2700000" dist="38100" rotWithShape="0">
                    <a:srgbClr val="000000">
                      <a:alpha val="43137"/>
                    </a:srgbClr>
                  </a:outerShdw>
                </a:effectLst>
                <a:uFillTx/>
                <a:latin charset="0" panose="03050502040202030202" pitchFamily="66" typeface="Kristen ITC"/>
                <a:cs charset="-78" panose="02010400000000000000" pitchFamily="2" typeface="DecoType Naskh"/>
              </a:rPr>
              <a:t> </a:t>
            </a:r>
            <a:r>
              <a:rPr b="1" dirty="0" lang="ar-SA" spc="50" sz="8000">
                <a:ln w="0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3050502040202030202" pitchFamily="66" typeface="Kristen ITC"/>
                <a:cs charset="-78" panose="02010400000000000000" pitchFamily="2" typeface="DecoType Naskh"/>
              </a:rPr>
              <a:t>لغــتي</a:t>
            </a:r>
            <a:r>
              <a:rPr b="1" dirty="0" lang="ar-SA" sz="800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90033"/>
                </a:solidFill>
                <a:effectLst>
                  <a:outerShdw algn="tl" blurRad="38100" dir="2700000" dist="38100" rotWithShape="0">
                    <a:srgbClr val="000000">
                      <a:alpha val="43137"/>
                    </a:srgbClr>
                  </a:outerShdw>
                </a:effectLst>
                <a:uFillTx/>
                <a:latin charset="0" panose="03050502040202030202" pitchFamily="66" typeface="Kristen ITC"/>
                <a:cs charset="-78" panose="02010400000000000000" pitchFamily="2" typeface="DecoType Naskh"/>
              </a:rPr>
              <a:t>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Picture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3754" l="3033" r="3304" t="267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28700" y="2708920"/>
            <a:ext cx="2463800" cy="18462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صندوق بريد كرتون" id="922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92500" y="2260599"/>
            <a:ext cx="4386595" cy="4037013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sndAc>
      <p:stSnd>
        <p:snd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lick.wav"/>
      </p:stSnd>
    </p:sndAc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fill="hold" id="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 id="1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ccel="50000" decel="50000" fill="hold" id="12" nodeType="withEffect" presetClass="path" presetID="35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59909 0.00463 " pathEditMode="relative" ptsTypes="AA" rAng="0">
                                      <p:cBhvr>
                                        <p:cTn dur="59000" fill="hold" id="13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325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91586" y="1032942"/>
            <a:ext cx="2930525" cy="205581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95260" y="3896820"/>
            <a:ext cx="5616623" cy="1385466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2800">
                <a:solidFill>
                  <a:srgbClr val="FF0066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cs charset="-78" pitchFamily="2" typeface="Mudir MT"/>
              </a:rPr>
              <a:t>تطبع كلمات الدرس وتوضع كل كلمة  في ظرف وتعطى كل مجموعة كلمة  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2857" y="675382"/>
            <a:ext cx="3985595" cy="3059711"/>
            <a:chOff x="1259632" y="1512219"/>
            <a:chExt cx="3985595" cy="3059711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srgbClr val="FFFFFF"/>
              </a:duotone>
            </a:blip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259632" y="1512219"/>
              <a:ext cx="3985595" cy="3059711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794632" y="1923999"/>
              <a:ext cx="2915593" cy="2195512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 eaLnBrk="1" hangingPunct="1" rtl="1">
                <a:defRPr>
                  <a:uFillTx/>
                </a:defRPr>
              </a:pPr>
              <a:r>
                <a:rPr dirty="0" lang="ar-SA">
                  <a:uFillTx/>
                  <a:cs charset="-78" pitchFamily="2" typeface="Mudir MT"/>
                </a:rPr>
                <a:t> أنا ساعي بريد لغتي احمل رسائل بها كلمات وجمل من كتاب لغتي </a:t>
              </a:r>
            </a:p>
            <a:p>
              <a:pPr algn="ctr" eaLnBrk="1" hangingPunct="1" rtl="1">
                <a:defRPr>
                  <a:uFillTx/>
                </a:defRPr>
              </a:pPr>
              <a:r>
                <a:rPr dirty="0" lang="ar-SA">
                  <a:uFillTx/>
                  <a:cs charset="-78" pitchFamily="2" typeface="Mudir MT"/>
                </a:rPr>
                <a:t>وكما تعلمون يا صديقاتي أن القراءة سبيل المعرفة وأنا  ذكية أرسل كل مفيد وهذه </a:t>
              </a:r>
              <a:r>
                <a:rPr dirty="0" lang="ar-SA">
                  <a:uFillTx/>
                  <a:cs charset="-78" pitchFamily="2" typeface="Mudir MT"/>
                </a:rPr>
                <a:t>كلمات</a:t>
              </a:r>
              <a:r>
                <a:rPr dirty="0" lang="ar-SA">
                  <a:uFillTx/>
                  <a:cs charset="-78" pitchFamily="2" typeface="Mudir MT"/>
                </a:rPr>
                <a:t> أريد منكن قراءتها بصوت واضح 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20125" y="217068"/>
            <a:ext cx="5125121" cy="52322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FF0066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استراتيجية ساعي البريد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34442" y="5413706"/>
            <a:ext cx="936192" cy="101780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02751" y="5413706"/>
            <a:ext cx="1056217" cy="100820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69535" y="5529543"/>
            <a:ext cx="926590" cy="92178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26339" y="5464730"/>
            <a:ext cx="1061018" cy="100340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22" name="صورة 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45630" y="5481533"/>
            <a:ext cx="907386" cy="96979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advTm="0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18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4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9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2">
                      <p:stCondLst>
                        <p:cond delay="indefinite"/>
                      </p:stCondLst>
                      <p:childTnLst>
                        <p:par>
                          <p:cTn fill="hold" id="33">
                            <p:stCondLst>
                              <p:cond delay="0"/>
                            </p:stCondLst>
                            <p:childTnLst>
                              <p:par>
                                <p:cTn fill="hold" id="3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6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3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5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6">
                      <p:stCondLst>
                        <p:cond delay="indefinite"/>
                      </p:stCondLst>
                      <p:childTnLst>
                        <p:par>
                          <p:cTn fill="hold" id="47">
                            <p:stCondLst>
                              <p:cond delay="0"/>
                            </p:stCondLst>
                            <p:childTnLst>
                              <p:par>
                                <p:cTn fill="hold" id="4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2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4"/>
      <p:bldP advAuto="4294967295" grpId="0" spid="5"/>
    </p:bldLst>
  </p:timing>
</p:sld>
</file>

<file path=ppt/slides/slide4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80324" y="432596"/>
            <a:ext cx="4934639" cy="1228896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91880" y="1899515"/>
            <a:ext cx="487011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240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itchFamily="2" typeface="Mudir MT"/>
              </a:rPr>
              <a:t> أنشودة مكون أقرأ الكلمات ثم أجرد الحرف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0064" y="2849149"/>
            <a:ext cx="4680520" cy="3046988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anose="02010400000000000000" pitchFamily="2" typeface="DecoType Naskh Extensions"/>
              </a:rPr>
              <a:t>الآن نقرأ ونـجرد </a:t>
            </a:r>
          </a:p>
          <a:p>
            <a:pPr algn="ctr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anose="02010400000000000000" pitchFamily="2" typeface="DecoType Naskh Extensions"/>
              </a:rPr>
              <a:t>حرف الراء بالأصوات </a:t>
            </a:r>
          </a:p>
          <a:p>
            <a:pPr algn="ctr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anose="02010400000000000000" pitchFamily="2" typeface="DecoType Naskh Extensions"/>
              </a:rPr>
              <a:t>لنحفظ أشكال الـحـرف</a:t>
            </a:r>
          </a:p>
          <a:p>
            <a:pPr algn="ctr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anose="02010400000000000000" pitchFamily="2" typeface="DecoType Naskh Extensions"/>
              </a:rPr>
              <a:t>ومواقعه في الكلمات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26939" y="3036645"/>
            <a:ext cx="2540071" cy="267199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7"/>
      <p:bldP advAuto="4294967295" grpId="0" spid="8"/>
    </p:bld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0289" y="542522"/>
            <a:ext cx="7906853" cy="577295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318937"/>
            <a:ext cx="4126785" cy="102771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3707" y="1828576"/>
            <a:ext cx="3353268" cy="320084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28477" y="1468625"/>
            <a:ext cx="4213830" cy="279209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08227" y="4022642"/>
            <a:ext cx="2947916" cy="248076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3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46075" y="3860965"/>
            <a:ext cx="2752828" cy="261824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93582" y="296579"/>
            <a:ext cx="4405203" cy="109704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80717" y="1181551"/>
            <a:ext cx="4036372" cy="267941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6137" y="1945080"/>
            <a:ext cx="3277057" cy="281026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80324" y="432596"/>
            <a:ext cx="4934639" cy="122889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76214" y="1623163"/>
            <a:ext cx="3794080" cy="254714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رسم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78567" y="4007583"/>
            <a:ext cx="2609296" cy="245450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08124" y="1393627"/>
            <a:ext cx="3372321" cy="401058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9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ri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64388" y="4149725"/>
            <a:ext cx="1368425" cy="2214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13800">
                <a:solidFill>
                  <a:srgbClr val="FF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itchFamily="2" typeface="Sakkal Majalla"/>
                <a:cs charset="-78" pitchFamily="2" typeface="Sakkal Majalla"/>
              </a:rPr>
              <a:t>رَ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16463" y="4076700"/>
            <a:ext cx="1368425" cy="2216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13800">
                <a:solidFill>
                  <a:srgbClr val="66FF33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itchFamily="2" typeface="Sakkal Majalla"/>
                <a:cs charset="-78" pitchFamily="2" typeface="Sakkal Majalla"/>
              </a:rPr>
              <a:t>رِ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27313" y="4076700"/>
            <a:ext cx="1368425" cy="2216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13800">
                <a:solidFill>
                  <a:srgbClr val="0000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itchFamily="2" typeface="Sakkal Majalla"/>
                <a:cs charset="-78" pitchFamily="2" typeface="Sakkal Majalla"/>
              </a:rPr>
              <a:t>رُ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ستطيل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288" y="4076700"/>
            <a:ext cx="1871662" cy="2216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138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itchFamily="2" typeface="Sakkal Majalla"/>
                <a:cs charset="-78" pitchFamily="2" typeface="Sakkal Majalla"/>
              </a:rPr>
              <a:t>رَنْ</a:t>
            </a:r>
            <a:endParaRPr b="1" dirty="0" lang="ar-SA" sz="13800">
              <a:solidFill>
                <a:srgbClr val="FFFF00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itchFamily="2" typeface="Sakkal Majalla"/>
              <a:cs charset="-78" pitchFamily="2" typeface="Sakkal Majalla"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رابط مستقيم 2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0800000">
            <a:off x="539750" y="1125538"/>
            <a:ext cx="80645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Picture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961188" y="404812"/>
            <a:ext cx="1643062" cy="18732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82625" y="404812"/>
            <a:ext cx="1516063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Picture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668837" y="404812"/>
            <a:ext cx="16795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327" name="Picture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683242" y="295764"/>
            <a:ext cx="1597025" cy="18002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1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33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0">
                      <p:stCondLst>
                        <p:cond delay="indefinite"/>
                      </p:stCondLst>
                      <p:childTnLst>
                        <p:par>
                          <p:cTn fill="hold" id="41">
                            <p:stCondLst>
                              <p:cond delay="0"/>
                            </p:stCondLst>
                            <p:childTnLst>
                              <p:par>
                                <p:cTn fill="hold" id="42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5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46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>
                      <p:stCondLst>
                        <p:cond delay="indefinite"/>
                      </p:stCondLst>
                      <p:childTnLst>
                        <p:par>
                          <p:cTn fill="hold" id="4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9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>
                      <p:stCondLst>
                        <p:cond delay="indefinite"/>
                      </p:stCondLst>
                      <p:childTnLst>
                        <p:par>
                          <p:cTn fill="hold" id="54">
                            <p:stCondLst>
                              <p:cond delay="0"/>
                            </p:stCondLst>
                            <p:childTnLst>
                              <p:par>
                                <p:cTn fill="hold" id="55" nodeType="clickEffect" presetClass="entr" presetID="17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57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8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9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8"/>
      <p:bldP advAuto="4294967295" animBg="1" grpId="0" spid="19"/>
      <p:bldP advAuto="4294967295" animBg="1" grpId="0" spid="20"/>
      <p:bldP advAuto="4294967295" animBg="1" grpId="0" spid="21"/>
    </p:bldLst>
  </p:timing>
</p:sld>
</file>

<file path=ppt/slides/slide5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7689" y="3681623"/>
            <a:ext cx="8286966" cy="138499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r"/>
            <a:r>
              <a:rPr b="1" dirty="0" lang="ar-SA" sz="2800">
                <a:solidFill>
                  <a:srgbClr val="7030A0"/>
                </a:solidFill>
                <a:uFillTx/>
                <a:cs charset="-78" pitchFamily="2" typeface="W1 SHUROOQ 36 030"/>
              </a:rPr>
              <a:t>من خلال هذا المكون يتوقع من التلميذة تحقيق الأهداف التالية :</a:t>
            </a:r>
          </a:p>
          <a:p>
            <a:pPr algn="r"/>
            <a:endParaRPr dirty="0" lang="ar-SA" sz="2800">
              <a:solidFill>
                <a:srgbClr val="7030A0"/>
              </a:solidFill>
              <a:uFillTx/>
            </a:endParaRPr>
          </a:p>
          <a:p>
            <a:pPr algn="r"/>
            <a:r>
              <a:rPr dirty="0" lang="ar-SA" sz="2800">
                <a:uFillTx/>
                <a:cs charset="-78" pitchFamily="2" typeface="AL-Mohanad Bold"/>
              </a:rPr>
              <a:t>1</a:t>
            </a:r>
            <a:r>
              <a:rPr dirty="0" lang="ar-SA" sz="2800">
                <a:uFillTx/>
              </a:rPr>
              <a:t>-   تقرا التلميذة الحرف مع الحركات القصيرة والطويلة قراءة صحيحة</a:t>
            </a:r>
            <a:r>
              <a:rPr dirty="0" lang="ar-SA">
                <a:uFillTx/>
              </a:rPr>
              <a:t>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شكل بيضاوي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2.bp.blogspot.com/-pmPYuAVfSgc/Vg71ExaWyzI/AAAAAAAAAhs/m_Uvxph7Qws/s1600/download%2B%25281%2529.jpg" id="40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0067" y="1747148"/>
            <a:ext cx="2050068" cy="1548769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07688" y="475871"/>
            <a:ext cx="6392167" cy="114316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2.bp.blogspot.com/-pmPYuAVfSgc/Vg71ExaWyzI/AAAAAAAAAhs/m_Uvxph7Qws/s1600/download%2B%25281%2529.jpg" id="40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3528" y="1631293"/>
            <a:ext cx="2050068" cy="1548769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98044" y="1770165"/>
            <a:ext cx="5353123" cy="415498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381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 </a:t>
            </a:r>
            <a:r>
              <a:rPr b="1" dirty="0" lang="ar-SA" sz="4400">
                <a:solidFill>
                  <a:srgbClr val="0000FF"/>
                </a:solidFill>
                <a:uFillTx/>
                <a:latin charset="-78" panose="01010101010101010101" pitchFamily="50" typeface="Adobe نسخ Medium"/>
              </a:rPr>
              <a:t>صوت الفتحة أفتح شفتـي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0000FF"/>
                </a:solidFill>
                <a:uFillTx/>
                <a:latin charset="-78" panose="01010101010101010101" pitchFamily="50" typeface="Adobe نسخ Medium"/>
              </a:rPr>
              <a:t>ومع الألف أطيل الصوت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FF0000"/>
                </a:solidFill>
                <a:uFillTx/>
                <a:latin charset="-78" panose="01010101010101010101" pitchFamily="50" typeface="Adobe نسخ Medium"/>
              </a:rPr>
              <a:t>صوت الضم أضم شفتـي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FF0000"/>
                </a:solidFill>
                <a:uFillTx/>
                <a:latin charset="-78" panose="01010101010101010101" pitchFamily="50" typeface="Adobe نسخ Medium"/>
              </a:rPr>
              <a:t>ومع الواو أطيل الصوت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صوت الكسرة أخفض شفتـي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ومع الباء أطيل الصوت</a:t>
            </a:r>
            <a:endParaRPr b="1" dirty="0" lang="ar-SA" sz="3810">
              <a:solidFill>
                <a:srgbClr val="002060"/>
              </a:solidFill>
              <a:uFillTx/>
              <a:latin charset="-78" panose="01010101010101010101" pitchFamily="50" typeface="Adobe نسخ Medium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07688" y="475871"/>
            <a:ext cx="6392167" cy="114316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8"/>
    </p:bldLst>
  </p:timing>
</p:sld>
</file>

<file path=ppt/slides/slide5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18" name="مربع نص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308475" y="3173413"/>
            <a:ext cx="1046160" cy="101566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eaLnBrk="1" hangingPunct="1" rtl="0">
              <a:spcBef>
                <a:spcPct val="0"/>
              </a:spcBef>
              <a:buFontTx/>
              <a:buNone/>
            </a:pPr>
            <a:r>
              <a:rPr altLang="ar-SA" dirty="0" lang="ar-SA" sz="6000">
                <a:solidFill>
                  <a:srgbClr val="FF0000"/>
                </a:solidFill>
                <a:uFillTx/>
                <a:latin charset="0" panose="020B0604020202020204" pitchFamily="34" typeface="Arial"/>
                <a:cs typeface="+mn-cs"/>
              </a:rPr>
              <a:t>رُو</a:t>
            </a:r>
            <a:endParaRPr altLang="ar-SA" dirty="0" lang="ar-SA" sz="2000">
              <a:solidFill>
                <a:srgbClr val="FF0000"/>
              </a:solidFill>
              <a:uFillTx/>
              <a:latin charset="0" panose="020B0604020202020204" pitchFamily="34" typeface="Arial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19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176464" y="1590675"/>
            <a:ext cx="814530" cy="101566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eaLnBrk="1" hangingPunct="1" rtl="0">
              <a:spcBef>
                <a:spcPct val="0"/>
              </a:spcBef>
              <a:buFontTx/>
              <a:buNone/>
            </a:pPr>
            <a:r>
              <a:rPr altLang="ar-SA" dirty="0" lang="ar-SA" sz="6000">
                <a:solidFill>
                  <a:srgbClr val="FF0000"/>
                </a:solidFill>
                <a:uFillTx/>
                <a:latin charset="0" panose="020B0604020202020204" pitchFamily="34" typeface="Arial"/>
                <a:cs typeface="+mn-cs"/>
              </a:rPr>
              <a:t>رِ</a:t>
            </a:r>
            <a:endParaRPr altLang="ar-SA" dirty="0" lang="ar-SA" sz="2000">
              <a:solidFill>
                <a:srgbClr val="FF0000"/>
              </a:solidFill>
              <a:uFillTx/>
              <a:latin charset="0" panose="020B0604020202020204" pitchFamily="34" typeface="Arial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0" name="مربع نص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364039" y="1819275"/>
            <a:ext cx="990596" cy="101566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eaLnBrk="1" hangingPunct="1" rtl="0">
              <a:spcBef>
                <a:spcPct val="0"/>
              </a:spcBef>
              <a:buFontTx/>
              <a:buNone/>
            </a:pPr>
            <a:r>
              <a:rPr altLang="ar-SA" dirty="0" lang="ar-SA" sz="6000">
                <a:solidFill>
                  <a:srgbClr val="FF0000"/>
                </a:solidFill>
                <a:uFillTx/>
                <a:latin charset="0" panose="020B0604020202020204" pitchFamily="34" typeface="Arial"/>
                <a:cs typeface="+mn-cs"/>
              </a:rPr>
              <a:t>رُ </a:t>
            </a:r>
            <a:endParaRPr altLang="ar-SA" dirty="0" lang="ar-SA" sz="2000">
              <a:solidFill>
                <a:srgbClr val="FF0000"/>
              </a:solidFill>
              <a:uFillTx/>
              <a:latin charset="0" panose="020B0604020202020204" pitchFamily="34" typeface="Arial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1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581775" y="2982913"/>
            <a:ext cx="906461" cy="101566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eaLnBrk="1" hangingPunct="1" rtl="0">
              <a:spcBef>
                <a:spcPct val="0"/>
              </a:spcBef>
              <a:buFontTx/>
              <a:buNone/>
            </a:pPr>
            <a:r>
              <a:rPr altLang="ar-SA" dirty="0" lang="ar-SA" sz="6000">
                <a:solidFill>
                  <a:srgbClr val="FF0000"/>
                </a:solidFill>
                <a:uFillTx/>
                <a:latin charset="0" panose="020B0604020202020204" pitchFamily="34" typeface="Arial"/>
                <a:cs typeface="+mn-cs"/>
              </a:rPr>
              <a:t>رَا</a:t>
            </a:r>
            <a:endParaRPr altLang="ar-SA" dirty="0" lang="ar-SA" sz="2000">
              <a:solidFill>
                <a:srgbClr val="FF0000"/>
              </a:solidFill>
              <a:uFillTx/>
              <a:latin charset="0" panose="020B0604020202020204" pitchFamily="34" typeface="Arial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2" name="مربع نص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277804" y="3188038"/>
            <a:ext cx="1761188" cy="101566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eaLnBrk="1" hangingPunct="1" rtl="0">
              <a:spcBef>
                <a:spcPct val="0"/>
              </a:spcBef>
              <a:buFontTx/>
              <a:buNone/>
            </a:pPr>
            <a:r>
              <a:rPr altLang="ar-SA" dirty="0" lang="ar-SA" sz="6000">
                <a:solidFill>
                  <a:srgbClr val="FF0000"/>
                </a:solidFill>
                <a:uFillTx/>
                <a:latin charset="0" panose="020B0604020202020204" pitchFamily="34" typeface="Arial"/>
                <a:cs typeface="+mn-cs"/>
              </a:rPr>
              <a:t>رِيـ    </a:t>
            </a:r>
            <a:endParaRPr altLang="ar-SA" dirty="0" lang="ar-SA" sz="2000">
              <a:solidFill>
                <a:srgbClr val="FF0000"/>
              </a:solidFill>
              <a:uFillTx/>
              <a:latin charset="0" panose="020B0604020202020204" pitchFamily="34" typeface="Arial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3" name="مربع نص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60332" y="1743760"/>
            <a:ext cx="814530" cy="101566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eaLnBrk="1" hangingPunct="1" rtl="0">
              <a:spcBef>
                <a:spcPct val="0"/>
              </a:spcBef>
              <a:buFontTx/>
              <a:buNone/>
            </a:pPr>
            <a:r>
              <a:rPr altLang="ar-SA" dirty="0" lang="ar-SA" sz="6000">
                <a:solidFill>
                  <a:srgbClr val="FF0000"/>
                </a:solidFill>
                <a:uFillTx/>
                <a:latin charset="0" panose="020B0604020202020204" pitchFamily="34" typeface="Arial"/>
                <a:cs typeface="+mn-cs"/>
              </a:rPr>
              <a:t>رَ</a:t>
            </a:r>
            <a:endParaRPr altLang="ar-SA" dirty="0" lang="ar-SA" sz="2000">
              <a:solidFill>
                <a:srgbClr val="FF0000"/>
              </a:solidFill>
              <a:uFillTx/>
              <a:latin charset="0" panose="020B0604020202020204" pitchFamily="34" typeface="Arial"/>
              <a:cs typeface="+mn-cs"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رابط مستقيم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67400" y="2060575"/>
            <a:ext cx="0" cy="2528888"/>
          </a:xfrm>
          <a:prstGeom prst="lin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رابط مستقيم 14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51275" y="2085975"/>
            <a:ext cx="0" cy="2528888"/>
          </a:xfrm>
          <a:prstGeom prst="lin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2938" y="4492625"/>
            <a:ext cx="1619250" cy="1501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جموعة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60452" y="4203701"/>
            <a:ext cx="2451100" cy="1978025"/>
            <a:chOff x="6372225" y="4614863"/>
            <a:chExt cx="2451100" cy="197802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lower.jpg3.jpg" id="86027" name="Picture 3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6372225" y="4614863"/>
              <a:ext cx="2451100" cy="1978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8" name="مربع نص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126287" y="5322351"/>
              <a:ext cx="619125" cy="584200"/>
            </a:xfrm>
            <a:prstGeom prst="rect">
              <a:avLst/>
            </a:prstGeom>
            <a:noFill/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>
                  <a:solidFill>
                    <a:srgbClr val="FF0000"/>
                  </a:solidFill>
                  <a:uFillTx/>
                  <a:latin charset="0" panose="020B0604020202020204" pitchFamily="34" typeface="Arial"/>
                  <a:cs typeface="+mn-cs"/>
                </a:rPr>
                <a:t>رَ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9" name="مربع نص 1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8012113" y="5094288"/>
              <a:ext cx="617537" cy="584200"/>
            </a:xfrm>
            <a:prstGeom prst="rect">
              <a:avLst/>
            </a:prstGeom>
            <a:noFill/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>
                  <a:solidFill>
                    <a:srgbClr val="FF0000"/>
                  </a:solidFill>
                  <a:uFillTx/>
                  <a:latin charset="0" panose="020B0604020202020204" pitchFamily="34" typeface="Arial"/>
                  <a:cs typeface="+mn-cs"/>
                </a:rPr>
                <a:t>رِ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30" name="مربع نص 2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351713" y="4659313"/>
              <a:ext cx="619125" cy="584200"/>
            </a:xfrm>
            <a:prstGeom prst="rect">
              <a:avLst/>
            </a:prstGeom>
            <a:noFill/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>
                  <a:solidFill>
                    <a:srgbClr val="FF0000"/>
                  </a:solidFill>
                  <a:uFillTx/>
                  <a:latin charset="0" panose="020B0604020202020204" pitchFamily="34" typeface="Arial"/>
                  <a:cs typeface="+mn-cs"/>
                </a:rPr>
                <a:t> رُ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31" name="مربع نص 2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6405563" y="5094288"/>
              <a:ext cx="619125" cy="584200"/>
            </a:xfrm>
            <a:prstGeom prst="rect">
              <a:avLst/>
            </a:prstGeom>
            <a:noFill/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>
                  <a:solidFill>
                    <a:srgbClr val="FF0000"/>
                  </a:solidFill>
                  <a:uFillTx/>
                  <a:latin charset="0" panose="020B0604020202020204" pitchFamily="34" typeface="Arial"/>
                  <a:cs typeface="+mn-cs"/>
                </a:rPr>
                <a:t>رَا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32" name="مربع نص 2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766050" y="5870575"/>
              <a:ext cx="758825" cy="585788"/>
            </a:xfrm>
            <a:prstGeom prst="rect">
              <a:avLst/>
            </a:prstGeom>
            <a:noFill/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>
                  <a:solidFill>
                    <a:srgbClr val="FF0000"/>
                  </a:solidFill>
                  <a:uFillTx/>
                  <a:latin charset="0" panose="020B0604020202020204" pitchFamily="34" typeface="Arial"/>
                  <a:cs typeface="+mn-cs"/>
                </a:rPr>
                <a:t> رُو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33" name="مربع نص 2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6616700" y="5786438"/>
              <a:ext cx="769938" cy="585787"/>
            </a:xfrm>
            <a:prstGeom prst="rect">
              <a:avLst/>
            </a:prstGeom>
            <a:noFill/>
            <a:ln>
              <a:noFill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>
                  <a:solidFill>
                    <a:srgbClr val="FF0000"/>
                  </a:solidFill>
                  <a:uFillTx/>
                  <a:latin charset="0" panose="020B0604020202020204" pitchFamily="34" typeface="Arial"/>
                  <a:cs typeface="+mn-cs"/>
                </a:rPr>
                <a:t>رِي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38488" y="4911189"/>
            <a:ext cx="2770187" cy="90487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>
                <a:uFillTx/>
              </a:rPr>
              <a:t>عرض وسيلة حديقة الأصوات القصيرة والطويلة والاستماع للقصة من قبل الطالبات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صورة 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07688" y="475871"/>
            <a:ext cx="6392167" cy="114316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65233" y="679245"/>
            <a:ext cx="6392167" cy="114316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6979" y="2038713"/>
            <a:ext cx="8070697" cy="431823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6580" l="18500" r="16926" t="1218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5491" y="422666"/>
            <a:ext cx="8246156" cy="601266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978769" y="3098061"/>
            <a:ext cx="932748" cy="1107996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6600">
                <a:uFillTx/>
                <a:latin charset="-78" panose="02040503050201020203" pitchFamily="18" typeface="Adobe Arabic"/>
                <a:cs typeface="+mn-cs"/>
              </a:rPr>
              <a:t>ر</a:t>
            </a:r>
            <a:endParaRPr altLang="ar-SA" b="1" dirty="0" lang="ar-SA" sz="2400">
              <a:uFillTx/>
              <a:latin charset="-78" panose="02040503050201020203" pitchFamily="18" typeface="Adobe Arabic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940152" y="1758078"/>
            <a:ext cx="932748" cy="1107996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6600">
                <a:uFillTx/>
                <a:latin charset="-78" panose="02040503050201020203" pitchFamily="18" typeface="Adobe Arabic"/>
                <a:cs typeface="+mn-cs"/>
              </a:rPr>
              <a:t>رَ</a:t>
            </a:r>
            <a:r>
              <a:rPr altLang="ar-SA" b="1" dirty="0" lang="ar-SA" sz="66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ا</a:t>
            </a:r>
            <a:endParaRPr altLang="ar-SA" b="1" dirty="0" lang="ar-SA" sz="1600">
              <a:solidFill>
                <a:srgbClr val="FF0000"/>
              </a:solidFill>
              <a:uFillTx/>
              <a:latin charset="-78" panose="02040503050201020203" pitchFamily="18" typeface="Adobe Arabic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716240" y="3199724"/>
            <a:ext cx="1223912" cy="1107996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6600">
                <a:uFillTx/>
                <a:latin charset="-78" panose="02040503050201020203" pitchFamily="18" typeface="Adobe Arabic"/>
                <a:cs typeface="+mn-cs"/>
              </a:rPr>
              <a:t>ر</a:t>
            </a:r>
            <a:endParaRPr altLang="ar-SA" b="1" dirty="0" lang="ar-SA" sz="24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392536" y="1758078"/>
            <a:ext cx="1382072" cy="1015663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6000">
                <a:uFillTx/>
                <a:latin charset="-78" panose="02040503050201020203" pitchFamily="18" typeface="Adobe Arabic"/>
                <a:cs typeface="+mn-cs"/>
              </a:rPr>
              <a:t>رِ</a:t>
            </a:r>
            <a:r>
              <a:rPr altLang="ar-SA" b="1" dirty="0" lang="ar-SA" sz="6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يـ</a:t>
            </a:r>
            <a:endParaRPr altLang="ar-SA" b="1" dirty="0" lang="ar-SA" sz="2000">
              <a:solidFill>
                <a:srgbClr val="FF0000"/>
              </a:solidFill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244150" y="3015058"/>
            <a:ext cx="1223912" cy="1569660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altLang="ar-SA" b="1" dirty="0" lang="ar-SA" sz="7200">
                <a:uFillTx/>
                <a:latin charset="-78" panose="02040503050201020203" pitchFamily="18" typeface="Adobe Arabic"/>
                <a:cs typeface="+mn-cs"/>
              </a:rPr>
              <a:t>ر</a:t>
            </a:r>
            <a:endParaRPr altLang="ar-SA" b="1" dirty="0" lang="ar-SA" sz="6600">
              <a:uFillTx/>
              <a:latin charset="-78" panose="02040503050201020203" pitchFamily="18" typeface="Adobe Arabic"/>
              <a:cs typeface="+mn-cs"/>
            </a:endParaRPr>
          </a:p>
          <a:p>
            <a:pPr algn="ctr" eaLnBrk="1" hangingPunct="1" rtl="0">
              <a:spcBef>
                <a:spcPct val="0"/>
              </a:spcBef>
              <a:buFontTx/>
              <a:buNone/>
            </a:pPr>
            <a:endParaRPr altLang="ar-SA" b="1" dirty="0" lang="ar-SA" sz="24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03080" y="1850411"/>
            <a:ext cx="1223912" cy="1015663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6000">
                <a:uFillTx/>
                <a:latin charset="-78" panose="02040503050201020203" pitchFamily="18" typeface="Adobe Arabic"/>
                <a:cs typeface="+mn-cs"/>
              </a:rPr>
              <a:t>رُ</a:t>
            </a:r>
            <a:r>
              <a:rPr altLang="ar-SA" b="1" dirty="0" lang="ar-SA" sz="6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و</a:t>
            </a:r>
            <a:endParaRPr altLang="ar-SA" b="1" dirty="0" lang="ar-SA" sz="2000">
              <a:solidFill>
                <a:srgbClr val="FF0000"/>
              </a:solidFill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3"/>
      <p:bldP advAuto="4294967295" grpId="0" spid="4"/>
      <p:bldP advAuto="4294967295" grpId="0" spid="5"/>
      <p:bldP advAuto="4294967295" grpId="0" spid="6"/>
      <p:bldP advAuto="4294967295" grpId="0" spid="7"/>
      <p:bldP advAuto="4294967295" grpId="0" spid="8"/>
    </p:bldLst>
  </p:timing>
</p:sld>
</file>

<file path=ppt/slides/slide5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جموعة 1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5381" y="743168"/>
            <a:ext cx="7624673" cy="4877035"/>
            <a:chOff x="554747" y="937624"/>
            <a:chExt cx="7761669" cy="4964663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18" name="مربع نص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554747" y="1069541"/>
              <a:ext cx="1391692" cy="1127904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algn="ctr"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 sz="6600">
                  <a:solidFill>
                    <a:srgbClr val="FF0000"/>
                  </a:solidFill>
                  <a:uFillTx/>
                  <a:latin charset="-78" panose="02040503050201020203" pitchFamily="18" typeface="Adobe Arabic"/>
                  <a:cs typeface="+mn-cs"/>
                </a:rPr>
                <a:t>رُ</a:t>
              </a:r>
              <a:r>
                <a:rPr altLang="ar-SA" b="1" dirty="0" lang="ar-SA" sz="6600">
                  <a:uFillTx/>
                  <a:latin charset="-78" panose="02040503050201020203" pitchFamily="18" typeface="Adobe Arabic"/>
                  <a:cs typeface="+mn-cs"/>
                </a:rPr>
                <a:t>و</a:t>
              </a:r>
              <a:endParaRPr altLang="ar-SA" b="1" dirty="0" lang="ar-SA" sz="2400">
                <a:uFillTx/>
                <a:latin charset="-78" panose="02040503050201020203" pitchFamily="18" typeface="Adobe Arabic"/>
                <a:cs typeface="+mn-cs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1" name="مربع نص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6370954" y="937624"/>
              <a:ext cx="1259373" cy="1347218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algn="ctr"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 sz="8000">
                  <a:uFillTx/>
                  <a:latin charset="-78" panose="02040503050201020203" pitchFamily="18" typeface="Adobe Arabic"/>
                  <a:cs typeface="+mn-cs"/>
                </a:rPr>
                <a:t>رَ</a:t>
              </a:r>
              <a:r>
                <a:rPr altLang="ar-SA" b="1" dirty="0" lang="ar-SA" sz="8000">
                  <a:solidFill>
                    <a:srgbClr val="FF0000"/>
                  </a:solidFill>
                  <a:uFillTx/>
                  <a:latin charset="-78" panose="02040503050201020203" pitchFamily="18" typeface="Adobe Arabic"/>
                  <a:cs typeface="+mn-cs"/>
                </a:rPr>
                <a:t>ا</a:t>
              </a:r>
              <a:endParaRPr altLang="ar-SA" b="1" dirty="0" lang="ar-SA" sz="2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2" name="مربع نص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 noChangeArrowheads="1"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324223" y="1125608"/>
              <a:ext cx="1536629" cy="1127904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1pPr>
              <a:lvl2pPr algn="r" indent="-285750" marL="74295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2pPr>
              <a:lvl3pPr algn="r" indent="-228600" marL="1143000" rtl="1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3pPr>
              <a:lvl4pPr algn="r" indent="-228600" marL="1600200" rtl="1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4pPr>
              <a:lvl5pPr algn="r" indent="-228600" marL="2057400" rtl="1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uFillTx/>
                  <a:latin charset="0" panose="020F0502020204030204" pitchFamily="34" typeface="Calibri"/>
                  <a:cs charset="0" panose="020B0604020202020204" pitchFamily="34" typeface="Arial"/>
                </a:defRPr>
              </a:lvl9pPr>
            </a:lstStyle>
            <a:p>
              <a:pPr algn="ctr" eaLnBrk="1" hangingPunct="1" rtl="0">
                <a:spcBef>
                  <a:spcPct val="0"/>
                </a:spcBef>
                <a:buFontTx/>
                <a:buNone/>
              </a:pPr>
              <a:r>
                <a:rPr altLang="ar-SA" b="1" dirty="0" lang="ar-SA" sz="6600">
                  <a:solidFill>
                    <a:srgbClr val="FF0000"/>
                  </a:solidFill>
                  <a:uFillTx/>
                  <a:latin charset="-78" panose="02040503050201020203" pitchFamily="18" typeface="Adobe Arabic"/>
                  <a:cs typeface="+mn-cs"/>
                </a:rPr>
                <a:t> رِ</a:t>
              </a:r>
              <a:r>
                <a:rPr altLang="ar-SA" b="1" dirty="0" lang="ar-SA" sz="6600">
                  <a:uFillTx/>
                  <a:latin charset="-78" panose="02040503050201020203" pitchFamily="18" typeface="Adobe Arabic"/>
                  <a:cs typeface="+mn-cs"/>
                </a:rPr>
                <a:t>ي</a:t>
              </a:r>
              <a:endParaRPr altLang="ar-SA" b="1" dirty="0" lang="ar-SA" sz="2400">
                <a:uFillTx/>
                <a:latin charset="-78" panose="02040503050201020203" pitchFamily="18" typeface="Adobe Arabic"/>
                <a:cs typeface="+mn-cs"/>
              </a:endParaRPr>
            </a:p>
          </p:txBody>
        </p:sp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جموعة 15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27584" y="2231132"/>
              <a:ext cx="7488832" cy="3671155"/>
              <a:chOff x="539552" y="1664618"/>
              <a:chExt cx="8042306" cy="3942477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6780472" y="1664618"/>
                <a:ext cx="478414" cy="3924622"/>
              </a:xfrm>
              <a:prstGeom prst="rect">
                <a:avLst/>
              </a:prstGeom>
              <a:solidFill>
                <a:srgbClr val="00B0F0"/>
              </a:solid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7838002" y="3029550"/>
                <a:ext cx="478414" cy="2556470"/>
              </a:xfrm>
              <a:prstGeom prst="rect">
                <a:avLst/>
              </a:prstGeom>
              <a:solidFill>
                <a:srgbClr val="00B050"/>
              </a:solid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مستطيل 31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864339" y="1682473"/>
                <a:ext cx="478414" cy="3924622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مستطيل 3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921869" y="3047405"/>
                <a:ext cx="478414" cy="2556470"/>
              </a:xfrm>
              <a:prstGeom prst="rect">
                <a:avLst/>
              </a:prstGeom>
              <a:solidFill>
                <a:srgbClr val="00B050"/>
              </a:solid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مستطيل 33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683568" y="1682473"/>
                <a:ext cx="478414" cy="3924622"/>
              </a:xfrm>
              <a:prstGeom prst="rect">
                <a:avLst/>
              </a:prstGeom>
              <a:solidFill>
                <a:srgbClr val="00B0F0"/>
              </a:solid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مستطيل 34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1741098" y="3047405"/>
                <a:ext cx="478414" cy="2556470"/>
              </a:xfrm>
              <a:prstGeom prst="rect">
                <a:avLst/>
              </a:prstGeom>
              <a:solidFill>
                <a:srgbClr val="00B050"/>
              </a:solid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lang="ar-SA">
                  <a:uFillTx/>
                </a:endParaRPr>
              </a:p>
            </p:txBody>
          </p:sp>
          <p:cxnSp>
            <p:nvCxn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رابط مستقيم 11"/>
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Cxn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 flipH="1">
                <a:off x="539552" y="5586020"/>
                <a:ext cx="8042306" cy="0"/>
              </a:xfrm>
              <a:prstGeom prst="line">
                <a:avLst/>
              </a:prstGeom>
              <a:ln w="76200"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407306" y="1995468"/>
            <a:ext cx="932748" cy="120032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7200">
                <a:uFillTx/>
                <a:latin charset="-78" panose="02040503050201020203" pitchFamily="18" typeface="Adobe Arabic"/>
                <a:cs typeface="+mn-cs"/>
              </a:rPr>
              <a:t>رَ</a:t>
            </a:r>
            <a:endParaRPr altLang="ar-SA" b="1" dirty="0" lang="ar-SA" sz="2800">
              <a:uFillTx/>
              <a:latin charset="-78" panose="02040503050201020203" pitchFamily="18" typeface="Adobe Arabic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730652" y="1986152"/>
            <a:ext cx="979763" cy="120032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7200">
                <a:uFillTx/>
                <a:latin charset="-78" panose="02040503050201020203" pitchFamily="18" typeface="Adobe Arabic"/>
                <a:cs typeface="+mn-cs"/>
              </a:rPr>
              <a:t>رِ</a:t>
            </a:r>
            <a:endParaRPr altLang="ar-SA" b="1" dirty="0" lang="ar-SA" sz="28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834787" y="2006892"/>
            <a:ext cx="979763" cy="120032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7200">
                <a:uFillTx/>
                <a:latin charset="-78" panose="02040503050201020203" pitchFamily="18" typeface="Adobe Arabic"/>
                <a:cs typeface="+mn-cs"/>
              </a:rPr>
              <a:t>رُ</a:t>
            </a:r>
            <a:endParaRPr altLang="ar-SA" b="1" dirty="0" lang="ar-SA" sz="28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65644" y="5653295"/>
            <a:ext cx="6392167" cy="114316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9382" y="1386816"/>
            <a:ext cx="5985061" cy="4524315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الأولى</a:t>
            </a:r>
            <a:endParaRPr b="1" dirty="0" lang="ar-SA" sz="32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أسرتي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defTabSz="457200" lvl="0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2080" r="4325" t="631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79323" y="4611198"/>
            <a:ext cx="3783007" cy="68226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20636" t="703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8479" y="3764929"/>
            <a:ext cx="3305977" cy="70469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59027" y="339344"/>
            <a:ext cx="4206605" cy="85961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ri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جموعة 2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0793" y="620655"/>
            <a:ext cx="1031875" cy="1108075"/>
            <a:chOff x="1187624" y="836712"/>
            <a:chExt cx="1032115" cy="11079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187624" y="836712"/>
              <a:ext cx="1008112" cy="1107996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  <a:scene3d>
                <a:camera prst="orthographicFront"/>
                <a:lightRig dir="tl" rig="flat">
                  <a:rot lat="0" lon="0" rev="6600000"/>
                </a:lightRig>
              </a:scene3d>
              <a:sp3d contourW="8890" extrusionH="25400">
                <a:bevelT h="31750" w="3810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b="1" dirty="0" lang="ar-SA" sz="6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algn="tl" blurRad="50800" dir="5460000" dist="39000">
                      <a:srgbClr val="000000">
                        <a:alpha val="38000"/>
                      </a:srgbClr>
                    </a:outerShdw>
                  </a:effectLst>
                  <a:uFillTx/>
                </a:rPr>
                <a:t> و</a:t>
              </a: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0673" name="Picture 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جموعة 2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25519" y="561527"/>
            <a:ext cx="1046162" cy="1252538"/>
            <a:chOff x="6732240" y="692696"/>
            <a:chExt cx="1045642" cy="1252012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732240" y="836712"/>
              <a:ext cx="864096" cy="1107996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  <a:scene3d>
                <a:camera prst="orthographicFront"/>
                <a:lightRig dir="tl" rig="flat">
                  <a:rot lat="0" lon="0" rev="6600000"/>
                </a:lightRig>
              </a:scene3d>
              <a:sp3d contourW="8890" extrusionH="25400">
                <a:bevelT h="31750" w="3810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b="1" dirty="0" lang="ar-SA" sz="6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algn="tl" blurRad="50800" dir="5460000" dist="39000">
                      <a:srgbClr val="000000">
                        <a:alpha val="38000"/>
                      </a:srgbClr>
                    </a:outerShdw>
                  </a:effectLst>
                  <a:uFillTx/>
                </a:rPr>
                <a:t>ا</a:t>
              </a: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0671" name="Picture 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جموعة 2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97645" y="620655"/>
            <a:ext cx="974725" cy="1127125"/>
            <a:chOff x="3995936" y="332656"/>
            <a:chExt cx="973634" cy="1126938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995936" y="332656"/>
              <a:ext cx="868070" cy="1107996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  <a:scene3d>
                <a:camera prst="orthographicFront"/>
                <a:lightRig dir="tl" rig="flat">
                  <a:rot lat="0" lon="0" rev="6600000"/>
                </a:lightRig>
              </a:scene3d>
              <a:sp3d contourW="8890" extrusionH="25400">
                <a:bevelT h="31750" w="3810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b="1" dirty="0" lang="ar-SA" sz="6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algn="tl" blurRad="50800" dir="5460000" dist="39000">
                      <a:srgbClr val="000000">
                        <a:alpha val="38000"/>
                      </a:srgbClr>
                    </a:outerShdw>
                  </a:effectLst>
                  <a:uFillTx/>
                </a:rPr>
                <a:t>ي</a:t>
              </a: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0669" name="Picture 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65973" y="2160201"/>
            <a:ext cx="1749811" cy="166481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9485" y="2130133"/>
            <a:ext cx="1853715" cy="176367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73333" y="2160202"/>
            <a:ext cx="1802792" cy="166481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ستطيل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5135113"/>
            <a:ext cx="1368425" cy="1322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8000">
                <a:uFillTx/>
                <a:cs charset="-78" pitchFamily="2" typeface="Akhbar MT"/>
              </a:rPr>
              <a:t>رِ</a:t>
            </a:r>
            <a:r>
              <a:rPr b="1" dirty="0" lang="ar-SA" sz="8000">
                <a:solidFill>
                  <a:srgbClr val="FF0000"/>
                </a:solidFill>
                <a:uFillTx/>
                <a:cs charset="-78" pitchFamily="2" typeface="Akhbar MT"/>
              </a:rPr>
              <a:t>يـ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ستطيل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9485" y="4971206"/>
            <a:ext cx="1366838" cy="1323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8000">
                <a:uFillTx/>
                <a:cs charset="-78" pitchFamily="2" typeface="Akhbar MT"/>
              </a:rPr>
              <a:t>رُ</a:t>
            </a:r>
            <a:r>
              <a:rPr b="1" dirty="0" lang="ar-SA" sz="8000">
                <a:solidFill>
                  <a:srgbClr val="FF0000"/>
                </a:solidFill>
                <a:uFillTx/>
                <a:cs charset="-78" pitchFamily="2" typeface="Akhbar MT"/>
              </a:rPr>
              <a:t>و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64388" y="4797425"/>
            <a:ext cx="1368425" cy="1570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9600">
                <a:solidFill>
                  <a:srgbClr val="FF0000"/>
                </a:solidFill>
                <a:uFillTx/>
                <a:cs charset="-78" pitchFamily="2" typeface="Akhbar MT"/>
              </a:rPr>
              <a:t>رَ</a:t>
            </a:r>
            <a:endParaRPr b="1" dirty="0" lang="ar-SA" sz="9600">
              <a:solidFill>
                <a:srgbClr val="FF0000"/>
              </a:solidFill>
              <a:uFillTx/>
              <a:latin typeface="+mn-lt"/>
              <a:cs charset="-78" pitchFamily="2" typeface="Akhba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72751" y="5147407"/>
            <a:ext cx="1368425" cy="13223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8000">
                <a:uFillTx/>
                <a:cs charset="-78" pitchFamily="2" typeface="Akhbar MT"/>
              </a:rPr>
              <a:t>رِ</a:t>
            </a:r>
            <a:r>
              <a:rPr b="1" dirty="0" lang="ar-SA" sz="8000">
                <a:solidFill>
                  <a:srgbClr val="FF0000"/>
                </a:solidFill>
                <a:uFillTx/>
                <a:cs charset="-78" pitchFamily="2" typeface="Akhbar MT"/>
              </a:rPr>
              <a:t>ي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4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5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8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2">
                      <p:stCondLst>
                        <p:cond delay="indefinite"/>
                      </p:stCondLst>
                      <p:childTnLst>
                        <p:par>
                          <p:cTn fill="hold" id="4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4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6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21"/>
      <p:bldP advAuto="4294967295" animBg="1" grpId="0" spid="22"/>
      <p:bldP advAuto="4294967295" animBg="1" grpId="0" spid="20"/>
      <p:bldP advAuto="4294967295" animBg="1" grpId="0" spid="19"/>
    </p:bldLst>
  </p:timing>
</p:sld>
</file>

<file path=ppt/slides/slide6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67744" y="1502480"/>
            <a:ext cx="6946592" cy="83099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rtl="1"/>
            <a:r>
              <a:rPr dirty="0" lang="ar-SA" sz="2400">
                <a:uFillTx/>
                <a:cs charset="-78" pitchFamily="2" typeface="Mudir MT"/>
              </a:rPr>
              <a:t>أكتب الحرف بأصواته القصيرة والطويلة (المد)</a:t>
            </a:r>
          </a:p>
          <a:p>
            <a:pPr algn="ctr" rtl="1"/>
            <a:r>
              <a:rPr dirty="0" lang="ar-SA" sz="2400">
                <a:uFillTx/>
                <a:cs charset="-78" pitchFamily="2" typeface="Mudir MT"/>
              </a:rPr>
              <a:t>مع أفراد المجموعة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31640" y="2276872"/>
            <a:ext cx="4717654" cy="4032448"/>
            <a:chOff x="1870570" y="2276872"/>
            <a:chExt cx="4122268" cy="3501008"/>
          </a:xfrm>
        </p:grpSpPr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رابط مستقيم 13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3011665" y="4034053"/>
              <a:ext cx="1856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870570" y="2276872"/>
              <a:ext cx="4122268" cy="3501008"/>
            </a:xfrm>
            <a:prstGeom prst="rect">
              <a:avLst/>
            </a:prstGeom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96136" y="566041"/>
            <a:ext cx="2960069" cy="767364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r>
              <a:rPr dirty="0" lang="ar-SA">
                <a:solidFill>
                  <a:schemeClr val="tx1"/>
                </a:solidFill>
                <a:uFillTx/>
                <a:cs charset="-78" pitchFamily="2" typeface="Mudir MT"/>
              </a:rPr>
              <a:t>اسم المجموعة :......................         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20272" y="2824920"/>
            <a:ext cx="1100191" cy="225103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3568" y="312272"/>
            <a:ext cx="8015932" cy="642507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267744" y="3524811"/>
            <a:ext cx="5184576" cy="156966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 indent="-435449" marL="435449">
              <a:defRPr>
                <a:uFillTx/>
              </a:defRPr>
            </a:pPr>
            <a:r>
              <a:rPr b="1" dirty="0" lang="ar-SA" sz="4800">
                <a:solidFill>
                  <a:schemeClr val="tx1"/>
                </a:solidFill>
                <a:uFillTx/>
                <a:cs charset="-78" panose="02010400000000000000" pitchFamily="2" typeface="DecoType Naskh Extensions"/>
              </a:rPr>
              <a:t>ماذا تعلمنا في درسنا </a:t>
            </a:r>
          </a:p>
          <a:p>
            <a:pPr algn="ctr" indent="-435449" marL="435449">
              <a:defRPr>
                <a:uFillTx/>
              </a:defRPr>
            </a:pPr>
            <a:r>
              <a:rPr b="1" dirty="0" lang="ar-SA" sz="4800">
                <a:solidFill>
                  <a:schemeClr val="tx1"/>
                </a:solidFill>
                <a:uFillTx/>
                <a:cs charset="-78" panose="02010400000000000000" pitchFamily="2" typeface="DecoType Naskh Extensions"/>
              </a:rPr>
              <a:t>هذا اليوم ؟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90664" y="831728"/>
            <a:ext cx="4206605" cy="85961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3963" y="1659285"/>
            <a:ext cx="7215563" cy="353943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الأولى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أسرتي 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المكون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defTabSz="457200" lvl="0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المهارة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الكتابة والقراءة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8180" l="3372" t="171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08194" y="3663838"/>
            <a:ext cx="3120534" cy="70240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1646793"/>
            <a:ext cx="8495066" cy="535531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endParaRPr dirty="0" lang="en-US" sz="3200">
              <a:uFillTx/>
            </a:endParaRP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b="1" dirty="0" lang="ar-SA" sz="3200">
                <a:solidFill>
                  <a:srgbClr val="7030A0"/>
                </a:solidFill>
                <a:uFillTx/>
                <a:cs charset="-78" pitchFamily="2" typeface="W1 SHUROOQ 36 030"/>
              </a:rPr>
              <a:t>من خلال هذا المكون يتوقع من التلميذة تحقيق الأهداف التالية</a:t>
            </a: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1- تتبع الطريقة الصحيحة لكتابة الحرف  .</a:t>
            </a: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2- تكتب حرف (     </a:t>
            </a:r>
            <a:r>
              <a:rPr dirty="0" lang="ar-SA" sz="3200">
                <a:solidFill>
                  <a:srgbClr val="00B050"/>
                </a:solidFill>
                <a:uFillTx/>
              </a:rPr>
              <a:t> </a:t>
            </a:r>
            <a:r>
              <a:rPr b="1" dirty="0" lang="ar-SA" sz="3600">
                <a:solidFill>
                  <a:srgbClr val="00B050"/>
                </a:solidFill>
                <a:uFillTx/>
              </a:rPr>
              <a:t>ر</a:t>
            </a:r>
            <a:r>
              <a:rPr dirty="0" lang="ar-SA" sz="3200">
                <a:uFillTx/>
              </a:rPr>
              <a:t>   ) كتابة صحيحة .</a:t>
            </a:r>
          </a:p>
          <a:p>
            <a:pPr algn="r"/>
            <a:r>
              <a:rPr dirty="0" lang="en-US" sz="3200">
                <a:uFillTx/>
              </a:rPr>
              <a:t> </a:t>
            </a:r>
            <a:endParaRPr dirty="0" lang="ar-SA" sz="3200">
              <a:uFillTx/>
            </a:endParaRPr>
          </a:p>
          <a:p>
            <a:pPr algn="r"/>
            <a:r>
              <a:rPr dirty="0" lang="en-US" sz="3200">
                <a:uFillTx/>
              </a:rPr>
              <a:t> </a:t>
            </a:r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  </a:t>
            </a:r>
          </a:p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لم رصاص كليب ارت" id="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>
            <a:lum bright="20000"/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V="1" rot="20412441">
            <a:off x="770739" y="869123"/>
            <a:ext cx="23622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9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818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90173" y="412159"/>
            <a:ext cx="3229426" cy="88856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79613" y="2555875"/>
            <a:ext cx="5711825" cy="304698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 </a:t>
            </a: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حرفًا عربيًا مشكولا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نبدأ نكتبه مع السهم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على السطر صعودًا ونزولا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ونلاحظ إمساك القلم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53928" y="1625344"/>
            <a:ext cx="4797316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b="1" dirty="0" lang="ar-SA" sz="270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itchFamily="2" typeface="Mudir MT"/>
              </a:rPr>
              <a:t> أنشودة مكون ألاحظ  الحرف وأكتبه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818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90173" y="412159"/>
            <a:ext cx="3229426" cy="888560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4362" y="0"/>
            <a:ext cx="1985313" cy="2080945"/>
            <a:chOff x="858495" y="3377819"/>
            <a:chExt cx="1985313" cy="208094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58495" y="4772964"/>
              <a:ext cx="1985313" cy="685800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s://encrypted-tbn0.gstatic.com/images?q=tbn:ANd9GcQKI1csC3JtGVFPM0RKdYbtdgGHK2x4CFuHFho9PcjcFDJzztPhgfAqvBGC" id="10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1047479" y="3377819"/>
              <a:ext cx="1607344" cy="1607344"/>
            </a:xfrm>
            <a:prstGeom prst="rect">
              <a:avLst/>
            </a:prstGeom>
            <a:noFill/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2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4"/>
      <p:bldP advAuto="4294967295" animBg="1" grpId="0" spid="6"/>
    </p:bldLst>
  </p:timing>
</p:sld>
</file>

<file path=ppt/slides/slide6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7033" y="1628800"/>
            <a:ext cx="5807676" cy="522920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91520" y="476672"/>
            <a:ext cx="5109091" cy="707886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4000">
                <a:ln w="22225">
                  <a:noFill/>
                  <a:prstDash val="solid"/>
                </a:ln>
                <a:solidFill>
                  <a:srgbClr val="FF0066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خطوات رسم الحرف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7033" y="1772816"/>
            <a:ext cx="5292588" cy="1008112"/>
          </a:xfrm>
          <a:prstGeom prst="rect">
            <a:avLst/>
          </a:prstGeom>
          <a:noFill/>
          <a:ln>
            <a:noFill/>
            <a:headEnd len="med" type="none" w="med"/>
            <a:tailEnd len="med" type="none" w="me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solidFill>
                  <a:schemeClr val="tx1"/>
                </a:solidFill>
                <a:uFillTx/>
                <a:cs charset="-78" pitchFamily="2" typeface="Mudir MT"/>
              </a:rPr>
              <a:t>أنظر لمعلمتي وهي ترسم حرف  الراء    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11388" y="3429000"/>
            <a:ext cx="5292588" cy="1008112"/>
          </a:xfrm>
          <a:prstGeom prst="rect">
            <a:avLst/>
          </a:prstGeom>
          <a:noFill/>
          <a:ln>
            <a:noFill/>
            <a:headEnd len="med" type="none" w="med"/>
            <a:tailEnd len="med" type="none" w="me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800">
                <a:solidFill>
                  <a:schemeClr val="tx1"/>
                </a:solidFill>
                <a:uFillTx/>
                <a:cs charset="-78" pitchFamily="2" typeface="Mudir MT"/>
              </a:rPr>
              <a:t>أرسم في الهواء حرف   الراء   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7033" y="4725144"/>
            <a:ext cx="5292588" cy="1574884"/>
          </a:xfrm>
          <a:prstGeom prst="rect">
            <a:avLst/>
          </a:prstGeom>
          <a:noFill/>
          <a:ln>
            <a:noFill/>
            <a:headEnd len="med" type="none" w="med"/>
            <a:tailEnd len="med" type="none" w="me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 sz="1400">
              <a:uFillTx/>
              <a:cs charset="-78" pitchFamily="2" typeface="Mudir MT"/>
            </a:endParaRPr>
          </a:p>
          <a:p>
            <a:pPr algn="ctr"/>
            <a:r>
              <a:rPr b="1" dirty="0" lang="ar-SA" sz="2400">
                <a:solidFill>
                  <a:schemeClr val="tx1"/>
                </a:solidFill>
                <a:uFillTx/>
                <a:cs charset="-78" pitchFamily="2" typeface="Mudir MT"/>
              </a:rPr>
              <a:t>أرسم حرف   الراء على السبورة الخاصة بي رسما صحيحا على السطر.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لم كرتون" id="13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لم كرتون" id="18436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373142" y="1772816"/>
            <a:ext cx="2356512" cy="2298909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5"/>
      <p:bldP advAuto="4294967295" grpId="0" spid="10"/>
      <p:bldP advAuto="4294967295" grpId="0" spid="11"/>
      <p:bldP advAuto="4294967295" grpId="0" spid="12"/>
    </p:bldLst>
  </p:timing>
</p:sld>
</file>

<file path=ppt/slides/slide6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74235" y="1103916"/>
            <a:ext cx="4197626" cy="4197626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" name="AutoShape 1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8" y="2390651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5" name="AutoShape 1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3306390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6" name="AutoShape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35919" y="3628767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7" name="AutoShape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35919" y="4205805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</a:ln>
        </p:spPr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قميص, رسم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33907" y="905228"/>
            <a:ext cx="1294099" cy="113937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طائر, زهرة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7973" y="1200949"/>
            <a:ext cx="4422913" cy="4422913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" name="AutoShape 1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8" y="2320311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5" name="AutoShape 1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3306390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6" name="AutoShape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35919" y="3628767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7" name="AutoShape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35919" y="4205805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</a:ln>
        </p:spPr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, قميص  تم إنشاء الوصف تلقائياً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2597" y="917721"/>
            <a:ext cx="1378806" cy="108127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3667" y="314346"/>
            <a:ext cx="8545118" cy="5934903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شكل بيضاوي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5025" y="1805315"/>
            <a:ext cx="3039276" cy="8466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chemeClr val="tx1"/>
                </a:solidFill>
                <a:uFillTx/>
                <a:cs charset="-78" pitchFamily="2" typeface="Mudir MT"/>
              </a:rPr>
              <a:t>كم رقم الوحدة التي ندرسها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شكل بيضاوي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6938" y="2892071"/>
            <a:ext cx="3039276" cy="8466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chemeClr val="tx1"/>
                </a:solidFill>
                <a:uFillTx/>
                <a:cs charset="-78" pitchFamily="2" typeface="Mudir MT"/>
              </a:rPr>
              <a:t>ما </a:t>
            </a:r>
            <a:r>
              <a:rPr b="1" dirty="0" lang="ar-SA">
                <a:solidFill>
                  <a:schemeClr val="tx1"/>
                </a:solidFill>
                <a:uFillTx/>
                <a:cs charset="-78" pitchFamily="2" typeface="Mudir MT"/>
              </a:rPr>
              <a:t>عنوانها</a:t>
            </a:r>
            <a:r>
              <a:rPr b="1" dirty="0" lang="ar-SA">
                <a:solidFill>
                  <a:schemeClr val="tx1"/>
                </a:solidFill>
                <a:uFillTx/>
                <a:cs charset="-78" pitchFamily="2" typeface="Mudir MT"/>
              </a:rPr>
              <a:t>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شكل بيضاوي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5025" y="4206019"/>
            <a:ext cx="3039276" cy="8466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chemeClr val="tx1"/>
                </a:solidFill>
                <a:uFillTx/>
                <a:cs charset="-78" pitchFamily="2" typeface="Mudir MT"/>
              </a:rPr>
              <a:t>ما لونها؟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6938" y="476672"/>
            <a:ext cx="3039276" cy="104734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1600">
                <a:solidFill>
                  <a:schemeClr val="bg1"/>
                </a:solidFill>
                <a:uFillTx/>
                <a:cs charset="-78" pitchFamily="2" typeface="Mudir MT"/>
              </a:rPr>
              <a:t>اطرح على صديقاتي أسئلة حول صور غلاف الوحدة .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235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79386" y="662859"/>
            <a:ext cx="5582165" cy="5305090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28914" y="271075"/>
            <a:ext cx="5109091" cy="707886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4000">
                <a:ln w="22225">
                  <a:noFill/>
                  <a:prstDash val="solid"/>
                </a:ln>
                <a:solidFill>
                  <a:srgbClr val="00B05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أنشطة المجموعات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جموعة 8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10205" y="436188"/>
            <a:ext cx="3423256" cy="4031583"/>
            <a:chOff x="5271853" y="801422"/>
            <a:chExt cx="3423256" cy="4031583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جموعة 6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271853" y="801422"/>
              <a:ext cx="3384376" cy="3179651"/>
              <a:chOff x="5541232" y="307154"/>
              <a:chExt cx="3384376" cy="3179651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srgbClr val="FFFFFF"/>
                </a:duotone>
              </a:blip>
              <a:srcRect b="51734" l="54797"/>
              <a:stretch/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5541232" y="307154"/>
                <a:ext cx="3384376" cy="3179651"/>
              </a:xfrm>
              <a:prstGeom prst="rect">
                <a:avLst/>
              </a:prstGeom>
            </p:spPr>
          </p:pic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5724128" y="1268759"/>
                <a:ext cx="2751802" cy="1323439"/>
              </a:xfrm>
              <a:prstGeom prst="rect">
                <a:avLst/>
              </a:prstGeom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wrap="square">
                <a:spAutoFit/>
              </a:bodyPr>
              <a:lstStyle/>
              <a:p>
                <a:pPr algn="ctr">
                  <a:defRPr>
                    <a:uFillTx/>
                  </a:defRPr>
                </a:pPr>
                <a:r>
                  <a:rPr b="1" dirty="0" lang="ar-SA" sz="4000">
                    <a:uFillTx/>
                    <a:latin charset="-78" panose="02020603050405020304" pitchFamily="18" typeface="Traditional Arabic"/>
                    <a:cs charset="-78" panose="02020603050405020304" pitchFamily="18" typeface="Traditional Arabic"/>
                  </a:rPr>
                  <a:t>مـجموعة تلون الـحرف.</a:t>
                </a: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1506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264700" y="3451010"/>
              <a:ext cx="1430409" cy="1381995"/>
            </a:xfrm>
            <a:prstGeom prst="rect">
              <a:avLst/>
            </a:prstGeom>
            <a:noFill/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جموعة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64" y="793152"/>
            <a:ext cx="3524789" cy="3243870"/>
            <a:chOff x="1547664" y="793152"/>
            <a:chExt cx="3524789" cy="3243870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جموعة 10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547664" y="793152"/>
              <a:ext cx="3378032" cy="3243870"/>
              <a:chOff x="1547664" y="793152"/>
              <a:chExt cx="3378032" cy="3243870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srgbClr val="FFFFFF"/>
                </a:duotone>
              </a:blip>
              <a:srcRect b="50000" l="38" r="49700" t="1734"/>
              <a:stretch/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1547664" y="793152"/>
                <a:ext cx="3378032" cy="3243870"/>
              </a:xfrm>
              <a:prstGeom prst="rect">
                <a:avLst/>
              </a:prstGeom>
            </p:spPr>
          </p:pic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1789415" y="1574242"/>
                <a:ext cx="2656085" cy="1323439"/>
              </a:xfrm>
              <a:prstGeom prst="rect">
                <a:avLst/>
              </a:prstGeom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wrap="square">
                <a:spAutoFit/>
              </a:bodyPr>
              <a:lstStyle/>
              <a:p>
                <a:pPr algn="ctr"/>
                <a:r>
                  <a:rPr b="1" dirty="0" lang="ar-SA" sz="4000">
                    <a:uFillTx/>
                    <a:latin charset="-78" panose="02020603050405020304" pitchFamily="18" typeface="Traditional Arabic"/>
                    <a:cs charset="-78" panose="02020603050405020304" pitchFamily="18" typeface="Traditional Arabic"/>
                  </a:rPr>
                  <a:t>مـجموعة تركب مـجسم الـحرف.</a:t>
                </a: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1508" name="Picture 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4" cstate="print"/>
            <a:srcRect b="9388" l="5902" r="4247" t="21464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236680" y="2810103"/>
              <a:ext cx="1835773" cy="1059594"/>
            </a:xfrm>
            <a:prstGeom prst="rect">
              <a:avLst/>
            </a:prstGeom>
            <a:noFill/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جموعة 1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7984" y="3678349"/>
            <a:ext cx="2977877" cy="3179651"/>
            <a:chOff x="4427984" y="3678349"/>
            <a:chExt cx="2977877" cy="317965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جموعة 13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427984" y="3678349"/>
              <a:ext cx="2977877" cy="3179651"/>
              <a:chOff x="4427984" y="3678349"/>
              <a:chExt cx="2977877" cy="3179651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srgbClr val="FFFFFF"/>
                </a:duotone>
              </a:blip>
              <a:srcRect b="5988" l="54797" t="45746"/>
              <a:stretch/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427984" y="3678349"/>
                <a:ext cx="2977877" cy="3179651"/>
              </a:xfrm>
              <a:prstGeom prst="rect">
                <a:avLst/>
              </a:prstGeom>
            </p:spPr>
          </p:pic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731451" y="4462379"/>
                <a:ext cx="2370942" cy="1077218"/>
              </a:xfrm>
              <a:prstGeom prst="rect">
                <a:avLst/>
              </a:prstGeom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wrap="square">
                <a:spAutoFit/>
              </a:bodyPr>
              <a:lstStyle/>
              <a:p>
                <a:pPr algn="ctr"/>
                <a:r>
                  <a:rPr b="1" dirty="0" lang="ar-SA" sz="3200">
                    <a:uFillTx/>
                    <a:latin charset="-78" panose="02020603050405020304" pitchFamily="18" typeface="Traditional Arabic"/>
                    <a:cs charset="-78" panose="02020603050405020304" pitchFamily="18" typeface="Traditional Arabic"/>
                  </a:rPr>
                  <a:t>مـجموعة تشكل الـحرف بالصلصال</a:t>
                </a: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تشكيل الحروف بالصلصال" id="21510" name="Picture 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5" cstate="print">
              <a:clrChange>
                <a:clrFrom>
                  <a:srgbClr val="F1F0F5"/>
                </a:clrFrom>
                <a:clrTo>
                  <a:srgbClr val="F1F0F5">
                    <a:alpha val="0"/>
                  </a:srgbClr>
                </a:clrTo>
              </a:clrChange>
            </a:blip>
            <a:srcRect l="46761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939291" y="5586436"/>
              <a:ext cx="1030915" cy="1089218"/>
            </a:xfrm>
            <a:prstGeom prst="rect">
              <a:avLst/>
            </a:prstGeom>
            <a:noFill/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جموعة 1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10682" y="3534274"/>
            <a:ext cx="2977877" cy="3179651"/>
            <a:chOff x="810682" y="3534274"/>
            <a:chExt cx="2977877" cy="317965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جموعة 16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10682" y="3534274"/>
              <a:ext cx="2977877" cy="3179651"/>
              <a:chOff x="810682" y="3534274"/>
              <a:chExt cx="2977877" cy="3179651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srgbClr val="FFFFFF"/>
                </a:duotone>
              </a:blip>
              <a:srcRect b="6575" l="3186" r="51611" t="45159"/>
              <a:stretch/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810682" y="3534274"/>
                <a:ext cx="2977877" cy="3179651"/>
              </a:xfrm>
              <a:prstGeom prst="rect">
                <a:avLst/>
              </a:prstGeom>
            </p:spPr>
          </p:pic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1202619" y="4400823"/>
                <a:ext cx="2034061" cy="830997"/>
              </a:xfrm>
              <a:prstGeom prst="rect">
                <a:avLst/>
              </a:prstGeom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wrap="square">
                <a:spAutoFit/>
              </a:bodyPr>
              <a:lstStyle/>
              <a:p>
                <a:pPr algn="ctr"/>
                <a:r>
                  <a:rPr b="1" dirty="0" lang="ar-SA" sz="2400">
                    <a:uFillTx/>
                    <a:latin charset="-78" panose="02020603050405020304" pitchFamily="18" typeface="Traditional Arabic"/>
                    <a:cs charset="-78" panose="02020603050405020304" pitchFamily="18" typeface="Traditional Arabic"/>
                  </a:rPr>
                  <a:t>مـجموعة ترسم الـحرف على الرمل الطبي</a:t>
                </a: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رمل الملون الطبي" id="21512" name="Picture 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639904" y="5505927"/>
              <a:ext cx="1148655" cy="1019418"/>
            </a:xfrm>
            <a:prstGeom prst="rect">
              <a:avLst/>
            </a:prstGeom>
            <a:noFill/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2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29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8"/>
    </p:bldLst>
  </p:timing>
</p:sld>
</file>

<file path=ppt/slides/slide7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16.png" id="6146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7507" y="303930"/>
            <a:ext cx="687720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1- ألتزم الجلسة الصحيحة أثناء الكتابة  </a:t>
            </a:r>
            <a:r>
              <a:rPr b="1" dirty="0" lang="ar-SA" sz="40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4675" y="1214422"/>
            <a:ext cx="6482865" cy="646331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 w="1905"/>
                <a:solidFill>
                  <a:srgbClr val="0070C0"/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2- أكتب في مكان تكون إضاءته جيدة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13514" y="2292361"/>
            <a:ext cx="893706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0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3</a:t>
            </a:r>
            <a:r>
              <a:rPr b="1" dirty="0" lang="ar-SA" sz="32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- أضع القلم بين السبابة والإبهام مستندا على الوسطى </a:t>
            </a:r>
            <a:r>
              <a:rPr b="1" dirty="0" lang="ar-SA" sz="40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282" y="3429000"/>
            <a:ext cx="5143535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000">
                <a:ln w="1905"/>
                <a:solidFill>
                  <a:srgbClr val="0070C0"/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4-أتجنب ضغط القلم بشدة على الورقة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5721" y="5072074"/>
            <a:ext cx="4429156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0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5- أضع قدميّ كلتيهما على الأرض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شكل بيضاوي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72132" y="3714752"/>
            <a:ext cx="3357586" cy="2857520"/>
          </a:xfrm>
          <a:prstGeom prst="ellips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000">
                <a:ln w="1905"/>
                <a:solidFill>
                  <a:schemeClr val="tx1"/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أتبع الإرشادات التالية عند الكتابة :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5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 nodeType="clickPar">
                      <p:stCondLst>
                        <p:cond delay="indefinite"/>
                      </p:stCondLst>
                      <p:childTnLst>
                        <p:par>
                          <p:cTn fill="hold" id="1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14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23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25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29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 nodeType="clickPar">
                      <p:stCondLst>
                        <p:cond delay="indefinite"/>
                      </p:stCondLst>
                      <p:childTnLst>
                        <p:par>
                          <p:cTn fill="hold" id="3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32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41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4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297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20641" y="28119"/>
            <a:ext cx="3343742" cy="82075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قميص, رسم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96596" y="335539"/>
            <a:ext cx="1024045" cy="90160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, قميص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10736" y="476738"/>
            <a:ext cx="969646" cy="76040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10736" y="1394929"/>
            <a:ext cx="5182323" cy="488700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رسم تخطيطي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303145" y="2708920"/>
          <a:ext cx="8537710" cy="3528392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2" r:lo="rId3" r:qs="rId4" r:cs="rId5"/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01359" y="446207"/>
            <a:ext cx="7561262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 14 هـ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الأولى</a:t>
            </a:r>
            <a:r>
              <a:rPr b="1" dirty="0" lang="en-US" sz="1400">
                <a:uFillTx/>
              </a:rPr>
              <a:t> 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 الراء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ألاحظ الحرف وأكتبه 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خارطة المفاهيم 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5 دقائق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كتابة الحرف المطلوب بأصواته القصيرة والطويلة وأوضاعه في الكلمة.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en-US" sz="1400">
                <a:uFillTx/>
              </a:rPr>
              <a:t> 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6805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07656" y="599921"/>
            <a:ext cx="928687" cy="1154833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76808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381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8"/>
          <a:srcRect t="6860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3145" y="2610235"/>
            <a:ext cx="2925477" cy="81876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ربع نص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23937" y="2535164"/>
            <a:ext cx="1106121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970" y="2611880"/>
            <a:ext cx="1998955" cy="433388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>
                <a:uFillTx/>
              </a:rPr>
              <a:t>اسمي: </a:t>
            </a:r>
            <a:r>
              <a:rPr dirty="0" lang="ar-SA" sz="800">
                <a:uFillTx/>
              </a:rPr>
              <a:t>......................................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3074" y="1261533"/>
            <a:ext cx="6914195" cy="353943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الأولى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أسرتي 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defTabSz="457200" lvl="0">
              <a:defRPr>
                <a:uFillTx/>
              </a:defRPr>
            </a:pP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القراءة - الكتابة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88078" y="170546"/>
            <a:ext cx="4206605" cy="85961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92127" y="3293039"/>
            <a:ext cx="5391902" cy="92405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45290" y="331475"/>
            <a:ext cx="5391902" cy="924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41636" y="1187579"/>
            <a:ext cx="5860727" cy="533894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5167" y="1099159"/>
            <a:ext cx="5373666" cy="465968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59242" y="2967335"/>
            <a:ext cx="2163302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b="1" dirty="0" lang="ar-SA" sz="4800">
                <a:uFillTx/>
              </a:rPr>
              <a:t>إنـجَازاتي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6"/>
    </p:bldLst>
  </p:timing>
</p:sld>
</file>

<file path=ppt/slides/slide7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0989" y="1691339"/>
            <a:ext cx="6914195" cy="3046988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الأولى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أسرتي 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إنـجازاتي </a:t>
            </a: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المهارة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القراءة والكتابة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84646" y="341398"/>
            <a:ext cx="4206605" cy="85961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1646793"/>
            <a:ext cx="8495066" cy="726352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endParaRPr dirty="0" lang="en-US" sz="3200">
              <a:uFillTx/>
            </a:endParaRP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200">
                <a:solidFill>
                  <a:srgbClr val="00B050"/>
                </a:solidFill>
                <a:uFillTx/>
              </a:rPr>
              <a:t> </a:t>
            </a:r>
            <a:r>
              <a:rPr b="1" dirty="0" lang="ar-SA" sz="3200">
                <a:solidFill>
                  <a:srgbClr val="7030A0"/>
                </a:solidFill>
                <a:uFillTx/>
                <a:cs charset="-78" pitchFamily="2" typeface="W1 SHUROOQ 36 030"/>
              </a:rPr>
              <a:t>من خلال هذا المكون يتوقع من التلميذة تحقيق الأهداف التالية</a:t>
            </a:r>
          </a:p>
          <a:p>
            <a:pPr algn="r"/>
            <a:endParaRPr b="1"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1</a:t>
            </a:r>
            <a:r>
              <a:rPr dirty="0" lang="ar-SA" sz="3200">
                <a:uFillTx/>
                <a:cs charset="-78" pitchFamily="2" typeface="AL-Mohanad Bold"/>
              </a:rPr>
              <a:t>- </a:t>
            </a:r>
            <a:r>
              <a:rPr dirty="0" lang="ar-SA" sz="3200">
                <a:uFillTx/>
              </a:rPr>
              <a:t>أن تتعرف حرف (   ر   ) في الكلمة المكتوبة  .</a:t>
            </a: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2- أن ترسم دائرة حول حرف(   ر  ) في الكلمة .</a:t>
            </a: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3- أن تكتب حرف  (  ر) في المكان المخصص.</a:t>
            </a: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  </a:t>
            </a:r>
          </a:p>
          <a:p>
            <a:pPr algn="r"/>
            <a:r>
              <a:rPr dirty="0" lang="en-US" sz="3200">
                <a:uFillTx/>
              </a:rPr>
              <a:t> </a:t>
            </a:r>
            <a:endParaRPr dirty="0" lang="ar-SA" sz="3200">
              <a:uFillTx/>
            </a:endParaRPr>
          </a:p>
          <a:p>
            <a:pPr algn="r"/>
            <a:r>
              <a:rPr dirty="0" lang="en-US" sz="3200">
                <a:uFillTx/>
              </a:rPr>
              <a:t> </a:t>
            </a:r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  </a:t>
            </a:r>
          </a:p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32955" y="1298592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94477" y="374538"/>
            <a:ext cx="6792273" cy="92405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79028" y="3841845"/>
            <a:ext cx="2610214" cy="206721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صورة 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39656" y="3836077"/>
            <a:ext cx="2695951" cy="218152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t="470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33350" y="1187355"/>
            <a:ext cx="2572109" cy="222407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04434" y="1326339"/>
            <a:ext cx="2591162" cy="209579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ربع نص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80774" y="2209605"/>
            <a:ext cx="959987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5400">
                <a:solidFill>
                  <a:srgbClr val="92D050"/>
                </a:solidFill>
                <a:uFillTx/>
              </a:rPr>
              <a:t>ـر</a:t>
            </a:r>
            <a:endParaRPr b="1" dirty="0" lang="ar-SA" sz="2400">
              <a:solidFill>
                <a:srgbClr val="92D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ربع نص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83852" y="4795744"/>
            <a:ext cx="711200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5400">
                <a:solidFill>
                  <a:srgbClr val="92D050"/>
                </a:solidFill>
                <a:uFillTx/>
              </a:rPr>
              <a:t>ر</a:t>
            </a:r>
            <a:endParaRPr b="1" dirty="0" lang="ar-SA" sz="2400">
              <a:solidFill>
                <a:srgbClr val="92D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ربع نص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69997" y="4875451"/>
            <a:ext cx="711200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5400">
                <a:solidFill>
                  <a:srgbClr val="92D050"/>
                </a:solidFill>
                <a:uFillTx/>
              </a:rPr>
              <a:t>ـرْ</a:t>
            </a:r>
            <a:endParaRPr b="1" dirty="0" lang="ar-SA" sz="2400">
              <a:solidFill>
                <a:srgbClr val="92D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شكل بيضاوي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95420" y="1795706"/>
            <a:ext cx="318010" cy="587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noFill/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96606" y="2382729"/>
            <a:ext cx="711200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5400">
                <a:solidFill>
                  <a:srgbClr val="92D050"/>
                </a:solidFill>
                <a:uFillTx/>
              </a:rPr>
              <a:t>رِ</a:t>
            </a:r>
            <a:endParaRPr b="1" dirty="0" lang="ar-SA" sz="2400">
              <a:solidFill>
                <a:srgbClr val="92D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شكل بيضاوي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82816" y="4357995"/>
            <a:ext cx="451555" cy="587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noFill/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19554" y="1779299"/>
            <a:ext cx="403755" cy="587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noFill/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شكل بيضاوي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72648" y="4335259"/>
            <a:ext cx="293511" cy="587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noFill/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صورة 2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6159" y="465916"/>
            <a:ext cx="6120591" cy="83267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2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2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2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32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3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4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16"/>
      <p:bldP advAuto="4294967295" grpId="0" spid="17"/>
      <p:bldP advAuto="4294967295" grpId="0" spid="18"/>
      <p:bldP advAuto="4294967295" animBg="1" grpId="0" spid="4"/>
      <p:bldP advAuto="4294967295" grpId="0" spid="7"/>
      <p:bldP advAuto="4294967295" animBg="1" grpId="0" spid="12"/>
      <p:bldP advAuto="4294967295" animBg="1" grpId="0" spid="10"/>
      <p:bldP advAuto="4294967295" animBg="1" grpId="0" spid="15"/>
    </p:bld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39950" y="4913586"/>
            <a:ext cx="937978" cy="942896"/>
          </a:xfrm>
          <a:prstGeom prst="rect">
            <a:avLst/>
          </a:prstGeom>
          <a:solidFill>
            <a:srgbClr val="FFC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itchFamily="2" typeface="Mudir MT"/>
              </a:rPr>
              <a:t>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93000" y="5407334"/>
            <a:ext cx="929407" cy="9402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itchFamily="2" typeface="Mudir MT"/>
              </a:rPr>
              <a:t>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97085" y="4893883"/>
            <a:ext cx="937978" cy="870373"/>
          </a:xfrm>
          <a:prstGeom prst="rect">
            <a:avLst/>
          </a:prstGeom>
          <a:solidFill>
            <a:srgbClr val="FF66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itchFamily="2" typeface="Mudir MT"/>
              </a:rPr>
              <a:t>د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11435" y="5365331"/>
            <a:ext cx="904013" cy="982302"/>
          </a:xfrm>
          <a:prstGeom prst="rect">
            <a:avLst/>
          </a:prstGeom>
          <a:solidFill>
            <a:schemeClr val="accent5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itchFamily="2" typeface="Mudir MT"/>
              </a:rPr>
              <a:t>م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7053" y="5352070"/>
            <a:ext cx="929407" cy="942897"/>
          </a:xfrm>
          <a:prstGeom prst="rect">
            <a:avLst/>
          </a:prstGeom>
          <a:solidFill>
            <a:srgbClr val="00B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itchFamily="2" typeface="Mudir MT"/>
              </a:rPr>
              <a:t>ر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82815" y="5329069"/>
            <a:ext cx="929407" cy="940299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itchFamily="2" typeface="Mudir MT"/>
              </a:rPr>
              <a:t>ب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35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92436" y="88947"/>
            <a:ext cx="5582165" cy="4550039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2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 nodeType="clickPar">
                      <p:stCondLst>
                        <p:cond delay="indefinite"/>
                      </p:stCondLst>
                      <p:childTnLst>
                        <p:par>
                          <p:cTn fill="hold" id="1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2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2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 nodeType="clickPar">
                      <p:stCondLst>
                        <p:cond delay="indefinite"/>
                      </p:stCondLst>
                      <p:childTnLst>
                        <p:par>
                          <p:cTn fill="hold" id="2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3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جموعة 2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4611402"/>
            <a:ext cx="8784976" cy="2002178"/>
            <a:chOff x="449259" y="3846269"/>
            <a:chExt cx="8245482" cy="2002178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3"/>
            <a:srcRect b="4758" l="24731" r="19269" t="78174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49259" y="3846269"/>
              <a:ext cx="8245482" cy="2002178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328557" y="4262838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وسط الكلمة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930296" y="4238386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أول </a:t>
              </a:r>
            </a:p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الكلمة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750985" y="4193270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أخر الكلمة</a:t>
              </a:r>
            </a:p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متصل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290118" y="4168818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أخر الكلمة</a:t>
              </a:r>
            </a:p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منفصل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76655" y="240479"/>
            <a:ext cx="4071949" cy="923330"/>
          </a:xfrm>
          <a:prstGeom prst="rect">
            <a:avLst/>
          </a:prstGeom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none">
            <a:spAutoFit/>
          </a:bodyPr>
          <a:lstStyle/>
          <a:p>
            <a:pPr algn="ctr"/>
            <a:r>
              <a:rPr b="1" dirty="0" lang="ar-SA" sz="54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algn="bl" dir="2640000" dist="38100" rotWithShape="0">
                    <a:schemeClr val="accent1"/>
                  </a:outerShdw>
                </a:effectLst>
                <a:uFillTx/>
              </a:rPr>
              <a:t>قطار حرف الراء 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رابط كسهم مستقيم 24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04473" y="2906083"/>
            <a:ext cx="0" cy="744137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رابط كسهم مستقيم 3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41227" y="2868087"/>
            <a:ext cx="1" cy="767584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9" name="رابط كسهم مستقيم 3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73034" y="2882636"/>
            <a:ext cx="1" cy="767584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0" name="رابط كسهم مستقيم 3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02217" y="2912392"/>
            <a:ext cx="1" cy="767584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19354" y="3858997"/>
            <a:ext cx="1792197" cy="88407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3986" y="3891252"/>
            <a:ext cx="1835368" cy="86149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45130" y="3885301"/>
            <a:ext cx="1792197" cy="89304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37327" y="3970640"/>
            <a:ext cx="1726840" cy="78211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قميص, رسم  تم إنشاء الوصف تلقائياً" id="31" name="صورة 3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2450" y="1879094"/>
            <a:ext cx="1024045" cy="90160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, قميص  تم إنشاء الوصف تلقائياً" id="36" name="صورة 3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06590" y="2020293"/>
            <a:ext cx="969646" cy="76040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قميص, رسم  تم إنشاء الوصف تلقائياً" id="38" name="صورة 3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9647" y="1949693"/>
            <a:ext cx="1024045" cy="90160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, قميص  تم إنشاء الوصف تلقائياً" id="45" name="صورة 4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93280" y="2035442"/>
            <a:ext cx="969646" cy="76040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6914" l="15172" r="1379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22759" y="328678"/>
            <a:ext cx="7620000" cy="564405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531" name="Rectangle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 noRot="1"/>
          </p:cNvSpPr>
          <p:nvPr>
            <p:ph idx="4294967295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0991" y="2358838"/>
            <a:ext cx="7898428" cy="3323642"/>
          </a:xfrm>
          <a:noFill/>
          <a:ln w="28575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>
              <a:buNone/>
              <a:defRPr>
                <a:uFillTx/>
              </a:defRPr>
            </a:pPr>
            <a:endParaRPr dirty="0" lang="ar-SA" sz="3600" u="sng">
              <a:solidFill>
                <a:srgbClr val="00B050"/>
              </a:solidFill>
              <a:uFillTx/>
              <a:cs charset="-78" pitchFamily="2" typeface="Mudir MT"/>
            </a:endParaRPr>
          </a:p>
          <a:p>
            <a:pPr>
              <a:buNone/>
              <a:defRPr>
                <a:uFillTx/>
              </a:defRPr>
            </a:pPr>
            <a:r>
              <a:rPr dirty="0" lang="ar-SA">
                <a:uFillTx/>
                <a:cs charset="-78" pitchFamily="2" typeface="Mudir MT"/>
              </a:rPr>
              <a:t>تناقش المهمة بهدوء مع زميلاتها.</a:t>
            </a:r>
          </a:p>
          <a:p>
            <a:pPr>
              <a:buNone/>
              <a:defRPr>
                <a:uFillTx/>
              </a:defRPr>
            </a:pPr>
            <a:r>
              <a:rPr dirty="0" lang="ar-SA">
                <a:solidFill>
                  <a:srgbClr val="000000"/>
                </a:solidFill>
                <a:uFillTx/>
                <a:cs charset="-78" pitchFamily="2" typeface="Mudir MT"/>
              </a:rPr>
              <a:t>تشجع زميلاتها على المشاركة.</a:t>
            </a:r>
          </a:p>
          <a:p>
            <a:pPr>
              <a:buNone/>
              <a:defRPr>
                <a:uFillTx/>
              </a:defRPr>
            </a:pPr>
            <a:r>
              <a:rPr dirty="0" lang="ar-SA">
                <a:solidFill>
                  <a:srgbClr val="000000"/>
                </a:solidFill>
                <a:uFillTx/>
                <a:cs charset="-78" pitchFamily="2" typeface="Mudir MT"/>
              </a:rPr>
              <a:t>تتأكد من صحة الإجابة.</a:t>
            </a:r>
          </a:p>
          <a:p>
            <a:pPr>
              <a:buNone/>
              <a:defRPr>
                <a:uFillTx/>
              </a:defRPr>
            </a:pPr>
            <a:r>
              <a:rPr dirty="0" lang="ar-SA">
                <a:solidFill>
                  <a:srgbClr val="000000"/>
                </a:solidFill>
                <a:uFillTx/>
                <a:cs charset="-78" pitchFamily="2" typeface="Mudir MT"/>
              </a:rPr>
              <a:t>تصغي إلى زميلاتها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291" name="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173163" y="2486025"/>
            <a:ext cx="9144000" cy="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none">
            <a:spAutoFit/>
          </a:bodyPr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36096" y="926627"/>
            <a:ext cx="3070071" cy="64633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r>
              <a:rPr dirty="0" lang="ar-SA" sz="3600">
                <a:solidFill>
                  <a:srgbClr val="FF0066"/>
                </a:solidFill>
                <a:uFillTx/>
                <a:cs charset="-78" pitchFamily="2" typeface="Mudir MT"/>
              </a:rPr>
              <a:t>الأهداف التعاونية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73163" y="1719090"/>
            <a:ext cx="6389688" cy="64633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r" indent="-342900" lvl="0" marL="342900">
              <a:spcBef>
                <a:spcPct val="20000"/>
              </a:spcBef>
              <a:defRPr>
                <a:uFillTx/>
              </a:defRPr>
            </a:pPr>
            <a:r>
              <a:rPr dirty="0" lang="ar-SA" sz="3600" u="sng">
                <a:solidFill>
                  <a:srgbClr val="00B050"/>
                </a:solidFill>
                <a:uFillTx/>
                <a:cs charset="-78" pitchFamily="2" typeface="Mudir MT"/>
              </a:rPr>
              <a:t>أتوقع من كل تلميذة أن :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معلمة كرتون" id="296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259632" y="3054579"/>
            <a:ext cx="3312368" cy="2688484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4"/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2"/>
    </p:bldLst>
  </p:timing>
</p:sld>
</file>

<file path=ppt/slides/slide8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جدول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609655" y="2079941"/>
          <a:ext cx="7832822" cy="4577735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330798"/>
                <a:gridCol w="1820817"/>
                <a:gridCol w="1587269"/>
                <a:gridCol w="1546969"/>
                <a:gridCol w="1546969"/>
              </a:tblGrid>
              <a:tr h="973835">
                <a:tc gridSpan="5">
                  <a:txBody>
                    <a:bodyPr/>
                    <a:lstStyle/>
                    <a:p>
                      <a:pPr algn="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أحدد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مع أفراد مجموعتي موقع حرف (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 ر 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) في الكلمات التالية بوضع علامة         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3200">
                          <a:solidFill>
                            <a:schemeClr val="tx1"/>
                          </a:solidFill>
                          <a:uFillTx/>
                        </a:rPr>
                        <a:t>الكلمة</a:t>
                      </a:r>
                      <a:r>
                        <a:rPr b="1" dirty="0" lang="ar-SA" sz="3200">
                          <a:uFillTx/>
                        </a:rPr>
                        <a:t>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36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2" pitchFamily="2" typeface="A 3D Max Alsalam"/>
                          <a:cs charset="-78" pitchFamily="2" typeface="AL-Mohanad Bold"/>
                        </a:rPr>
                        <a:t>ر</a:t>
                      </a:r>
                      <a:endParaRPr b="1" dirty="0" lang="ar-SA" sz="36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2" pitchFamily="2" typeface="A 3D Max Alsalam"/>
                        <a:cs charset="-78" pitchFamily="2" typeface="AL-Mohanad Bold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0" cap="none" dirty="0" lang="ar-SA" spc="0" sz="36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2" pitchFamily="2" typeface="A 3D Max Alsalam"/>
                          <a:cs charset="-78" pitchFamily="2" typeface="AL-Mohanad Bold"/>
                        </a:rPr>
                        <a:t> ـــر</a:t>
                      </a:r>
                      <a:endParaRPr b="1" dirty="0" lang="ar-SA" sz="36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2" pitchFamily="2" typeface="A 3D Max Alsalam"/>
                        <a:cs charset="-78" pitchFamily="2" typeface="AL-Mohanad Bold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36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2" pitchFamily="2" typeface="A 3D Max Alsalam"/>
                          <a:cs charset="-78" pitchFamily="2" typeface="AL-Mohanad Bold"/>
                        </a:rPr>
                        <a:t> ــر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36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2" pitchFamily="2" typeface="A 3D Max Alsalam"/>
                          <a:cs charset="-78" pitchFamily="2" typeface="AL-Mohanad Bold"/>
                        </a:rPr>
                        <a:t>ر </a:t>
                      </a:r>
                      <a:endParaRPr b="1" dirty="0" lang="ar-SA" sz="36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2" pitchFamily="2" typeface="A 3D Max Alsalam"/>
                        <a:cs charset="-78" pitchFamily="2" typeface="AL-Mohanad Bold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رَمْلُ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مِنْبَر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رَدَمَ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r" rtl="1"/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   بَرْد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بَدْرُ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9655" y="274683"/>
            <a:ext cx="8056706" cy="156687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   14 هـ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الأولى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 الراء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:أرسم دائرة حول الحرف (ر )ثم أكتبه مع حركته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الدلالات اللفظية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تمييز الحرف المستهدف بأصواته وأوضاعه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ar-SA" sz="1400">
                <a:uFillTx/>
              </a:rPr>
              <a:t>جماعي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3972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67672" y="426025"/>
            <a:ext cx="928687" cy="1081836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83975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0" name="رسم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62142" y="2235512"/>
            <a:ext cx="698917" cy="69891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: زوايا مستديرة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96107" y="426025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</p:sld>
</file>

<file path=ppt/slides/slide8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جدول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609655" y="2079941"/>
          <a:ext cx="7832822" cy="4577735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330798"/>
                <a:gridCol w="1820817"/>
                <a:gridCol w="1587269"/>
                <a:gridCol w="1546969"/>
                <a:gridCol w="1546969"/>
              </a:tblGrid>
              <a:tr h="973835">
                <a:tc gridSpan="5">
                  <a:txBody>
                    <a:bodyPr/>
                    <a:lstStyle/>
                    <a:p>
                      <a:pPr algn="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أحدد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مع أفراد مجموعتي موقع حرف (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 ر 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) في الكلمات التالية بوضع علامة         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3200">
                          <a:solidFill>
                            <a:schemeClr val="tx1"/>
                          </a:solidFill>
                          <a:uFillTx/>
                        </a:rPr>
                        <a:t>الكلمة</a:t>
                      </a:r>
                      <a:r>
                        <a:rPr b="1" dirty="0" lang="ar-SA" sz="3200">
                          <a:uFillTx/>
                        </a:rPr>
                        <a:t>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36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2" pitchFamily="2" typeface="A 3D Max Alsalam"/>
                          <a:cs charset="-78" pitchFamily="2" typeface="AL-Mohanad Bold"/>
                        </a:rPr>
                        <a:t>ر</a:t>
                      </a:r>
                      <a:endParaRPr b="1" dirty="0" lang="ar-SA" sz="36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2" pitchFamily="2" typeface="A 3D Max Alsalam"/>
                        <a:cs charset="-78" pitchFamily="2" typeface="AL-Mohanad Bold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0" cap="none" dirty="0" lang="ar-SA" spc="0" sz="36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2" pitchFamily="2" typeface="A 3D Max Alsalam"/>
                          <a:cs charset="-78" pitchFamily="2" typeface="AL-Mohanad Bold"/>
                        </a:rPr>
                        <a:t> ـــر</a:t>
                      </a:r>
                      <a:endParaRPr b="1" dirty="0" lang="ar-SA" sz="36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2" pitchFamily="2" typeface="A 3D Max Alsalam"/>
                        <a:cs charset="-78" pitchFamily="2" typeface="AL-Mohanad Bold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36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2" pitchFamily="2" typeface="A 3D Max Alsalam"/>
                          <a:cs charset="-78" pitchFamily="2" typeface="AL-Mohanad Bold"/>
                        </a:rPr>
                        <a:t> ــر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36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2" pitchFamily="2" typeface="A 3D Max Alsalam"/>
                          <a:cs charset="-78" pitchFamily="2" typeface="AL-Mohanad Bold"/>
                        </a:rPr>
                        <a:t>ر </a:t>
                      </a:r>
                      <a:endParaRPr b="1" dirty="0" lang="ar-SA" sz="36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2" pitchFamily="2" typeface="A 3D Max Alsalam"/>
                        <a:cs charset="-78" pitchFamily="2" typeface="AL-Mohanad Bold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رَمْلُ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مِنْبَر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رَدَمَ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r" rtl="1"/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   بَرْد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3200">
                          <a:solidFill>
                            <a:srgbClr val="7030A0"/>
                          </a:solidFill>
                          <a:uFillTx/>
                          <a:cs typeface="+mn-cs"/>
                        </a:rPr>
                        <a:t>بَدْرُ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9655" y="274683"/>
            <a:ext cx="8056706" cy="156687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   14 هـ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الأولى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 الراء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:أرسم دائرة حول الحرف (ر )ثم أكتبه مع حركته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الدلالات اللفظية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تمييز الحرف المستهدف بأصواته وأوضاعه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ar-SA" sz="1400">
                <a:uFillTx/>
              </a:rPr>
              <a:t>جماعي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3972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67672" y="426025"/>
            <a:ext cx="928687" cy="1081836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83975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0" name="رسم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62142" y="2235512"/>
            <a:ext cx="698917" cy="69891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: زوايا مستديرة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96107" y="426025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9" name="رسم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7442" y="3591836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1" name="رسم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54631" y="4285575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2" name="رسم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7442" y="4759403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3" name="رسم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9091" y="5426154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4" name="رسم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41881" y="5958759"/>
            <a:ext cx="698917" cy="69891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وان فرعي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54213" y="5075238"/>
            <a:ext cx="5418137" cy="4079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lnSpcReduction="10000"/>
          </a:bodyPr>
          <a:lstStyle/>
          <a:p>
            <a:pPr>
              <a:defRPr>
                <a:uFillTx/>
              </a:defRPr>
            </a:pPr>
            <a:r>
              <a:rPr dirty="0" lang="ar-SA">
                <a:solidFill>
                  <a:srgbClr val="FF0000"/>
                </a:solidFill>
                <a:uFillTx/>
                <a:latin charset="-78" pitchFamily="18" typeface="Traditional Arabic"/>
                <a:cs charset="-78" pitchFamily="18" typeface="Traditional Arabic"/>
              </a:rPr>
              <a:t>انتهى الوقت...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شكل بيضاوي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03525" y="1417638"/>
            <a:ext cx="3719513" cy="3475037"/>
          </a:xfrm>
          <a:prstGeom prst="ellips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6096">
              <a:uFillTx/>
              <a:latin charset="-78" pitchFamily="18" typeface="Andalus"/>
              <a:cs charset="-78" pitchFamily="18" typeface="Andalu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شكل بيضاوي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74950" y="1406525"/>
            <a:ext cx="3719513" cy="3475038"/>
          </a:xfrm>
          <a:prstGeom prst="ellips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6096">
              <a:solidFill>
                <a:schemeClr val="bg1"/>
              </a:solidFill>
              <a:uFillTx/>
              <a:latin charset="-78" pitchFamily="18" typeface="Andalus"/>
              <a:cs charset="-78" pitchFamily="18" typeface="Andalus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remove" grpId="0" id="5" nodeType="withEffect" presetClass="exit" presetID="21" presetSubtype="1" repeatCount="2000">
                                  <p:stCondLst>
                                    <p:cond delay="0"/>
                                  </p:stCondLst>
                                  <p:childTnLst>
                                    <p:animEffect filter="wheel(1)" transition="out">
                                      <p:cBhvr>
                                        <p:cTn dur="59000" id="6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7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fill="hold" grpId="0" id="9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1"/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build="p" grpId="0" spid="3"/>
      <p:bldP advAuto="4294967295" animBg="1" grpId="0" spid="22"/>
    </p:bldLst>
  </p:timing>
</p:sld>
</file>

<file path=ppt/slides/slide8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شكل بيضاوي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99771" y="2607494"/>
            <a:ext cx="357851" cy="1116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شكل بيضاوي 3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26755" y="1776247"/>
            <a:ext cx="357851" cy="9677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شكل بيضاوي 3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978170">
            <a:off x="3303733" y="1773817"/>
            <a:ext cx="357851" cy="9677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solidFill>
                <a:schemeClr val="bg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, خريط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2360679"/>
            <a:ext cx="8602750" cy="175332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80711" y="795048"/>
            <a:ext cx="4105848" cy="981212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5001" y="293511"/>
            <a:ext cx="7357263" cy="574604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16764" y="56881"/>
            <a:ext cx="2675603" cy="6654019"/>
            <a:chOff x="4116764" y="56881"/>
            <a:chExt cx="2675603" cy="665401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2"/>
            <a:srcRect b="23888" l="34091" r="37121" t="8741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116764" y="56881"/>
              <a:ext cx="2675603" cy="6654019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478254" y="2825091"/>
              <a:ext cx="1952625" cy="1117600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r>
                <a:rPr dirty="0" lang="ar-SA" sz="4800">
                  <a:uFillTx/>
                </a:rPr>
                <a:t> </a:t>
              </a:r>
              <a:r>
                <a:rPr b="1" dirty="0" lang="ar-SA" sz="6000">
                  <a:uFillTx/>
                </a:rPr>
                <a:t>زَا</a:t>
              </a:r>
              <a:r>
                <a:rPr b="1" dirty="0" lang="ar-SA" sz="6000">
                  <a:solidFill>
                    <a:srgbClr val="FF0000"/>
                  </a:solidFill>
                  <a:uFillTx/>
                </a:rPr>
                <a:t>ر</a:t>
              </a:r>
              <a:r>
                <a:rPr b="1" dirty="0" lang="ar-SA" sz="6000">
                  <a:uFillTx/>
                </a:rPr>
                <a:t>َنَا</a:t>
              </a:r>
              <a:r>
                <a:rPr dirty="0" lang="ar-SA" sz="4800">
                  <a:uFillTx/>
                </a:rPr>
                <a:t>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272305" y="392978"/>
              <a:ext cx="1954213" cy="1116013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r>
                <a:rPr b="1" dirty="0" lang="ar-SA" sz="6000">
                  <a:solidFill>
                    <a:schemeClr val="tx1"/>
                  </a:solidFill>
                  <a:uFillTx/>
                </a:rPr>
                <a:t>زِيَا</a:t>
              </a:r>
              <a:r>
                <a:rPr b="1" dirty="0" lang="ar-SA" sz="6000">
                  <a:solidFill>
                    <a:srgbClr val="FF0000"/>
                  </a:solidFill>
                  <a:uFillTx/>
                </a:rPr>
                <a:t>ر</a:t>
              </a:r>
              <a:r>
                <a:rPr b="1" dirty="0" lang="ar-SA" sz="6000">
                  <a:solidFill>
                    <a:schemeClr val="tx1"/>
                  </a:solidFill>
                  <a:uFillTx/>
                </a:rPr>
                <a:t>َة</a:t>
              </a:r>
              <a:r>
                <a:rPr b="1" dirty="0" lang="ar-SA" sz="6000">
                  <a:uFillTx/>
                </a:rPr>
                <a:t> 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272305" y="1662594"/>
              <a:ext cx="1952625" cy="1116013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r>
                <a:rPr b="1" dirty="0" lang="ar-SA" sz="6000">
                  <a:solidFill>
                    <a:srgbClr val="FF0000"/>
                  </a:solidFill>
                  <a:uFillTx/>
                </a:rPr>
                <a:t>رَ</a:t>
              </a:r>
              <a:r>
                <a:rPr b="1" dirty="0" lang="ar-SA" sz="6000">
                  <a:solidFill>
                    <a:schemeClr val="tx1"/>
                  </a:solidFill>
                  <a:uFillTx/>
                </a:rPr>
                <a:t>أْسَهُ</a:t>
              </a:r>
              <a:r>
                <a:rPr b="1" dirty="0" lang="ar-SA" sz="6000">
                  <a:uFillTx/>
                </a:rPr>
                <a:t> 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478255" y="5416400"/>
              <a:ext cx="1952625" cy="1117600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r>
                <a:rPr b="1" dirty="0" lang="ar-SA" sz="6000">
                  <a:solidFill>
                    <a:schemeClr val="tx1"/>
                  </a:solidFill>
                  <a:uFillTx/>
                </a:rPr>
                <a:t>تَمْ</a:t>
              </a:r>
              <a:r>
                <a:rPr b="1" dirty="0" lang="ar-SA" sz="6000">
                  <a:solidFill>
                    <a:srgbClr val="FF0000"/>
                  </a:solidFill>
                  <a:uFillTx/>
                </a:rPr>
                <a:t>رٌ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182732" y="4077114"/>
              <a:ext cx="2251880" cy="1191494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r>
                <a:rPr dirty="0" lang="ar-SA" sz="6000">
                  <a:solidFill>
                    <a:srgbClr val="FF0000"/>
                  </a:solidFill>
                  <a:uFillTx/>
                </a:rPr>
                <a:t> </a:t>
              </a:r>
              <a:r>
                <a:rPr b="1" dirty="0" lang="ar-SA" sz="6000">
                  <a:solidFill>
                    <a:schemeClr val="tx1"/>
                  </a:solidFill>
                  <a:uFillTx/>
                </a:rPr>
                <a:t>فَـ</a:t>
              </a:r>
              <a:r>
                <a:rPr b="1" dirty="0" lang="ar-SA" sz="6000">
                  <a:solidFill>
                    <a:srgbClr val="FF0000"/>
                  </a:solidFill>
                  <a:uFillTx/>
                </a:rPr>
                <a:t>رِ</a:t>
              </a:r>
              <a:r>
                <a:rPr b="1" dirty="0" lang="ar-SA" sz="6000">
                  <a:solidFill>
                    <a:schemeClr val="tx1"/>
                  </a:solidFill>
                  <a:uFillTx/>
                </a:rPr>
                <a:t>حَة  </a:t>
              </a: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شكل بيضاوي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99771" y="2607494"/>
            <a:ext cx="357851" cy="1116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شكل بيضاوي 3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26755" y="1776247"/>
            <a:ext cx="357851" cy="9677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شكل بيضاوي 3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978170">
            <a:off x="3303733" y="1773817"/>
            <a:ext cx="357851" cy="9677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51345" y="552255"/>
            <a:ext cx="6096851" cy="119079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, ساعة حائط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53781" y="2413252"/>
            <a:ext cx="3210373" cy="150516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69909" y="2484135"/>
            <a:ext cx="3210373" cy="154326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9108" y="4446705"/>
            <a:ext cx="3258005" cy="1619476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98122" y="3196403"/>
            <a:ext cx="1246265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4800">
                <a:solidFill>
                  <a:srgbClr val="FF0000"/>
                </a:solidFill>
                <a:uFillTx/>
              </a:rPr>
              <a:t>بَـلَـد</a:t>
            </a:r>
            <a:endParaRPr b="1" dirty="0" lang="ar-SA" sz="28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62691" y="3254664"/>
            <a:ext cx="1246265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4800">
                <a:solidFill>
                  <a:srgbClr val="FF0000"/>
                </a:solidFill>
                <a:uFillTx/>
              </a:rPr>
              <a:t>رَمْــل</a:t>
            </a:r>
            <a:endParaRPr b="1" dirty="0" lang="ar-SA" sz="28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ربع نص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57149" y="5364580"/>
            <a:ext cx="1246265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4800">
                <a:solidFill>
                  <a:srgbClr val="FF0000"/>
                </a:solidFill>
                <a:uFillTx/>
              </a:rPr>
              <a:t>نِـمْـر</a:t>
            </a:r>
            <a:endParaRPr b="1" dirty="0" lang="ar-SA" sz="2800">
              <a:solidFill>
                <a:srgbClr val="FF0000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7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2"/>
      <p:bldP advAuto="4294967295" grpId="0" spid="11"/>
      <p:bldP advAuto="4294967295" grpId="0" spid="13"/>
    </p:bld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2100">
                <a:solidFill>
                  <a:schemeClr val="bg1"/>
                </a:solidFill>
                <a:uFillTx/>
              </a:rPr>
              <a:t> </a:t>
            </a:r>
            <a:r>
              <a:rPr b="1" dirty="0" lang="ar-SA" sz="6600">
                <a:solidFill>
                  <a:schemeClr val="bg1"/>
                </a:solidFill>
                <a:uFillTx/>
              </a:rPr>
              <a:t>بُنْ</a:t>
            </a:r>
            <a:endParaRPr b="1" dirty="0" lang="en-US" sz="66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7200">
                <a:solidFill>
                  <a:schemeClr val="bg1"/>
                </a:solidFill>
                <a:uFillTx/>
              </a:rPr>
              <a:t>لَبَن</a:t>
            </a:r>
            <a:r>
              <a:rPr b="1" dirty="0" lang="ar-SA" sz="6000">
                <a:solidFill>
                  <a:srgbClr val="FFFFFF"/>
                </a:solidFill>
                <a:uFillTx/>
              </a:rPr>
              <a:t>  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chemeClr val="bg1"/>
                </a:solidFill>
                <a:uFillTx/>
              </a:rPr>
              <a:t>لَمْ</a:t>
            </a:r>
            <a:endParaRPr b="1" dirty="0" lang="en-US" sz="60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 نِيـل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Rounded Rectangle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7392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 بَـلَـدُ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Rounded Rectangle 5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نَامَ 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Rounded Rectangle 5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9674" y="26196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 نِدِمَ 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2100">
                <a:solidFill>
                  <a:schemeClr val="tx1"/>
                </a:solidFill>
                <a:uFillTx/>
                <a:cs charset="-78" pitchFamily="2" typeface="Traditional Arabic"/>
              </a:rPr>
              <a:t> </a:t>
            </a:r>
            <a:r>
              <a:rPr b="1" dirty="0" lang="ar-SA" sz="6600">
                <a:solidFill>
                  <a:schemeClr val="bg1"/>
                </a:solidFill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دُب</a:t>
            </a:r>
            <a:endParaRPr b="1" dirty="0" lang="en-US" sz="21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972" y="261224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8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3267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7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ounded 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02775" y="263267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6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3782" y="268047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5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Rounded 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7429" y="94869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4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ounded Rectangl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85009" y="95721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3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Rounded Rectangl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549" y="100251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Rounded Rectangle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96182" y="94100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60219" y="4623874"/>
            <a:ext cx="7560840" cy="50405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26281" y="220489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البطاقات التعليمية التفاعلية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صورة 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83623" y="5453394"/>
            <a:ext cx="1393918" cy="117767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15656158">
            <a:off x="4181625" y="4857205"/>
            <a:ext cx="960834" cy="2320773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صورة 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17739" y="5469139"/>
            <a:ext cx="1393918" cy="117767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seq concurrent="1" nextAc="seek">
              <p:cTn evtFilter="cancelBubble" fill="hold" id="14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">
                      <p:stCondLst>
                        <p:cond delay="0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2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seq concurrent="1" nextAc="seek">
              <p:cTn evtFilter="cancelBubble" fill="hold" id="26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">
                      <p:stCondLst>
                        <p:cond delay="0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3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3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3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6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seq concurrent="1" nextAc="seek">
              <p:cTn evtFilter="cancelBubble" fill="hold" id="38" nodeType="interactiveSeq" restart="whenNotActive">
                <p:stCondLst>
                  <p:cond delay="0" evt="onClick">
                    <p:tgtEl>
                      <p:spTgt spid="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9">
                      <p:stCondLst>
                        <p:cond delay="0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4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4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9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51">
                      <p:stCondLst>
                        <p:cond delay="0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54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55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5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62" nodeType="interactiveSeq" restart="whenNotActive">
                <p:stCondLst>
                  <p:cond delay="0" evt="onClick">
                    <p:tgtEl>
                      <p:spTgt spid="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6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7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7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2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73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"/>
                  </p:tgtEl>
                </p:cond>
              </p:nextCondLst>
            </p:seq>
            <p:seq concurrent="1" nextAc="seek">
              <p:cTn evtFilter="cancelBubble" fill="hold" id="74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5">
                      <p:stCondLst>
                        <p:cond delay="0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8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84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5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  <p:seq concurrent="1" nextAc="seek">
              <p:cTn evtFilter="cancelBubble" fill="hold" id="86" nodeType="interactiveSeq" restart="whenNotActive">
                <p:stCondLst>
                  <p:cond delay="0" evt="onClick">
                    <p:tgtEl>
                      <p:spTgt spid="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7">
                      <p:stCondLst>
                        <p:cond delay="0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9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96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97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"/>
                  </p:tgtEl>
                </p:cond>
              </p:nextCondLst>
            </p:seq>
            <p:seq concurrent="1" nextAc="seek">
              <p:cTn evtFilter="cancelBubble" fill="hold" id="98" nodeType="interactiveSeq" restart="whenNotActive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9">
                      <p:stCondLst>
                        <p:cond delay="0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0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2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0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08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09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  <p:seq concurrent="1" nextAc="seek">
              <p:cTn evtFilter="cancelBubble" fill="hold" id="110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1">
                      <p:stCondLst>
                        <p:cond delay="0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1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4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5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1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2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122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3">
                      <p:stCondLst>
                        <p:cond delay="0"/>
                      </p:stCondLst>
                      <p:childTnLst>
                        <p:par>
                          <p:cTn fill="hold" id="12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26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27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3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32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3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134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5">
                      <p:stCondLst>
                        <p:cond delay="0"/>
                      </p:stCondLst>
                      <p:childTnLst>
                        <p:par>
                          <p:cTn fill="hold" id="13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3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8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9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4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44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45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146" nodeType="interactiveSeq" restart="whenNotActive">
                <p:stCondLst>
                  <p:cond delay="0" evt="onClick">
                    <p:tgtEl>
                      <p:spTgt spid="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47">
                      <p:stCondLst>
                        <p:cond delay="0"/>
                      </p:stCondLst>
                      <p:childTnLst>
                        <p:par>
                          <p:cTn fill="hold" id="14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4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5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5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5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5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"/>
                  </p:tgtEl>
                </p:cond>
              </p:nextCondLst>
            </p:seq>
            <p:seq concurrent="1" nextAc="seek">
              <p:cTn evtFilter="cancelBubble" fill="hold" id="158" nodeType="interactiveSeq" restart="whenNotActive">
                <p:stCondLst>
                  <p:cond delay="0" evt="onClick">
                    <p:tgtEl>
                      <p:spTgt spid="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9">
                      <p:stCondLst>
                        <p:cond delay="0"/>
                      </p:stCondLst>
                      <p:childTnLst>
                        <p:par>
                          <p:cTn fill="hold" id="16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6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62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63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6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6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6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6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"/>
                  </p:tgtEl>
                </p:cond>
              </p:nextCondLst>
            </p:seq>
            <p:seq concurrent="1" nextAc="seek">
              <p:cTn evtFilter="cancelBubble" fill="hold" id="170" nodeType="interactiveSeq" restart="whenNotActive">
                <p:stCondLst>
                  <p:cond delay="0" evt="onClick">
                    <p:tgtEl>
                      <p:spTgt spid="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71">
                      <p:stCondLst>
                        <p:cond delay="0"/>
                      </p:stCondLst>
                      <p:childTnLst>
                        <p:par>
                          <p:cTn fill="hold" id="17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7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74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75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7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7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8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8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"/>
                  </p:tgtEl>
                </p:cond>
              </p:nextCondLst>
            </p:seq>
            <p:seq concurrent="1" nextAc="seek">
              <p:cTn evtFilter="cancelBubble" fill="hold" id="182" nodeType="interactiveSeq" restart="whenNotActive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83">
                      <p:stCondLst>
                        <p:cond delay="0"/>
                      </p:stCondLst>
                      <p:childTnLst>
                        <p:par>
                          <p:cTn fill="hold" id="18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8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6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87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9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9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9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advAuto="4294967295" animBg="1" grpId="0" spid="44"/>
      <p:bldP advAuto="4294967295" animBg="1" grpId="1" spid="44"/>
      <p:bldP advAuto="4294967295" animBg="1" grpId="0" spid="46"/>
      <p:bldP advAuto="4294967295" animBg="1" grpId="1" spid="46"/>
      <p:bldP advAuto="4294967295" animBg="1" grpId="0" spid="47"/>
      <p:bldP advAuto="4294967295" animBg="1" grpId="1" spid="47"/>
      <p:bldP advAuto="4294967295" animBg="1" grpId="0" spid="49"/>
      <p:bldP advAuto="4294967295" animBg="1" grpId="1" spid="49"/>
      <p:bldP advAuto="4294967295" animBg="1" grpId="0" spid="50"/>
      <p:bldP advAuto="4294967295" animBg="1" grpId="1" spid="50"/>
      <p:bldP advAuto="4294967295" animBg="1" grpId="0" spid="53"/>
      <p:bldP advAuto="4294967295" animBg="1" grpId="1" spid="53"/>
      <p:bldP advAuto="4294967295" animBg="1" grpId="0" spid="54"/>
      <p:bldP advAuto="4294967295" animBg="1" grpId="1" spid="54"/>
      <p:bldP advAuto="4294967295" animBg="1" grpId="0" spid="56"/>
      <p:bldP advAuto="4294967295" animBg="1" grpId="1" spid="56"/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  <p:bldP advAuto="4294967295" animBg="1" grpId="0" spid="18"/>
      <p:bldP advAuto="4294967295" animBg="1" grpId="1" spid="18"/>
      <p:bldP advAuto="4294967295" animBg="1" grpId="0" spid="19"/>
      <p:bldP advAuto="4294967295" animBg="1" grpId="1" spid="19"/>
      <p:bldP advAuto="4294967295" animBg="1" grpId="0" spid="20"/>
      <p:bldP advAuto="4294967295" animBg="1" grpId="1" spid="20"/>
      <p:bldP advAuto="4294967295" animBg="1" grpId="0" spid="21"/>
      <p:bldP advAuto="4294967295" animBg="1" grpId="1" spid="21"/>
    </p:bldLst>
  </p:timing>
</p:sld>
</file>

<file path=ppt/slides/slide9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7200">
                <a:solidFill>
                  <a:srgbClr val="FFFFFF"/>
                </a:solidFill>
                <a:uFillTx/>
              </a:rPr>
              <a:t>  ـرُ</a:t>
            </a:r>
            <a:endParaRPr b="1" dirty="0" lang="en-US" sz="8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8000">
                <a:solidFill>
                  <a:schemeClr val="bg1"/>
                </a:solidFill>
                <a:uFillTx/>
              </a:rPr>
              <a:t>  لِ</a:t>
            </a:r>
            <a:endParaRPr b="1" dirty="0" lang="en-US" sz="413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7200">
                <a:solidFill>
                  <a:srgbClr val="FFFFFF"/>
                </a:solidFill>
                <a:uFillTx/>
              </a:rPr>
              <a:t> رُ</a:t>
            </a:r>
            <a:endParaRPr b="1" dirty="0" lang="en-US" sz="199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60132" y="95599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8000">
                <a:solidFill>
                  <a:srgbClr val="FFFFFF"/>
                </a:solidFill>
                <a:uFillTx/>
              </a:rPr>
              <a:t> رَ</a:t>
            </a:r>
            <a:endParaRPr b="1" dirty="0" lang="en-US" sz="8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Rounded Rectangle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7392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8000">
                <a:solidFill>
                  <a:srgbClr val="FFFFFF"/>
                </a:solidFill>
                <a:uFillTx/>
              </a:rPr>
              <a:t>رُو</a:t>
            </a:r>
            <a:endParaRPr b="1" dirty="0" lang="en-US" sz="8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Rounded Rectangle 5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8000">
                <a:solidFill>
                  <a:srgbClr val="FFFFFF"/>
                </a:solidFill>
                <a:uFillTx/>
              </a:rPr>
              <a:t>رَا</a:t>
            </a:r>
            <a:endParaRPr b="1" dirty="0" lang="en-US" sz="8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Rounded Rectangle 5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8000">
                <a:solidFill>
                  <a:srgbClr val="FFFFFF"/>
                </a:solidFill>
                <a:uFillTx/>
              </a:rPr>
              <a:t> مَا</a:t>
            </a:r>
            <a:endParaRPr b="1" dirty="0" lang="en-US" sz="8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8000">
                <a:solidFill>
                  <a:schemeClr val="bg1"/>
                </a:solidFill>
                <a:uFillTx/>
                <a:cs charset="-78" pitchFamily="2" typeface="Traditional Arabic"/>
              </a:rPr>
              <a:t>بُ  </a:t>
            </a:r>
            <a:r>
              <a:rPr b="1" dirty="0" lang="ar-SA" sz="11500">
                <a:solidFill>
                  <a:schemeClr val="bg1"/>
                </a:solidFill>
                <a:uFillTx/>
                <a:cs charset="-78" pitchFamily="2" typeface="Traditional Arabic"/>
              </a:rPr>
              <a:t> </a:t>
            </a:r>
            <a:endParaRPr b="1" dirty="0" lang="en-US" sz="80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Rounded Rectangle 5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  رِي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Rounded Rectangle 5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6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7200">
                <a:solidFill>
                  <a:srgbClr val="FFFFFF"/>
                </a:solidFill>
                <a:uFillTx/>
              </a:rPr>
              <a:t> دِ</a:t>
            </a:r>
            <a:endParaRPr b="1" dirty="0" lang="en-US" sz="72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Rounded Rectangle 6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06023" y="431118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7200">
                <a:solidFill>
                  <a:srgbClr val="FFFFFF"/>
                </a:solidFill>
                <a:uFillTx/>
              </a:rPr>
              <a:t>  نـَ</a:t>
            </a:r>
            <a:endParaRPr b="1" dirty="0" lang="en-US" sz="72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Rounded Rectangle 6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8000">
                <a:solidFill>
                  <a:srgbClr val="FFFFFF"/>
                </a:solidFill>
                <a:uFillTx/>
              </a:rPr>
              <a:t>ـرِ</a:t>
            </a:r>
            <a:endParaRPr b="1" dirty="0" lang="en-US" sz="72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61398" y="265061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5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1371" y="258162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8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45393" y="260493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7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ounded 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55983" y="265356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6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ounded Rectangle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28983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Rounded Rectangle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27081" y="435254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ounded Rectangle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35418" y="432442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10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ounded 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2183" y="432442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9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Rounded 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3090" y="94616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4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ounded Rectangl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94035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3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Rounded Rectangl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11009" y="98339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Rounded Rectangle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60132" y="93913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0223" y="190083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 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91580" y="5967431"/>
            <a:ext cx="7560840" cy="82065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تختار الطالبة رقم وتقرأ الحرف بأصواته ومواضعه خلف الرقم ثم الاملاء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صورة 2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2183" y="158248"/>
            <a:ext cx="1628775" cy="50482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seq concurrent="1" nextAc="seek">
              <p:cTn evtFilter="cancelBubble" fill="hold" id="14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">
                      <p:stCondLst>
                        <p:cond delay="0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2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seq concurrent="1" nextAc="seek">
              <p:cTn evtFilter="cancelBubble" fill="hold" id="26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">
                      <p:stCondLst>
                        <p:cond delay="0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3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3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3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6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seq concurrent="1" nextAc="seek">
              <p:cTn evtFilter="cancelBubble" fill="hold" id="38" nodeType="interactiveSeq" restart="whenNotActive">
                <p:stCondLst>
                  <p:cond delay="0" evt="onClick">
                    <p:tgtEl>
                      <p:spTgt spid="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9">
                      <p:stCondLst>
                        <p:cond delay="0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4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4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9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delay="0" evt="onClick">
                    <p:tgtEl>
                      <p:spTgt spid="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51">
                      <p:stCondLst>
                        <p:cond delay="0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5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5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5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"/>
                  </p:tgtEl>
                </p:cond>
              </p:nextCondLst>
            </p:seq>
            <p:seq concurrent="1" nextAc="seek">
              <p:cTn evtFilter="cancelBubble" fill="hold" id="62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6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7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7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2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73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74" nodeType="interactiveSeq" restart="whenNotActive">
                <p:stCondLst>
                  <p:cond delay="0" evt="onClick">
                    <p:tgtEl>
                      <p:spTgt spid="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5">
                      <p:stCondLst>
                        <p:cond delay="0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8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8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"/>
                  </p:tgtEl>
                </p:cond>
              </p:nextCondLst>
            </p:seq>
            <p:seq concurrent="1" nextAc="seek">
              <p:cTn evtFilter="cancelBubble" fill="hold" id="86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7">
                      <p:stCondLst>
                        <p:cond delay="0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9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96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97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  <p:seq concurrent="1" nextAc="seek">
              <p:cTn evtFilter="cancelBubble" fill="hold" id="98" nodeType="interactiveSeq" restart="whenNotActive">
                <p:stCondLst>
                  <p:cond delay="0" evt="onClick">
                    <p:tgtEl>
                      <p:spTgt spid="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9">
                      <p:stCondLst>
                        <p:cond delay="0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2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08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09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"/>
                  </p:tgtEl>
                </p:cond>
              </p:nextCondLst>
            </p:seq>
            <p:seq concurrent="1" nextAc="seek">
              <p:cTn evtFilter="cancelBubble" fill="hold" id="110" nodeType="interactiveSeq" restart="whenNotActive">
                <p:stCondLst>
                  <p:cond delay="0" evt="onClick">
                    <p:tgtEl>
                      <p:spTgt spid="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1">
                      <p:stCondLst>
                        <p:cond delay="0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1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2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"/>
                  </p:tgtEl>
                </p:cond>
              </p:nextCondLst>
            </p:seq>
            <p:seq concurrent="1" nextAc="seek">
              <p:cTn evtFilter="cancelBubble" fill="hold" id="122" nodeType="interactiveSeq" restart="whenNotActive">
                <p:stCondLst>
                  <p:cond delay="0" evt="onClick">
                    <p:tgtEl>
                      <p:spTgt spid="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3">
                      <p:stCondLst>
                        <p:cond delay="0"/>
                      </p:stCondLst>
                      <p:childTnLst>
                        <p:par>
                          <p:cTn fill="hold" id="1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2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2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3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32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3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"/>
                  </p:tgtEl>
                </p:cond>
              </p:nextCondLst>
            </p:seq>
            <p:seq concurrent="1" nextAc="seek">
              <p:cTn evtFilter="cancelBubble" fill="hold" id="134" nodeType="interactiveSeq" restart="whenNotActive">
                <p:stCondLst>
                  <p:cond delay="0" evt="onClick">
                    <p:tgtEl>
                      <p:spTgt spid="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5">
                      <p:stCondLst>
                        <p:cond delay="0"/>
                      </p:stCondLst>
                      <p:childTnLst>
                        <p:par>
                          <p:cTn fill="hold" id="1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4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44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45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"/>
                  </p:tgtEl>
                </p:cond>
              </p:nextCondLst>
            </p:seq>
            <p:seq concurrent="1" nextAc="seek">
              <p:cTn evtFilter="cancelBubble" fill="hold" id="146" nodeType="interactiveSeq" restart="whenNotActive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47">
                      <p:stCondLst>
                        <p:cond delay="0"/>
                      </p:stCondLst>
                      <p:childTnLst>
                        <p:par>
                          <p:cTn fill="hold" id="14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4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5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5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5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57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  <p:seq concurrent="1" nextAc="seek">
              <p:cTn evtFilter="cancelBubble" fill="hold" id="158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9">
                      <p:stCondLst>
                        <p:cond delay="0"/>
                      </p:stCondLst>
                      <p:childTnLst>
                        <p:par>
                          <p:cTn fill="hold" id="16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6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6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6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6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6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6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6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170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71">
                      <p:stCondLst>
                        <p:cond delay="0"/>
                      </p:stCondLst>
                      <p:childTnLst>
                        <p:par>
                          <p:cTn fill="hold" id="17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7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7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7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7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7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8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182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83">
                      <p:stCondLst>
                        <p:cond delay="0"/>
                      </p:stCondLst>
                      <p:childTnLst>
                        <p:par>
                          <p:cTn fill="hold" id="18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8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6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87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9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9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93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194" nodeType="interactiveSeq" restart="whenNotActive">
                <p:stCondLst>
                  <p:cond delay="0" evt="onClick">
                    <p:tgtEl>
                      <p:spTgt spid="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5">
                      <p:stCondLst>
                        <p:cond delay="0"/>
                      </p:stCondLst>
                      <p:childTnLst>
                        <p:par>
                          <p:cTn fill="hold" id="19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9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98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9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0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0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0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"/>
                  </p:tgtEl>
                </p:cond>
              </p:nextCondLst>
            </p:seq>
            <p:seq concurrent="1" nextAc="seek">
              <p:cTn evtFilter="cancelBubble" fill="hold" id="206" nodeType="interactiveSeq" restart="whenNotActive">
                <p:stCondLst>
                  <p:cond delay="0" evt="onClick">
                    <p:tgtEl>
                      <p:spTgt spid="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07">
                      <p:stCondLst>
                        <p:cond delay="0"/>
                      </p:stCondLst>
                      <p:childTnLst>
                        <p:par>
                          <p:cTn fill="hold" id="20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1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1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1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1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"/>
                  </p:tgtEl>
                </p:cond>
              </p:nextCondLst>
            </p:seq>
            <p:seq concurrent="1" nextAc="seek">
              <p:cTn evtFilter="cancelBubble" fill="hold" id="218" nodeType="interactiveSeq" restart="whenNotActive">
                <p:stCondLst>
                  <p:cond delay="0" evt="onClick">
                    <p:tgtEl>
                      <p:spTgt spid="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19">
                      <p:stCondLst>
                        <p:cond delay="0"/>
                      </p:stCondLst>
                      <p:childTnLst>
                        <p:par>
                          <p:cTn fill="hold" id="2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2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22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23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2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2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"/>
                  </p:tgtEl>
                </p:cond>
              </p:nextCondLst>
            </p:seq>
            <p:seq concurrent="1" nextAc="seek">
              <p:cTn evtFilter="cancelBubble" fill="hold" id="230" nodeType="interactiveSeq" restart="whenNotActive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31">
                      <p:stCondLst>
                        <p:cond delay="0"/>
                      </p:stCondLst>
                      <p:childTnLst>
                        <p:par>
                          <p:cTn fill="hold" id="23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3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34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35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3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3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4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  <p:seq concurrent="1" nextAc="seek">
              <p:cTn evtFilter="cancelBubble" fill="hold" id="242" nodeType="interactiveSeq" restart="whenNotActive">
                <p:stCondLst>
                  <p:cond delay="0" evt="onClick">
                    <p:tgtEl>
                      <p:spTgt spid="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43">
                      <p:stCondLst>
                        <p:cond delay="0"/>
                      </p:stCondLst>
                      <p:childTnLst>
                        <p:par>
                          <p:cTn fill="hold" id="24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4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46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47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4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5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5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"/>
                  </p:tgtEl>
                </p:cond>
              </p:nextCondLst>
            </p:seq>
            <p:seq concurrent="1" nextAc="seek">
              <p:cTn evtFilter="cancelBubble" fill="hold" id="254" nodeType="interactiveSeq" restart="whenNotActive">
                <p:stCondLst>
                  <p:cond delay="0" evt="onClick">
                    <p:tgtEl>
                      <p:spTgt spid="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55">
                      <p:stCondLst>
                        <p:cond delay="0"/>
                      </p:stCondLst>
                      <p:childTnLst>
                        <p:par>
                          <p:cTn fill="hold" id="25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58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59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6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6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6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65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"/>
                  </p:tgtEl>
                </p:cond>
              </p:nextCondLst>
            </p:seq>
            <p:seq concurrent="1" nextAc="seek">
              <p:cTn evtFilter="cancelBubble" fill="hold" id="266" nodeType="interactiveSeq" restart="whenNotActive">
                <p:stCondLst>
                  <p:cond delay="0" evt="onClick">
                    <p:tgtEl>
                      <p:spTgt spid="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67">
                      <p:stCondLst>
                        <p:cond delay="0"/>
                      </p:stCondLst>
                      <p:childTnLst>
                        <p:par>
                          <p:cTn fill="hold" id="26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6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7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71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7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7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7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7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1"/>
                  </p:tgtEl>
                </p:cond>
              </p:nextCondLst>
            </p:seq>
            <p:seq concurrent="1" nextAc="seek">
              <p:cTn evtFilter="cancelBubble" fill="hold" id="278" nodeType="interactiveSeq" restart="whenNotActive">
                <p:stCondLst>
                  <p:cond delay="0" evt="onClick">
                    <p:tgtEl>
                      <p:spTgt spid="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9">
                      <p:stCondLst>
                        <p:cond delay="0"/>
                      </p:stCondLst>
                      <p:childTnLst>
                        <p:par>
                          <p:cTn fill="hold" id="28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8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82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83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8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8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8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advAuto="4294967295" animBg="1" grpId="0" spid="46"/>
      <p:bldP advAuto="4294967295" animBg="1" grpId="1" spid="46"/>
      <p:bldP advAuto="4294967295" animBg="1" grpId="0" spid="44"/>
      <p:bldP advAuto="4294967295" animBg="1" grpId="1" spid="44"/>
      <p:bldP advAuto="4294967295" animBg="1" grpId="0" spid="47"/>
      <p:bldP advAuto="4294967295" animBg="1" grpId="1" spid="47"/>
      <p:bldP advAuto="4294967295" animBg="1" grpId="0" spid="49"/>
      <p:bldP advAuto="4294967295" animBg="1" grpId="1" spid="49"/>
      <p:bldP advAuto="4294967295" animBg="1" grpId="0" spid="50"/>
      <p:bldP advAuto="4294967295" animBg="1" grpId="1" spid="50"/>
      <p:bldP advAuto="4294967295" animBg="1" grpId="0" spid="53"/>
      <p:bldP advAuto="4294967295" animBg="1" grpId="1" spid="53"/>
      <p:bldP advAuto="4294967295" animBg="1" grpId="0" spid="54"/>
      <p:bldP advAuto="4294967295" animBg="1" grpId="1" spid="54"/>
      <p:bldP advAuto="4294967295" animBg="1" grpId="0" spid="56"/>
      <p:bldP advAuto="4294967295" animBg="1" grpId="1" spid="56"/>
      <p:bldP advAuto="4294967295" animBg="1" grpId="0" spid="58"/>
      <p:bldP advAuto="4294967295" animBg="1" grpId="1" spid="58"/>
      <p:bldP advAuto="4294967295" animBg="1" grpId="0" spid="60"/>
      <p:bldP advAuto="4294967295" animBg="1" grpId="1" spid="60"/>
      <p:bldP advAuto="4294967295" animBg="1" grpId="0" spid="61"/>
      <p:bldP advAuto="4294967295" animBg="1" grpId="1" spid="61"/>
      <p:bldP advAuto="4294967295" animBg="1" grpId="0" spid="63"/>
      <p:bldP advAuto="4294967295" animBg="1" grpId="1" spid="63"/>
      <p:bldP advAuto="4294967295" animBg="1" grpId="0" spid="8"/>
      <p:bldP advAuto="4294967295" animBg="1" grpId="1" spid="8"/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12"/>
      <p:bldP advAuto="4294967295" animBg="1" grpId="1" spid="12"/>
      <p:bldP advAuto="4294967295" animBg="1" grpId="0" spid="13"/>
      <p:bldP advAuto="4294967295" animBg="1" grpId="1" spid="13"/>
      <p:bldP advAuto="4294967295" animBg="1" grpId="0" spid="14"/>
      <p:bldP advAuto="4294967295" animBg="1" grpId="1" spid="14"/>
      <p:bldP advAuto="4294967295" animBg="1" grpId="0" spid="15"/>
      <p:bldP advAuto="4294967295" animBg="1" grpId="1" spid="15"/>
      <p:bldP advAuto="4294967295" animBg="1" grpId="0" spid="18"/>
      <p:bldP advAuto="4294967295" animBg="1" grpId="1" spid="18"/>
      <p:bldP advAuto="4294967295" animBg="1" grpId="0" spid="19"/>
      <p:bldP advAuto="4294967295" animBg="1" grpId="1" spid="19"/>
      <p:bldP advAuto="4294967295" animBg="1" grpId="0" spid="20"/>
      <p:bldP advAuto="4294967295" animBg="1" grpId="1" spid="20"/>
      <p:bldP advAuto="4294967295" animBg="1" grpId="0" spid="21"/>
      <p:bldP advAuto="4294967295" animBg="1" grpId="1" spid="21"/>
    </p:bldLst>
  </p:timing>
</p:sld>
</file>

<file path=ppt/slides/slide9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1996" y="715255"/>
            <a:ext cx="3962953" cy="103837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2419" y="2012932"/>
            <a:ext cx="8479153" cy="357111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0989" y="1691339"/>
            <a:ext cx="6914195" cy="3046988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الأولى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أسرتي 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إثرائي </a:t>
            </a: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المهارة :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84646" y="341398"/>
            <a:ext cx="4206605" cy="85961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7925" y="426800"/>
            <a:ext cx="3125333" cy="252043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r="4789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0743" y="219385"/>
            <a:ext cx="3623866" cy="81926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137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2460476"/>
            <a:ext cx="8689352" cy="293586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5"/>
          <a:srcRect t="816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79791" y="5396338"/>
            <a:ext cx="2024588" cy="1227362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0"/>
            <a:ext cx="8715375" cy="6594475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غرفة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4061" y="194480"/>
            <a:ext cx="6095877" cy="6205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86" name="Freeform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543739">
            <a:off x="1390650" y="2586038"/>
            <a:ext cx="1301750" cy="1801812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CDFF3F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87" name="Freeform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3290429">
            <a:off x="355600" y="3217863"/>
            <a:ext cx="1349375" cy="1736725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33CCCC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88" name="Freeform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6521194">
            <a:off x="221457" y="4501356"/>
            <a:ext cx="1350962" cy="1736725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CC00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89" name="Freeform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10527107">
            <a:off x="1412875" y="5002213"/>
            <a:ext cx="1301750" cy="1801812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ADD6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0" name="Freeform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2706978">
            <a:off x="2497931" y="3191669"/>
            <a:ext cx="1350963" cy="1736725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D8B1FF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1" name="Freeform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7122271">
            <a:off x="2439195" y="4517231"/>
            <a:ext cx="1350962" cy="1736725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BF092C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2" name="Oval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543739">
            <a:off x="1087438" y="3776663"/>
            <a:ext cx="1954212" cy="2025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none"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ar-SA" lang="ar-SA" sz="1800">
              <a:solidFill>
                <a:srgbClr val="000000"/>
              </a:solidFill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3" name="Group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543739">
            <a:off x="1397000" y="4143375"/>
            <a:ext cx="1301750" cy="1403350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21" name="Freeform 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3399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22" name="Freeform 1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4" name="Group 1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543739">
            <a:off x="1687513" y="2876550"/>
            <a:ext cx="700087" cy="623888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9" name="Freeform 1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20" name="Freeform 1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5" name="Group 1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3477294">
            <a:off x="518319" y="3598069"/>
            <a:ext cx="727075" cy="601663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7" name="Freeform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8" name="Freeform 1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6" name="Group 20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7068527">
            <a:off x="294481" y="5055395"/>
            <a:ext cx="727075" cy="601662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5" name="Freeform 2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6" name="Freeform 2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7" name="Group 2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10251555">
            <a:off x="1658938" y="5881688"/>
            <a:ext cx="701675" cy="623887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3" name="Freeform 2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4" name="Freeform 2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8" name="Group 2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7069687">
            <a:off x="2956719" y="5209381"/>
            <a:ext cx="727075" cy="601663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1" name="Freeform 2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2" name="Freeform 2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9" name="Group 2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775784">
            <a:off x="2959894" y="3629819"/>
            <a:ext cx="727075" cy="601663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9" name="Freeform 3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0" name="Freeform 3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Group 3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543739">
            <a:off x="7856538" y="387350"/>
            <a:ext cx="700087" cy="623888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7" name="Freeform 3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>
                <a:alpha val="54117"/>
              </a:srgbClr>
            </a:solidFill>
            <a:ln cmpd="sng" w="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8" name="Freeform 3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>
                <a:alpha val="54117"/>
              </a:schemeClr>
            </a:solidFill>
            <a:ln cmpd="sng" w="127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1" name="Freeform 3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2270746">
            <a:off x="6804025" y="906463"/>
            <a:ext cx="727075" cy="601662"/>
          </a:xfrm>
          <a:custGeom>
            <a:avLst/>
            <a:gdLst>
              <a:gd fmla="*/ 2147483646 w 1896" name="T0"/>
              <a:gd fmla="*/ 2147483646 h 1776" name="T1"/>
              <a:gd fmla="*/ 2147483646 w 1896" name="T2"/>
              <a:gd fmla="*/ 2147483646 h 1776" name="T3"/>
              <a:gd fmla="*/ 2147483646 w 1896" name="T4"/>
              <a:gd fmla="*/ 2147483646 h 1776" name="T5"/>
              <a:gd fmla="*/ 2147483646 w 1896" name="T6"/>
              <a:gd fmla="*/ 2147483646 h 1776" name="T7"/>
              <a:gd fmla="*/ 2147483646 w 1896" name="T8"/>
              <a:gd fmla="*/ 2147483646 h 1776" name="T9"/>
              <a:gd fmla="*/ 2147483646 w 1896" name="T10"/>
              <a:gd fmla="*/ 2147483646 h 1776" name="T11"/>
              <a:gd fmla="*/ 2147483646 w 1896" name="T12"/>
              <a:gd fmla="*/ 2147483646 h 1776" name="T13"/>
              <a:gd fmla="*/ 2147483646 w 1896" name="T14"/>
              <a:gd fmla="*/ 2147483646 h 1776" name="T15"/>
              <a:gd fmla="*/ 2147483646 w 1896" name="T16"/>
              <a:gd fmla="*/ 2147483646 h 1776" name="T17"/>
              <a:gd fmla="*/ 2147483646 w 1896" name="T18"/>
              <a:gd fmla="*/ 2147483646 h 1776" name="T19"/>
              <a:gd fmla="*/ 2147483646 w 1896" name="T20"/>
              <a:gd fmla="*/ 2147483646 h 1776" name="T21"/>
              <a:gd fmla="*/ 2147483646 w 1896" name="T22"/>
              <a:gd fmla="*/ 2147483646 h 1776" name="T23"/>
              <a:gd fmla="*/ 2147483646 w 1896" name="T24"/>
              <a:gd fmla="*/ 2147483646 h 1776" name="T25"/>
              <a:gd fmla="*/ 0 60000 65536" name="T26"/>
              <a:gd fmla="*/ 0 60000 65536" name="T27"/>
              <a:gd fmla="*/ 0 60000 65536" name="T28"/>
              <a:gd fmla="*/ 0 60000 65536" name="T29"/>
              <a:gd fmla="*/ 0 60000 65536" name="T30"/>
              <a:gd fmla="*/ 0 60000 65536" name="T31"/>
              <a:gd fmla="*/ 0 60000 65536" name="T32"/>
              <a:gd fmla="*/ 0 60000 65536" name="T33"/>
              <a:gd fmla="*/ 0 60000 65536" name="T34"/>
              <a:gd fmla="*/ 0 60000 65536" name="T35"/>
              <a:gd fmla="*/ 0 60000 65536" name="T36"/>
              <a:gd fmla="*/ 0 60000 65536" name="T37"/>
              <a:gd fmla="*/ 0 60000 65536" name="T3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b="b" l="0" r="r" t="0"/>
            <a:pathLst>
              <a:path h="1776" w="189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BAE975"/>
          </a:solidFill>
          <a:ln cmpd="sng" w="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2" name="Freeform 3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2775784">
            <a:off x="7347744" y="1235869"/>
            <a:ext cx="119063" cy="168275"/>
          </a:xfrm>
          <a:custGeom>
            <a:avLst/>
            <a:gdLst>
              <a:gd fmla="*/ 2147483646 w 203" name="T0"/>
              <a:gd fmla="*/ 2147483646 h 363" name="T1"/>
              <a:gd fmla="*/ 2147483646 w 203" name="T2"/>
              <a:gd fmla="*/ 2147483646 h 363" name="T3"/>
              <a:gd fmla="*/ 2147483646 w 203" name="T4"/>
              <a:gd fmla="*/ 2147483646 h 363" name="T5"/>
              <a:gd fmla="*/ 2147483646 w 203" name="T6"/>
              <a:gd fmla="*/ 2147483646 h 363" name="T7"/>
              <a:gd fmla="*/ 2147483646 w 203" name="T8"/>
              <a:gd fmla="*/ 2147483646 h 363" name="T9"/>
              <a:gd fmla="*/ 2147483646 w 203" name="T10"/>
              <a:gd fmla="*/ 2147483646 h 363" name="T11"/>
              <a:gd fmla="*/ 2147483646 w 203" name="T12"/>
              <a:gd fmla="*/ 2147483646 h 363" name="T13"/>
              <a:gd fmla="*/ 2147483646 w 203" name="T14"/>
              <a:gd fmla="*/ 2147483646 h 363" name="T15"/>
              <a:gd fmla="*/ 2147483646 w 203" name="T16"/>
              <a:gd fmla="*/ 2147483646 h 363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  <a:gd fmla="*/ 0 60000 65536" name="T24"/>
              <a:gd fmla="*/ 0 60000 65536" name="T25"/>
              <a:gd fmla="*/ 0 60000 65536" name="T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b="b" l="0" r="r" t="0"/>
            <a:pathLst>
              <a:path h="363" w="20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cmpd="sng" w="28575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3" name="Freeform 3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2436453">
            <a:off x="7704138" y="1301750"/>
            <a:ext cx="519112" cy="434975"/>
          </a:xfrm>
          <a:custGeom>
            <a:avLst/>
            <a:gdLst>
              <a:gd fmla="*/ 2147483646 w 1896" name="T0"/>
              <a:gd fmla="*/ 2147483646 h 1776" name="T1"/>
              <a:gd fmla="*/ 2147483646 w 1896" name="T2"/>
              <a:gd fmla="*/ 2147483646 h 1776" name="T3"/>
              <a:gd fmla="*/ 2147483646 w 1896" name="T4"/>
              <a:gd fmla="*/ 2147483646 h 1776" name="T5"/>
              <a:gd fmla="*/ 2147483646 w 1896" name="T6"/>
              <a:gd fmla="*/ 2147483646 h 1776" name="T7"/>
              <a:gd fmla="*/ 2147483646 w 1896" name="T8"/>
              <a:gd fmla="*/ 2147483646 h 1776" name="T9"/>
              <a:gd fmla="*/ 2147483646 w 1896" name="T10"/>
              <a:gd fmla="*/ 2147483646 h 1776" name="T11"/>
              <a:gd fmla="*/ 2147483646 w 1896" name="T12"/>
              <a:gd fmla="*/ 2147483646 h 1776" name="T13"/>
              <a:gd fmla="*/ 2147483646 w 1896" name="T14"/>
              <a:gd fmla="*/ 2147483646 h 1776" name="T15"/>
              <a:gd fmla="*/ 2147483646 w 1896" name="T16"/>
              <a:gd fmla="*/ 2147483646 h 1776" name="T17"/>
              <a:gd fmla="*/ 2147483646 w 1896" name="T18"/>
              <a:gd fmla="*/ 2147483646 h 1776" name="T19"/>
              <a:gd fmla="*/ 2147483646 w 1896" name="T20"/>
              <a:gd fmla="*/ 2147483646 h 1776" name="T21"/>
              <a:gd fmla="*/ 2147483646 w 1896" name="T22"/>
              <a:gd fmla="*/ 2147483646 h 1776" name="T23"/>
              <a:gd fmla="*/ 2147483646 w 1896" name="T24"/>
              <a:gd fmla="*/ 2147483646 h 1776" name="T25"/>
              <a:gd fmla="*/ 0 60000 65536" name="T26"/>
              <a:gd fmla="*/ 0 60000 65536" name="T27"/>
              <a:gd fmla="*/ 0 60000 65536" name="T28"/>
              <a:gd fmla="*/ 0 60000 65536" name="T29"/>
              <a:gd fmla="*/ 0 60000 65536" name="T30"/>
              <a:gd fmla="*/ 0 60000 65536" name="T31"/>
              <a:gd fmla="*/ 0 60000 65536" name="T32"/>
              <a:gd fmla="*/ 0 60000 65536" name="T33"/>
              <a:gd fmla="*/ 0 60000 65536" name="T34"/>
              <a:gd fmla="*/ 0 60000 65536" name="T35"/>
              <a:gd fmla="*/ 0 60000 65536" name="T36"/>
              <a:gd fmla="*/ 0 60000 65536" name="T37"/>
              <a:gd fmla="*/ 0 60000 65536" name="T3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b="b" l="0" r="r" t="0"/>
            <a:pathLst>
              <a:path h="1776" w="189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CC99FF"/>
          </a:solidFill>
          <a:ln cmpd="sng" w="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4" name="Freeform 3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1931415">
            <a:off x="8034338" y="1304925"/>
            <a:ext cx="84137" cy="120650"/>
          </a:xfrm>
          <a:custGeom>
            <a:avLst/>
            <a:gdLst>
              <a:gd fmla="*/ 2147483646 w 203" name="T0"/>
              <a:gd fmla="*/ 2147483646 h 363" name="T1"/>
              <a:gd fmla="*/ 2147483646 w 203" name="T2"/>
              <a:gd fmla="*/ 2147483646 h 363" name="T3"/>
              <a:gd fmla="*/ 2147483646 w 203" name="T4"/>
              <a:gd fmla="*/ 2147483646 h 363" name="T5"/>
              <a:gd fmla="*/ 2147483646 w 203" name="T6"/>
              <a:gd fmla="*/ 2147483646 h 363" name="T7"/>
              <a:gd fmla="*/ 2147483646 w 203" name="T8"/>
              <a:gd fmla="*/ 2147483646 h 363" name="T9"/>
              <a:gd fmla="*/ 2147483646 w 203" name="T10"/>
              <a:gd fmla="*/ 2147483646 h 363" name="T11"/>
              <a:gd fmla="*/ 2147483646 w 203" name="T12"/>
              <a:gd fmla="*/ 2147483646 h 363" name="T13"/>
              <a:gd fmla="*/ 2147483646 w 203" name="T14"/>
              <a:gd fmla="*/ 2147483646 h 363" name="T15"/>
              <a:gd fmla="*/ 2147483646 w 203" name="T16"/>
              <a:gd fmla="*/ 2147483646 h 363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  <a:gd fmla="*/ 0 60000 65536" name="T24"/>
              <a:gd fmla="*/ 0 60000 65536" name="T25"/>
              <a:gd fmla="*/ 0 60000 65536" name="T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b="b" l="0" r="r" t="0"/>
            <a:pathLst>
              <a:path h="363" w="20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cmpd="sng" w="28575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3047" name="Text Box 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0336" y="1212424"/>
            <a:ext cx="6069092" cy="769441"/>
          </a:xfrm>
          <a:prstGeom prst="rect">
            <a:avLst/>
          </a:prstGeom>
          <a:solidFill>
            <a:srgbClr val="FFFFD5"/>
          </a:solidFill>
          <a:ln w="38100">
            <a:solidFill>
              <a:schemeClr val="tx1"/>
            </a:solidFill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uFillTx/>
                <a:latin typeface="Calibri"/>
                <a:cs charset="-78" pitchFamily="2" typeface="Simplified Arabic"/>
              </a:rPr>
              <a:t>ماذا تعلمنا في درسنا هذا اليوم ؟</a:t>
            </a:r>
            <a:endParaRPr b="1" dirty="0" lang="en-US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uFillTx/>
              <a:latin typeface="Calibri"/>
              <a:cs typeface="+mn-cs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ماذا تعلمت بدون عنوان.png" id="38" name="صورة 3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62417" y="2273254"/>
            <a:ext cx="2536119" cy="4310436"/>
          </a:xfrm>
          <a:prstGeom prst="rect">
            <a:avLst/>
          </a:prstGeom>
          <a:ln cap="sq" cmpd="thickThin" w="88900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mph" presetID="6" presetSubtype="0" repeatCount="4294967295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6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2000" id="15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2.bp.blogspot.com/--4HtM8q1_Jk/TewaU4HC4II/AAAAAAAABAA/2bswSclerQ8/s1600/app_full_proxy.php3.png" id="120834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ar-SA" lang="ar-SA" sz="1800">
              <a:solidFill>
                <a:srgbClr val="000000"/>
              </a:solidFill>
              <a:uFillTx/>
              <a:latin charset="0" panose="020B0604020202020204" pitchFamily="34" typeface="Arial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1034" name="Picture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7316" l="4854" r="4854" t="447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7564" y="374086"/>
            <a:ext cx="7848872" cy="5805028"/>
          </a:xfrm>
          <a:prstGeom prst="rect">
            <a:avLst/>
          </a:prstGeom>
          <a:noFill/>
          <a:ln w="76200">
            <a:solidFill>
              <a:srgbClr val="CC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ذو زاويتين مستديرتين في نفس الجانب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57518" y="2904874"/>
            <a:ext cx="5228964" cy="2151856"/>
          </a:xfrm>
          <a:prstGeom prst="round2SameRect">
            <a:avLst>
              <a:gd fmla="val 0" name="adj1"/>
              <a:gd fmla="val 0" name="adj2"/>
            </a:avLst>
          </a:prstGeom>
          <a:ln w="7620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ln w="0"/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uFillTx/>
                <a:cs charset="-78" pitchFamily="2" typeface="W1 SHUROOQ 12 007"/>
              </a:rPr>
              <a:t>اجمعي صورا جميلة لكلمات بها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ln w="0"/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uFillTx/>
                <a:cs charset="-78" pitchFamily="2" typeface="W1 SHUROOQ 12 007"/>
              </a:rPr>
              <a:t>حرف  الراء</a:t>
            </a:r>
            <a:r>
              <a:rPr b="1" dirty="0" lang="ar-SA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dir="2700000" dist="38100" rotWithShape="0">
                    <a:schemeClr val="accent2"/>
                  </a:outerShdw>
                </a:effectLst>
                <a:uFillTx/>
                <a:cs charset="-78" pitchFamily="2" typeface="W1 SHUROOQ 12 007"/>
              </a:rPr>
              <a:t> </a:t>
            </a:r>
            <a:r>
              <a:rPr b="1" dirty="0" lang="ar-SA" sz="4400">
                <a:ln w="0"/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uFillTx/>
                <a:cs charset="-78" pitchFamily="2" typeface="W1 SHUROOQ 12 007"/>
              </a:rPr>
              <a:t>وألصقيها في كراستك.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ln w="0"/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uFillTx/>
                <a:cs charset="-78" pitchFamily="2" typeface="W1 SHUROOQ 12 007"/>
              </a:rPr>
              <a:t>- قراءة الكلمات والجمل قراءة صحيحة .</a:t>
            </a:r>
          </a:p>
          <a:p>
            <a:pPr algn="ctr" eaLnBrk="1" hangingPunct="1" rtl="1">
              <a:defRPr>
                <a:uFillTx/>
              </a:defRPr>
            </a:pPr>
            <a:endParaRPr b="1" dirty="0" lang="ar-SA" sz="3600">
              <a:ln w="0"/>
              <a:solidFill>
                <a:schemeClr val="accent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uFillTx/>
              <a:cs charset="-78" pitchFamily="2" typeface="W1 SHUROOQ 12 007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وان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1987" y="986631"/>
            <a:ext cx="2740025" cy="442913"/>
          </a:xfrm>
          <a:prstGeom prst="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eaLnBrk="0" fontAlgn="base" hangingPunct="0" rtl="1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1pPr>
            <a:lvl2pPr algn="ctr" eaLnBrk="0" fontAlgn="base" hangingPunct="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2pPr>
            <a:lvl3pPr algn="ctr" eaLnBrk="0" fontAlgn="base" hangingPunct="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3pPr>
            <a:lvl4pPr algn="ctr" eaLnBrk="0" fontAlgn="base" hangingPunct="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4pPr>
            <a:lvl5pPr algn="ctr" eaLnBrk="0" fontAlgn="base" hangingPunct="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5pPr>
            <a:lvl6pPr algn="ctr" fontAlgn="base" marL="45720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6pPr>
            <a:lvl7pPr algn="ctr" fontAlgn="base" marL="91440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7pPr>
            <a:lvl8pPr algn="ctr" fontAlgn="base" marL="137160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8pPr>
            <a:lvl9pPr algn="ctr" fontAlgn="base" marL="182880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uFillTx/>
              </a:defRPr>
            </a:pPr>
            <a:r>
              <a:rPr dirty="0" lang="ar-SA" sz="7200">
                <a:ln w="0"/>
                <a:solidFill>
                  <a:schemeClr val="tx1"/>
                </a:solidFill>
                <a:uFillTx/>
                <a:cs charset="-78" pitchFamily="2" typeface="W1 SHUROOQ 16 011"/>
              </a:rPr>
              <a:t>الواجب :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remove" grpId="0" id="5" nodeType="clickEffect" presetClass="emph" presetID="27" presetSubtype="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250" fill="remove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250" fill="remove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autoRev="1" dur="250" fill="remove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250" fill="remove" id="9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4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</p:bldLst>
  </p:timing>
</p:sld>
</file>

<file path=ppt/slides/slide9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14902" y="1751497"/>
            <a:ext cx="6914195" cy="584775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  <a:endParaRPr b="1" dirty="0" lang="ar-SA" sz="3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23698" y="1051261"/>
            <a:ext cx="4206605" cy="85961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796" y="2276581"/>
            <a:ext cx="8534399" cy="99273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728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67675" y="483408"/>
            <a:ext cx="6344535" cy="106866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المشي, ثابت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43461" y="2408503"/>
            <a:ext cx="2619741" cy="229584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جل, ثابت, فيل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76419" y="2420531"/>
            <a:ext cx="2591162" cy="239701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0798" y="2307329"/>
            <a:ext cx="2495898" cy="239701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22146" y="1973179"/>
            <a:ext cx="2877770" cy="333274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07662" y="1952668"/>
            <a:ext cx="2877770" cy="333274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2251" y="1952666"/>
            <a:ext cx="2877770" cy="333274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ربع نص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18624" y="3950369"/>
            <a:ext cx="1074882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3600">
                <a:solidFill>
                  <a:srgbClr val="7030A0"/>
                </a:solidFill>
                <a:uFillTx/>
              </a:rPr>
              <a:t>نِمْر</a:t>
            </a:r>
            <a:endParaRPr dirty="0" lang="ar-SA" sz="2400">
              <a:solidFill>
                <a:srgbClr val="7030A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ربع نص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20631" y="4058017"/>
            <a:ext cx="1074882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3600">
                <a:solidFill>
                  <a:srgbClr val="7030A0"/>
                </a:solidFill>
                <a:uFillTx/>
              </a:rPr>
              <a:t>نَمْل</a:t>
            </a:r>
            <a:endParaRPr dirty="0" lang="ar-SA" sz="2400">
              <a:solidFill>
                <a:srgbClr val="7030A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ربع نص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66664" y="4200201"/>
            <a:ext cx="1074882" cy="64633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3600">
                <a:solidFill>
                  <a:srgbClr val="7030A0"/>
                </a:solidFill>
                <a:uFillTx/>
              </a:rPr>
              <a:t>لَبَن</a:t>
            </a:r>
            <a:endParaRPr dirty="0" lang="ar-SA" sz="2400">
              <a:solidFill>
                <a:srgbClr val="7030A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12"/>
      <p:bldP advAuto="4294967295" grpId="0" spid="13"/>
      <p:bldP advAuto="4294967295" grpId="0" spid="14"/>
    </p:bldLst>
  </p:timing>
</p:sld>
</file>

<file path=ppt/slides/slide9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1" name="صورة 4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00331" y="4053023"/>
            <a:ext cx="6563641" cy="67636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42" name="صورة 4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0514" y="4058225"/>
            <a:ext cx="1657581" cy="63826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" name="صورة 3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84135" y="3072255"/>
            <a:ext cx="6496957" cy="6668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صورة 2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69846" y="1940651"/>
            <a:ext cx="6525536" cy="69542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طائر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58785" y="605257"/>
            <a:ext cx="6192114" cy="117173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4" y="189185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ربع نص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33588" y="1872863"/>
            <a:ext cx="721895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800">
                <a:uFillTx/>
              </a:rPr>
              <a:t>بَـ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ربع نص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72027" y="1820040"/>
            <a:ext cx="926432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800">
                <a:uFillTx/>
              </a:rPr>
              <a:t> ــرَ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ربع نص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2411" y="1872862"/>
            <a:ext cx="721895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800">
                <a:uFillTx/>
              </a:rPr>
              <a:t>د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ربع نص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78008" y="2993721"/>
            <a:ext cx="721895" cy="76944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400">
                <a:uFillTx/>
              </a:rPr>
              <a:t>نَـ</a:t>
            </a:r>
            <a:endParaRPr b="1" dirty="0" lang="ar-SA" sz="48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ربع نص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26466" y="2962942"/>
            <a:ext cx="721895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800">
                <a:uFillTx/>
              </a:rPr>
              <a:t>ـدِ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ربع نص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91186" y="2976682"/>
            <a:ext cx="721895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800">
                <a:uFillTx/>
              </a:rPr>
              <a:t>م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مربع نص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73363" y="3939640"/>
            <a:ext cx="721895" cy="76944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400">
                <a:uFillTx/>
              </a:rPr>
              <a:t>مُـ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ربع نص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40994" y="3969654"/>
            <a:ext cx="721895" cy="76944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400">
                <a:uFillTx/>
              </a:rPr>
              <a:t>ـدُ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ربع نص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38601" y="3951061"/>
            <a:ext cx="721895" cy="76944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400">
                <a:uFillTx/>
              </a:rPr>
              <a:t>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ربع نص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6412" y="3994481"/>
            <a:ext cx="1058780" cy="707886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000">
                <a:solidFill>
                  <a:srgbClr val="FF0000"/>
                </a:solidFill>
                <a:uFillTx/>
              </a:rPr>
              <a:t>مُدُن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32" name="صورة 3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265" y="2012773"/>
            <a:ext cx="1657581" cy="63826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ربع نص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3742" y="1918056"/>
            <a:ext cx="1191126" cy="76944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400">
                <a:solidFill>
                  <a:srgbClr val="FF0000"/>
                </a:solidFill>
                <a:uFillTx/>
              </a:rPr>
              <a:t>بَـرَد</a:t>
            </a:r>
            <a:endParaRPr b="1" dirty="0" lang="ar-SA" sz="4800">
              <a:solidFill>
                <a:srgbClr val="FF0000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39" name="صورة 3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953" y="3086544"/>
            <a:ext cx="1657581" cy="63826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ربع نص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4709" y="3031523"/>
            <a:ext cx="1034717" cy="76944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4400">
                <a:solidFill>
                  <a:srgbClr val="FF0000"/>
                </a:solidFill>
                <a:uFillTx/>
              </a:rPr>
              <a:t>نَدِم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3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7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2">
                      <p:stCondLst>
                        <p:cond delay="indefinite"/>
                      </p:stCondLst>
                      <p:childTnLst>
                        <p:par>
                          <p:cTn fill="hold" id="4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6">
                      <p:stCondLst>
                        <p:cond delay="indefinite"/>
                      </p:stCondLst>
                      <p:childTnLst>
                        <p:par>
                          <p:cTn fill="hold" id="4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0">
                      <p:stCondLst>
                        <p:cond delay="indefinite"/>
                      </p:stCondLst>
                      <p:childTnLst>
                        <p:par>
                          <p:cTn fill="hold" id="5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4">
                      <p:stCondLst>
                        <p:cond delay="indefinite"/>
                      </p:stCondLst>
                      <p:childTnLst>
                        <p:par>
                          <p:cTn fill="hold" id="5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8">
                      <p:stCondLst>
                        <p:cond delay="indefinite"/>
                      </p:stCondLst>
                      <p:childTnLst>
                        <p:par>
                          <p:cTn fill="hold" id="5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17"/>
      <p:bldP advAuto="4294967295" grpId="0" spid="18"/>
      <p:bldP advAuto="4294967295" grpId="0" spid="19"/>
      <p:bldP advAuto="4294967295" grpId="0" spid="21"/>
      <p:bldP advAuto="4294967295" grpId="0" spid="22"/>
      <p:bldP advAuto="4294967295" grpId="0" spid="23"/>
      <p:bldP advAuto="4294967295" grpId="0" spid="25"/>
      <p:bldP advAuto="4294967295" grpId="0" spid="26"/>
      <p:bldP advAuto="4294967295" grpId="0" spid="27"/>
      <p:bldP advAuto="4294967295" grpId="0" spid="28"/>
      <p:bldP advAuto="4294967295" grpId="0" spid="20"/>
      <p:bldP advAuto="4294967295" grpId="0" spid="24"/>
    </p:bldLst>
  </p:timing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نسق Office">
  <a:themeElements>
    <a:clrScheme name="نسق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panose="020F0302020204030204"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panose="020F0502020204030204"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panose="020F0302020204030204"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panose="020F0502020204030204"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</TotalTime>
  <Words>1756</Words>
  <PresentationFormat>عرض على الشاشة (4:3)</PresentationFormat>
  <Paragraphs>561</Paragraphs>
  <Slides>106</Slides>
  <Notes>7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106</vt:i4>
      </vt:variant>
    </vt:vector>
  </HeadingPairs>
  <TitlesOfParts>
    <vt:vector size="124" baseType="lpstr">
      <vt:lpstr>A 3D Max Alsalam</vt:lpstr>
      <vt:lpstr>Adobe Arabic</vt:lpstr>
      <vt:lpstr>Adobe نسخ Medium</vt:lpstr>
      <vt:lpstr>AL-Mohanad Bold</vt:lpstr>
      <vt:lpstr>Andalus</vt:lpstr>
      <vt:lpstr>Arabic Typesetting</vt:lpstr>
      <vt:lpstr>Arial</vt:lpstr>
      <vt:lpstr>Calibri</vt:lpstr>
      <vt:lpstr>Calibri Light</vt:lpstr>
      <vt:lpstr>Courier New</vt:lpstr>
      <vt:lpstr>KFGQPC Uthman Taha Naskh</vt:lpstr>
      <vt:lpstr>Kristen ITC</vt:lpstr>
      <vt:lpstr>Sakkal Majalla</vt:lpstr>
      <vt:lpstr>Symbol</vt:lpstr>
      <vt:lpstr>Times New Roman</vt:lpstr>
      <vt:lpstr>Traditional Arabic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فوائد القراءة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2019-10-10T12:58:56Z</dcterms:created>
  <dcterms:modified xsi:type="dcterms:W3CDTF">2019-10-11T16:30:18Z</dcterms:modified>
</cp:coreProperties>
</file>