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8DC4-3C0D-4944-AA0E-618C7FE49BAE}" type="datetimeFigureOut">
              <a:rPr lang="ar-SA" smtClean="0"/>
              <a:t>08/12/32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6CCD-9056-48A6-8215-00077F0E42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394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8DC4-3C0D-4944-AA0E-618C7FE49BAE}" type="datetimeFigureOut">
              <a:rPr lang="ar-SA" smtClean="0"/>
              <a:t>08/12/32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6CCD-9056-48A6-8215-00077F0E42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923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8DC4-3C0D-4944-AA0E-618C7FE49BAE}" type="datetimeFigureOut">
              <a:rPr lang="ar-SA" smtClean="0"/>
              <a:t>08/12/32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6CCD-9056-48A6-8215-00077F0E42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73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8DC4-3C0D-4944-AA0E-618C7FE49BAE}" type="datetimeFigureOut">
              <a:rPr lang="ar-SA" smtClean="0"/>
              <a:t>08/12/32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6CCD-9056-48A6-8215-00077F0E42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636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8DC4-3C0D-4944-AA0E-618C7FE49BAE}" type="datetimeFigureOut">
              <a:rPr lang="ar-SA" smtClean="0"/>
              <a:t>08/12/32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6CCD-9056-48A6-8215-00077F0E42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878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8DC4-3C0D-4944-AA0E-618C7FE49BAE}" type="datetimeFigureOut">
              <a:rPr lang="ar-SA" smtClean="0"/>
              <a:t>08/12/32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6CCD-9056-48A6-8215-00077F0E42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558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8DC4-3C0D-4944-AA0E-618C7FE49BAE}" type="datetimeFigureOut">
              <a:rPr lang="ar-SA" smtClean="0"/>
              <a:t>08/12/32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6CCD-9056-48A6-8215-00077F0E42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19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8DC4-3C0D-4944-AA0E-618C7FE49BAE}" type="datetimeFigureOut">
              <a:rPr lang="ar-SA" smtClean="0"/>
              <a:t>08/12/32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6CCD-9056-48A6-8215-00077F0E42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940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8DC4-3C0D-4944-AA0E-618C7FE49BAE}" type="datetimeFigureOut">
              <a:rPr lang="ar-SA" smtClean="0"/>
              <a:t>08/12/32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6CCD-9056-48A6-8215-00077F0E42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768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8DC4-3C0D-4944-AA0E-618C7FE49BAE}" type="datetimeFigureOut">
              <a:rPr lang="ar-SA" smtClean="0"/>
              <a:t>08/12/32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6CCD-9056-48A6-8215-00077F0E42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61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8DC4-3C0D-4944-AA0E-618C7FE49BAE}" type="datetimeFigureOut">
              <a:rPr lang="ar-SA" smtClean="0"/>
              <a:t>08/12/32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6CCD-9056-48A6-8215-00077F0E42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910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D8DC4-3C0D-4944-AA0E-618C7FE49BAE}" type="datetimeFigureOut">
              <a:rPr lang="ar-SA" smtClean="0"/>
              <a:t>08/12/32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A6CCD-9056-48A6-8215-00077F0E423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28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73216"/>
            <a:ext cx="2158205" cy="864096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37" y="2917698"/>
            <a:ext cx="2256259" cy="2023470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973635" y="707839"/>
            <a:ext cx="6984776" cy="689794"/>
            <a:chOff x="1547664" y="1052736"/>
            <a:chExt cx="6984776" cy="6897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052736"/>
              <a:ext cx="5836718" cy="689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2147" y="1109117"/>
              <a:ext cx="1120293" cy="633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17" y="1988840"/>
            <a:ext cx="2317999" cy="1302817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3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86772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699792" y="3861048"/>
            <a:ext cx="3672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283968" y="4437112"/>
            <a:ext cx="3672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4211960" y="4806444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355976" y="5157192"/>
            <a:ext cx="36724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sz="1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763688" y="5464462"/>
            <a:ext cx="64809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sz="16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9116">
            <a:off x="-45560" y="3896812"/>
            <a:ext cx="2893150" cy="22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9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764704"/>
            <a:ext cx="8280920" cy="1512168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" y="4617417"/>
            <a:ext cx="2893150" cy="22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60486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899592" y="1196752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899592" y="3861048"/>
            <a:ext cx="30963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sz="40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39552" y="4196354"/>
            <a:ext cx="36724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sz="40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131840" y="594928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803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204" y="1196752"/>
            <a:ext cx="5812236" cy="3312368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0" y="4739233"/>
            <a:ext cx="8037500" cy="17861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2" y="-243408"/>
            <a:ext cx="3200400" cy="1971675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808" y="2924944"/>
            <a:ext cx="1605808" cy="1349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8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2" y="44624"/>
            <a:ext cx="3200400" cy="197167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81302"/>
            <a:ext cx="8352928" cy="3539986"/>
          </a:xfrm>
          <a:prstGeom prst="rect">
            <a:avLst/>
          </a:prstGeom>
          <a:solidFill>
            <a:srgbClr val="000000">
              <a:shade val="95000"/>
            </a:srgbClr>
          </a:solidFill>
          <a:ln w="40005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7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496944" cy="3600400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2495">
            <a:off x="363488" y="593229"/>
            <a:ext cx="3200400" cy="1971675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3851920" y="3356992"/>
            <a:ext cx="4608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841993" y="3717032"/>
            <a:ext cx="46085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059832" y="4139788"/>
            <a:ext cx="540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39552" y="4583850"/>
            <a:ext cx="727280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5975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505842" cy="1008112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76" y="44624"/>
            <a:ext cx="3200400" cy="1971675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36912"/>
            <a:ext cx="2395774" cy="501274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56257"/>
            <a:ext cx="2422632" cy="546349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9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980"/>
            <a:ext cx="8352928" cy="6261364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60" y="1772816"/>
            <a:ext cx="2182416" cy="168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3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310663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7124">
            <a:off x="190462" y="247957"/>
            <a:ext cx="2893150" cy="2231945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2123728" y="3059668"/>
            <a:ext cx="4680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123728" y="3573016"/>
            <a:ext cx="4680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907704" y="4509120"/>
            <a:ext cx="2952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103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624"/>
            <a:ext cx="2893150" cy="2231945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32"/>
          <a:stretch/>
        </p:blipFill>
        <p:spPr bwMode="auto">
          <a:xfrm>
            <a:off x="443627" y="2286871"/>
            <a:ext cx="8304837" cy="423847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3288686" y="4571836"/>
            <a:ext cx="48837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3288686" y="5003884"/>
            <a:ext cx="48837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2267744" y="5445224"/>
            <a:ext cx="59198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sz="20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252519" y="5949280"/>
            <a:ext cx="591988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6507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08696"/>
            <a:ext cx="7342834" cy="2216448"/>
          </a:xfrm>
          <a:prstGeom prst="rect">
            <a:avLst/>
          </a:prstGeom>
          <a:noFill/>
          <a:ln w="2254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63327">
            <a:off x="154305" y="68616"/>
            <a:ext cx="2893150" cy="223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عرض على الشاشة (3:4)‏</PresentationFormat>
  <Paragraphs>0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18</cp:revision>
  <dcterms:created xsi:type="dcterms:W3CDTF">2011-11-03T23:23:19Z</dcterms:created>
  <dcterms:modified xsi:type="dcterms:W3CDTF">2011-11-04T00:42:24Z</dcterms:modified>
</cp:coreProperties>
</file>