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720" r:id="rId2"/>
    <p:sldMasterId id="2147483732" r:id="rId3"/>
    <p:sldMasterId id="2147483744" r:id="rId4"/>
    <p:sldMasterId id="2147483756" r:id="rId5"/>
  </p:sldMasterIdLst>
  <p:sldIdLst>
    <p:sldId id="256" r:id="rId6"/>
    <p:sldId id="318" r:id="rId7"/>
    <p:sldId id="319" r:id="rId8"/>
    <p:sldId id="320" r:id="rId9"/>
    <p:sldId id="315" r:id="rId10"/>
    <p:sldId id="336" r:id="rId11"/>
    <p:sldId id="337" r:id="rId12"/>
    <p:sldId id="327" r:id="rId13"/>
    <p:sldId id="328" r:id="rId14"/>
    <p:sldId id="338" r:id="rId15"/>
    <p:sldId id="339" r:id="rId16"/>
    <p:sldId id="329" r:id="rId17"/>
    <p:sldId id="330" r:id="rId18"/>
    <p:sldId id="340" r:id="rId19"/>
    <p:sldId id="332" r:id="rId20"/>
    <p:sldId id="321" r:id="rId21"/>
    <p:sldId id="333" r:id="rId22"/>
    <p:sldId id="334" r:id="rId23"/>
    <p:sldId id="335" r:id="rId24"/>
    <p:sldId id="341" r:id="rId25"/>
    <p:sldId id="325" r:id="rId26"/>
    <p:sldId id="326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91497" autoAdjust="0"/>
    <p:restoredTop sz="94660"/>
  </p:normalViewPr>
  <p:slideViewPr>
    <p:cSldViewPr>
      <p:cViewPr varScale="1">
        <p:scale>
          <a:sx n="75" d="100"/>
          <a:sy n="75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84734" y="4586125"/>
            <a:ext cx="68162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7200" b="1" kern="0" spc="50" dirty="0" err="1" smtClean="0">
                <a:ln w="11430"/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PT Bold Mirror" pitchFamily="2" charset="-78"/>
              </a:rPr>
              <a:t>الأنكحة</a:t>
            </a:r>
            <a:r>
              <a:rPr lang="ar-EG" sz="7200" b="1" kern="0" spc="50" dirty="0" smtClean="0">
                <a:ln w="11430"/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PT Bold Mirror" pitchFamily="2" charset="-78"/>
              </a:rPr>
              <a:t> المنهي عنها</a:t>
            </a:r>
            <a:endParaRPr kumimoji="0" lang="ar-EG" sz="7200" b="1" i="0" u="none" strike="noStrike" kern="0" cap="none" spc="50" normalizeH="0" baseline="0" noProof="0" dirty="0" smtClean="0">
              <a:ln w="11430"/>
              <a:gradFill>
                <a:gsLst>
                  <a:gs pos="25000">
                    <a:srgbClr val="5ECCF3">
                      <a:satMod val="155000"/>
                    </a:srgbClr>
                  </a:gs>
                  <a:gs pos="100000">
                    <a:srgbClr val="5ECCF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itchFamily="34" charset="0"/>
              <a:ea typeface="Calibri" pitchFamily="34" charset="0"/>
              <a:cs typeface="PT Bold Mirror" pitchFamily="2" charset="-78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59821" y="428626"/>
            <a:ext cx="4191000" cy="3143250"/>
          </a:xfrm>
          <a:prstGeom prst="rect">
            <a:avLst/>
          </a:prstGeom>
          <a:effectLst>
            <a:softEdge rad="635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1660" y="357188"/>
            <a:ext cx="4191000" cy="3143250"/>
          </a:xfrm>
          <a:prstGeom prst="rect">
            <a:avLst/>
          </a:prstGeom>
          <a:effectLst>
            <a:softEdge rad="635000"/>
          </a:effectLst>
          <a:scene3d>
            <a:camera prst="perspectiveContrastingLeftFacing"/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142984"/>
            <a:ext cx="2152650" cy="1657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1737075"/>
            <a:ext cx="8643998" cy="3477875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400" b="1" dirty="0" smtClean="0">
                <a:solidFill>
                  <a:srgbClr val="0000FF"/>
                </a:solidFill>
              </a:rPr>
              <a:t>حكم نكاح التحليل :</a:t>
            </a:r>
          </a:p>
          <a:p>
            <a:pPr algn="just"/>
            <a:r>
              <a:rPr lang="ar-EG" sz="4400" b="1" dirty="0" smtClean="0">
                <a:solidFill>
                  <a:srgbClr val="0000FF"/>
                </a:solidFill>
              </a:rPr>
              <a:t>محرم ويبطل </a:t>
            </a:r>
            <a:r>
              <a:rPr lang="ar-EG" sz="4400" b="1" dirty="0" err="1" smtClean="0">
                <a:solidFill>
                  <a:srgbClr val="0000FF"/>
                </a:solidFill>
              </a:rPr>
              <a:t>به</a:t>
            </a:r>
            <a:r>
              <a:rPr lang="ar-EG" sz="4400" b="1" dirty="0" smtClean="0">
                <a:solidFill>
                  <a:srgbClr val="0000FF"/>
                </a:solidFill>
              </a:rPr>
              <a:t> العقد , لما ثبت ( أن النبي </a:t>
            </a:r>
            <a:r>
              <a:rPr lang="ar-EG" sz="4400" b="1" dirty="0" smtClean="0">
                <a:solidFill>
                  <a:srgbClr val="0000FF"/>
                </a:solidFill>
                <a:sym typeface="AGA Arabesque"/>
              </a:rPr>
              <a:t> </a:t>
            </a:r>
            <a:r>
              <a:rPr lang="ar-EG" sz="4400" b="1" dirty="0" smtClean="0">
                <a:solidFill>
                  <a:srgbClr val="0000FF"/>
                </a:solidFill>
              </a:rPr>
              <a:t>لعن المحلل والمحلل له ) , واللعن لا يكون إلا علي فعل محرم , وقد حرم لما فيه من التلاعب بالعقود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36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/>
          <p:cNvSpPr txBox="1"/>
          <p:nvPr/>
        </p:nvSpPr>
        <p:spPr>
          <a:xfrm>
            <a:off x="714348" y="3691598"/>
            <a:ext cx="74295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المحلِّل هو الذي يتزوج امرأة غيره  الذي طلقها ثلاثا بنية طلاقها ليحللها له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57224" y="4643446"/>
            <a:ext cx="7429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المحلل له هو المطلق امرأته ثلاثا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14348" y="2132950"/>
            <a:ext cx="7715304" cy="193899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EG" sz="80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arsi Simple Bold" pitchFamily="2" charset="-78"/>
              </a:rPr>
              <a:t>ثالثا : نكاح المتعة :</a:t>
            </a:r>
            <a:endParaRPr lang="ar-SA" sz="8000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1879951"/>
            <a:ext cx="8643998" cy="3477875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400" b="1" dirty="0" smtClean="0">
                <a:solidFill>
                  <a:srgbClr val="0000FF"/>
                </a:solidFill>
              </a:rPr>
              <a:t>تعريفه في اللغة : المتعة اسم مصدر للفعل تمتع , والمتاع هو كل ما ينتفع </a:t>
            </a:r>
            <a:r>
              <a:rPr lang="ar-EG" sz="4400" b="1" dirty="0" err="1" smtClean="0">
                <a:solidFill>
                  <a:srgbClr val="0000FF"/>
                </a:solidFill>
              </a:rPr>
              <a:t>به</a:t>
            </a:r>
            <a:r>
              <a:rPr lang="ar-EG" sz="4400" b="1" dirty="0" smtClean="0">
                <a:solidFill>
                  <a:srgbClr val="0000FF"/>
                </a:solidFill>
              </a:rPr>
              <a:t> .</a:t>
            </a:r>
          </a:p>
          <a:p>
            <a:pPr algn="just"/>
            <a:r>
              <a:rPr lang="ar-EG" sz="4400" b="1" dirty="0" smtClean="0">
                <a:solidFill>
                  <a:srgbClr val="0000FF"/>
                </a:solidFill>
              </a:rPr>
              <a:t>شرعا : هو الزواج المؤقت , وهو أن يعقد الرجل علي المرأة يوما أو أسبوعا أو شهرا أو سنة , ونحو ذلك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1190701"/>
            <a:ext cx="8643998" cy="4524315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800" b="1" dirty="0" smtClean="0">
                <a:solidFill>
                  <a:srgbClr val="0000FF"/>
                </a:solidFill>
              </a:rPr>
              <a:t>حكمه  يبطل </a:t>
            </a:r>
            <a:r>
              <a:rPr lang="ar-EG" sz="4800" b="1" dirty="0" err="1" smtClean="0">
                <a:solidFill>
                  <a:srgbClr val="0000FF"/>
                </a:solidFill>
              </a:rPr>
              <a:t>به</a:t>
            </a:r>
            <a:r>
              <a:rPr lang="ar-EG" sz="4800" b="1" dirty="0" smtClean="0">
                <a:solidFill>
                  <a:srgbClr val="0000FF"/>
                </a:solidFill>
              </a:rPr>
              <a:t> العقد , لما جاء في الأحاديث الصحيحة , ومنها حديث علي بن أبي طالب </a:t>
            </a:r>
            <a:r>
              <a:rPr lang="ar-EG" sz="4800" b="1" dirty="0" smtClean="0">
                <a:solidFill>
                  <a:srgbClr val="0000FF"/>
                </a:solidFill>
                <a:sym typeface="AGA Arabesque"/>
              </a:rPr>
              <a:t> </a:t>
            </a:r>
            <a:r>
              <a:rPr lang="ar-EG" sz="4800" b="1" dirty="0" smtClean="0">
                <a:solidFill>
                  <a:srgbClr val="0000FF"/>
                </a:solidFill>
              </a:rPr>
              <a:t>( أن النبي </a:t>
            </a:r>
            <a:r>
              <a:rPr lang="ar-EG" sz="4800" b="1" dirty="0" smtClean="0">
                <a:solidFill>
                  <a:srgbClr val="0000FF"/>
                </a:solidFill>
                <a:sym typeface="AGA Arabesque"/>
              </a:rPr>
              <a:t> </a:t>
            </a:r>
            <a:r>
              <a:rPr lang="ar-EG" sz="4800" b="1" dirty="0" smtClean="0">
                <a:solidFill>
                  <a:srgbClr val="0000FF"/>
                </a:solidFill>
              </a:rPr>
              <a:t>نهي عن المتعة والنهي يقتضي التحريم والبطلان </a:t>
            </a:r>
            <a:r>
              <a:rPr lang="ar-EG" sz="4800" b="1" dirty="0" err="1" smtClean="0">
                <a:solidFill>
                  <a:srgbClr val="0000FF"/>
                </a:solidFill>
              </a:rPr>
              <a:t>وفلو</a:t>
            </a:r>
            <a:r>
              <a:rPr lang="ar-EG" sz="4800" b="1" dirty="0" smtClean="0">
                <a:solidFill>
                  <a:srgbClr val="0000FF"/>
                </a:solidFill>
              </a:rPr>
              <a:t> تزوجها علي أن يطلقها في وقت معين بطل النكاح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2" y="1214423"/>
            <a:ext cx="8643966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/>
          <p:cNvSpPr txBox="1"/>
          <p:nvPr/>
        </p:nvSpPr>
        <p:spPr>
          <a:xfrm>
            <a:off x="214314" y="3857628"/>
            <a:ext cx="864396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والحكمة في ذلك والله أعلم أن المطلوب </a:t>
            </a:r>
            <a:r>
              <a:rPr lang="ar-EG" sz="2400" b="1" dirty="0" smtClean="0">
                <a:solidFill>
                  <a:srgbClr val="FF0000"/>
                </a:solidFill>
              </a:rPr>
              <a:t>في النكاح أن يكون </a:t>
            </a:r>
            <a:r>
              <a:rPr lang="ar-EG" sz="2400" b="1" dirty="0" smtClean="0">
                <a:solidFill>
                  <a:srgbClr val="FF0000"/>
                </a:solidFill>
              </a:rPr>
              <a:t>لرغبة واستدامة بين الزوجين، والنكاح المؤقت -وهو نكاح المتعة- لا يحصل </a:t>
            </a:r>
            <a:r>
              <a:rPr lang="ar-EG" sz="2400" b="1" dirty="0" err="1" smtClean="0">
                <a:solidFill>
                  <a:srgbClr val="FF0000"/>
                </a:solidFill>
              </a:rPr>
              <a:t>به</a:t>
            </a:r>
            <a:r>
              <a:rPr lang="ar-EG" sz="2400" b="1" dirty="0" smtClean="0">
                <a:solidFill>
                  <a:srgbClr val="FF0000"/>
                </a:solidFill>
              </a:rPr>
              <a:t> المطلوب، وإنما هو لفترة معينة ثم يزول، ولا يكون بذلك عشرة ولا يكون بذلك بقاء للتزاوج والتوالد، والإسلام حريص </a:t>
            </a:r>
            <a:r>
              <a:rPr lang="ar-EG" sz="2400" b="1" dirty="0" smtClean="0">
                <a:solidFill>
                  <a:srgbClr val="FF0000"/>
                </a:solidFill>
              </a:rPr>
              <a:t>على الزواج وحريص على </a:t>
            </a:r>
            <a:r>
              <a:rPr lang="ar-EG" sz="2400" b="1" dirty="0" smtClean="0">
                <a:solidFill>
                  <a:srgbClr val="FF0000"/>
                </a:solidFill>
              </a:rPr>
              <a:t>إنجاب الذرية، وحريص على بقاء الزوجية، فالمتعة تخالف هذا كله، لأنها عبارة عن رغبة مؤقتة ونكاح مؤقت لا تحصل </a:t>
            </a:r>
            <a:r>
              <a:rPr lang="ar-EG" sz="2400" b="1" dirty="0" err="1" smtClean="0">
                <a:solidFill>
                  <a:srgbClr val="FF0000"/>
                </a:solidFill>
              </a:rPr>
              <a:t>به</a:t>
            </a:r>
            <a:r>
              <a:rPr lang="ar-EG" sz="2400" b="1" dirty="0" smtClean="0">
                <a:solidFill>
                  <a:srgbClr val="FF0000"/>
                </a:solidFill>
              </a:rPr>
              <a:t> المصالح الزوجية فلذلك أبطله الإسلام.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195736" y="3024247"/>
            <a:ext cx="4464496" cy="264687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1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arsi Simple Bold" pitchFamily="2" charset="-78"/>
              </a:rPr>
              <a:t>التقويم</a:t>
            </a:r>
            <a:endParaRPr lang="ar-SA" sz="1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8858312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رابط كسهم مستقيم 4"/>
          <p:cNvCxnSpPr/>
          <p:nvPr/>
        </p:nvCxnSpPr>
        <p:spPr>
          <a:xfrm rot="5400000">
            <a:off x="5500694" y="3643314"/>
            <a:ext cx="1357322" cy="928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16200000" flipV="1">
            <a:off x="5143504" y="4143380"/>
            <a:ext cx="2071702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>
            <a:off x="5000628" y="4429132"/>
            <a:ext cx="1643074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4581525" cy="962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429000"/>
            <a:ext cx="2767014" cy="633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4286248" y="150017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لخلوه من العوض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14546" y="4857760"/>
            <a:ext cx="671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لما فيه من الضرر على المرأة لعدم وجود مهر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28"/>
            <a:ext cx="3243267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71810"/>
            <a:ext cx="4043377" cy="1338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1643042" y="1428736"/>
            <a:ext cx="671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لما فيه من التلاعب بالعقود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714884"/>
            <a:ext cx="558165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 rot="20323022">
            <a:off x="2936472" y="2133027"/>
            <a:ext cx="3672408" cy="264687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arsi Simple Bold" pitchFamily="2" charset="-78"/>
              </a:rPr>
              <a:t>تمهيد</a:t>
            </a:r>
            <a:endParaRPr lang="ar-SA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2957515" cy="71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500438"/>
            <a:ext cx="2828936" cy="738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66988" y="1500175"/>
            <a:ext cx="4276780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643446"/>
            <a:ext cx="37719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6779" y="4643447"/>
            <a:ext cx="296227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6" y="175642"/>
            <a:ext cx="8786842" cy="64807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9"/>
            <a:ext cx="8858312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571480"/>
            <a:ext cx="7572428" cy="5495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EG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لقد عنى الشارع بالحفاظ على الأعراض وصيانتها عن كل ما يدنسها ، ولذلك شرع النكاح الصحيح الذي توفرت أركانه وشروطه ، كما أنه في المقابل نهى عن </a:t>
            </a:r>
            <a:r>
              <a:rPr lang="ar-EG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أنكحة</a:t>
            </a:r>
            <a:r>
              <a:rPr lang="ar-EG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 بعينها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14348" y="2132950"/>
            <a:ext cx="7715304" cy="193899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EG" sz="80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arsi Simple Bold" pitchFamily="2" charset="-78"/>
              </a:rPr>
              <a:t>أولا : نكاح </a:t>
            </a:r>
            <a:r>
              <a:rPr lang="ar-EG" sz="8000" b="1" spc="50" dirty="0" err="1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arsi Simple Bold" pitchFamily="2" charset="-78"/>
              </a:rPr>
              <a:t>الشغار</a:t>
            </a:r>
            <a:r>
              <a:rPr lang="ar-EG" sz="80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arsi Simple Bold" pitchFamily="2" charset="-78"/>
              </a:rPr>
              <a:t> :</a:t>
            </a:r>
            <a:endParaRPr lang="ar-SA" sz="8000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1737075"/>
            <a:ext cx="8643998" cy="3477875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400" b="1" dirty="0" smtClean="0">
                <a:solidFill>
                  <a:srgbClr val="0000FF"/>
                </a:solidFill>
              </a:rPr>
              <a:t>تعريفه في اللغة  مأخوذ من </a:t>
            </a:r>
            <a:r>
              <a:rPr lang="ar-EG" sz="4400" b="1" dirty="0" err="1" smtClean="0">
                <a:solidFill>
                  <a:srgbClr val="0000FF"/>
                </a:solidFill>
              </a:rPr>
              <a:t>شغر</a:t>
            </a:r>
            <a:r>
              <a:rPr lang="ar-EG" sz="4400" b="1" dirty="0" smtClean="0">
                <a:solidFill>
                  <a:srgbClr val="0000FF"/>
                </a:solidFill>
              </a:rPr>
              <a:t> المكان إذا خلا وسمي </a:t>
            </a:r>
            <a:r>
              <a:rPr lang="ar-EG" sz="4400" b="1" dirty="0" err="1" smtClean="0">
                <a:solidFill>
                  <a:srgbClr val="0000FF"/>
                </a:solidFill>
              </a:rPr>
              <a:t>شغارا</a:t>
            </a:r>
            <a:r>
              <a:rPr lang="ar-EG" sz="4400" b="1" dirty="0" smtClean="0">
                <a:solidFill>
                  <a:srgbClr val="0000FF"/>
                </a:solidFill>
              </a:rPr>
              <a:t> لخلوه من المهر .</a:t>
            </a:r>
          </a:p>
          <a:p>
            <a:pPr algn="just"/>
            <a:r>
              <a:rPr lang="ar-EG" sz="4400" b="1" dirty="0" smtClean="0">
                <a:solidFill>
                  <a:srgbClr val="0000FF"/>
                </a:solidFill>
              </a:rPr>
              <a:t>شرعا  أن يزوج الرجل موليته كبنته مثلا رجلا آخر علي أن يزوجه الآخر موليته كبنته أو أخته دون مهر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954362"/>
            <a:ext cx="8643998" cy="483209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400" b="1" dirty="0" smtClean="0">
                <a:solidFill>
                  <a:srgbClr val="0000FF"/>
                </a:solidFill>
              </a:rPr>
              <a:t>حكم نكاح </a:t>
            </a:r>
            <a:r>
              <a:rPr lang="ar-EG" sz="4400" b="1" dirty="0" err="1" smtClean="0">
                <a:solidFill>
                  <a:srgbClr val="0000FF"/>
                </a:solidFill>
              </a:rPr>
              <a:t>الشغار</a:t>
            </a:r>
            <a:r>
              <a:rPr lang="ar-EG" sz="4400" b="1" dirty="0" smtClean="0">
                <a:solidFill>
                  <a:srgbClr val="0000FF"/>
                </a:solidFill>
              </a:rPr>
              <a:t>: </a:t>
            </a:r>
          </a:p>
          <a:p>
            <a:pPr algn="just"/>
            <a:r>
              <a:rPr lang="ar-EG" sz="4400" b="1" dirty="0" smtClean="0">
                <a:solidFill>
                  <a:srgbClr val="0000FF"/>
                </a:solidFill>
              </a:rPr>
              <a:t>محرم ويبطل </a:t>
            </a:r>
            <a:r>
              <a:rPr lang="ar-EG" sz="4400" b="1" dirty="0" err="1" smtClean="0">
                <a:solidFill>
                  <a:srgbClr val="0000FF"/>
                </a:solidFill>
              </a:rPr>
              <a:t>به</a:t>
            </a:r>
            <a:r>
              <a:rPr lang="ar-EG" sz="4400" b="1" dirty="0" smtClean="0">
                <a:solidFill>
                  <a:srgbClr val="0000FF"/>
                </a:solidFill>
              </a:rPr>
              <a:t> العقد لحديث ابن عمر – رضي الله عنهما – ( أن النبي </a:t>
            </a:r>
            <a:r>
              <a:rPr lang="ar-EG" sz="4400" b="1" dirty="0" smtClean="0">
                <a:solidFill>
                  <a:srgbClr val="0000FF"/>
                </a:solidFill>
                <a:sym typeface="AGA Arabesque"/>
              </a:rPr>
              <a:t> </a:t>
            </a:r>
            <a:r>
              <a:rPr lang="ar-EG" sz="4400" b="1" dirty="0" smtClean="0">
                <a:solidFill>
                  <a:srgbClr val="0000FF"/>
                </a:solidFill>
              </a:rPr>
              <a:t>نهي عن </a:t>
            </a:r>
            <a:r>
              <a:rPr lang="ar-EG" sz="4400" b="1" dirty="0" err="1" smtClean="0">
                <a:solidFill>
                  <a:srgbClr val="0000FF"/>
                </a:solidFill>
              </a:rPr>
              <a:t>الشغار</a:t>
            </a:r>
            <a:r>
              <a:rPr lang="ar-EG" sz="4400" b="1" dirty="0" smtClean="0">
                <a:solidFill>
                  <a:srgbClr val="0000FF"/>
                </a:solidFill>
              </a:rPr>
              <a:t> ) والنهي يقتضي التحريم والبطلان , وقد حرمه الإسلام لما فيه من الضرر علي المرأة , فإن كان بينهما مهر المثل وكان بلا حيلة صح النكاح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285861"/>
            <a:ext cx="857256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/>
          <p:cNvSpPr txBox="1"/>
          <p:nvPr/>
        </p:nvSpPr>
        <p:spPr>
          <a:xfrm>
            <a:off x="714348" y="3429000"/>
            <a:ext cx="7429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الزواج صحيح لأن لكل نكاح مهر وعقد وليس نكاح </a:t>
            </a:r>
            <a:r>
              <a:rPr lang="ar-EG" sz="2800" b="1" dirty="0" err="1" smtClean="0">
                <a:solidFill>
                  <a:srgbClr val="FF0000"/>
                </a:solidFill>
              </a:rPr>
              <a:t>شغار</a:t>
            </a:r>
            <a:r>
              <a:rPr lang="ar-EG" sz="2800" b="1" dirty="0" smtClean="0">
                <a:solidFill>
                  <a:srgbClr val="FF0000"/>
                </a:solidFill>
              </a:rPr>
              <a:t> 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14348" y="2132950"/>
            <a:ext cx="7715304" cy="193899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EG" sz="80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arsi Simple Bold" pitchFamily="2" charset="-78"/>
              </a:rPr>
              <a:t>ثانيا : نكاح التحليل :</a:t>
            </a:r>
            <a:endParaRPr lang="ar-SA" sz="8000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1488594"/>
            <a:ext cx="8643998" cy="4154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ar-EG" sz="4400" b="1" dirty="0" smtClean="0">
                <a:solidFill>
                  <a:srgbClr val="0000FF"/>
                </a:solidFill>
              </a:rPr>
              <a:t>تعريفه في اللغة مصدر للفعل حلل وهو جعل الشيء حلالا .</a:t>
            </a:r>
          </a:p>
          <a:p>
            <a:pPr algn="just"/>
            <a:r>
              <a:rPr lang="ar-EG" sz="4400" b="1" dirty="0" smtClean="0">
                <a:solidFill>
                  <a:srgbClr val="0000FF"/>
                </a:solidFill>
              </a:rPr>
              <a:t>شرعا : أن يتزوج الرجل امرأة مطلقة ثلاثا بنية طلقها ليحللها لزوجها الأول سواء شرط ذلك في العقد أم قبله , وسواء شرط قولا , أو كان بتواطؤ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418</Words>
  <PresentationFormat>عرض على الشاشة (3:4)‏</PresentationFormat>
  <Paragraphs>25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5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سمة Office</vt:lpstr>
      <vt:lpstr>6_سمة Office</vt:lpstr>
      <vt:lpstr>1_Pushpin</vt:lpstr>
      <vt:lpstr>4_سمة Office</vt:lpstr>
      <vt:lpstr>5_Slipstream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الله</cp:lastModifiedBy>
  <cp:revision>22</cp:revision>
  <dcterms:created xsi:type="dcterms:W3CDTF">2015-12-21T01:12:08Z</dcterms:created>
  <dcterms:modified xsi:type="dcterms:W3CDTF">2017-01-01T16:38:13Z</dcterms:modified>
</cp:coreProperties>
</file>