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0" r:id="rId10"/>
    <p:sldId id="269" r:id="rId11"/>
    <p:sldId id="263" r:id="rId12"/>
    <p:sldId id="273" r:id="rId13"/>
    <p:sldId id="272" r:id="rId14"/>
    <p:sldId id="264" r:id="rId15"/>
    <p:sldId id="265" r:id="rId16"/>
    <p:sldId id="275" r:id="rId17"/>
    <p:sldId id="274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2608-3F65-47F1-99BE-FD93D55D5683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7FB0-FD4A-4F17-867D-04A15929E1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442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2608-3F65-47F1-99BE-FD93D55D5683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7FB0-FD4A-4F17-867D-04A15929E1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5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2608-3F65-47F1-99BE-FD93D55D5683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7FB0-FD4A-4F17-867D-04A15929E1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093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2608-3F65-47F1-99BE-FD93D55D5683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7FB0-FD4A-4F17-867D-04A15929E1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511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2608-3F65-47F1-99BE-FD93D55D5683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7FB0-FD4A-4F17-867D-04A15929E1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57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2608-3F65-47F1-99BE-FD93D55D5683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7FB0-FD4A-4F17-867D-04A15929E1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131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2608-3F65-47F1-99BE-FD93D55D5683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7FB0-FD4A-4F17-867D-04A15929E1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97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2608-3F65-47F1-99BE-FD93D55D5683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7FB0-FD4A-4F17-867D-04A15929E1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244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2608-3F65-47F1-99BE-FD93D55D5683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7FB0-FD4A-4F17-867D-04A15929E1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270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2608-3F65-47F1-99BE-FD93D55D5683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7FB0-FD4A-4F17-867D-04A15929E1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673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2608-3F65-47F1-99BE-FD93D55D5683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7FB0-FD4A-4F17-867D-04A15929E1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98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02608-3F65-47F1-99BE-FD93D55D5683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7FB0-FD4A-4F17-867D-04A15929E1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32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33m.com/vb/t77091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www.tran33m.com/vb/t77091.html" TargetMode="External"/><Relationship Id="rId4" Type="http://schemas.openxmlformats.org/officeDocument/2006/relationships/audio" Target="../media/audio4.wav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.jpeg"/><Relationship Id="rId4" Type="http://schemas.openxmlformats.org/officeDocument/2006/relationships/hyperlink" Target="http://www.tran33m.com/vb/t77091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ran33m.com/vb/t7709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.jpeg"/><Relationship Id="rId4" Type="http://schemas.openxmlformats.org/officeDocument/2006/relationships/hyperlink" Target="http://www.tran33m.com/vb/t77091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hyperlink" Target="http://www.tran33m.com/vb/t7709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ran33m.com/vb/t7709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.jpeg"/><Relationship Id="rId4" Type="http://schemas.openxmlformats.org/officeDocument/2006/relationships/hyperlink" Target="http://www.tran33m.com/vb/t77091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ran33m.com/vb/t77091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33m.com/vb/t77091.html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33m.com/vb/t77091.html" TargetMode="External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33m.com/vb/t77091.html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jpeg"/><Relationship Id="rId4" Type="http://schemas.openxmlformats.org/officeDocument/2006/relationships/hyperlink" Target="http://www.tran33m.com/vb/t77091.html" TargetMode="Externa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33m.com/vb/t77091.html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tran33m.com/vb/t77091.html" TargetMode="External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33m.com/vb/t77091.html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4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www.tran33m.com/vb/t77091.html" TargetMode="Externa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ورود 2011- خلفيات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5976663" cy="3096344"/>
          </a:xfrm>
          <a:prstGeom prst="rect">
            <a:avLst/>
          </a:prstGeom>
          <a:ln w="57150">
            <a:solidFill>
              <a:srgbClr val="FFC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40171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ورود 2011- خلفيات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168325" cy="165618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05" y="318010"/>
            <a:ext cx="2470001" cy="795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200800" cy="4824536"/>
          </a:xfrm>
          <a:prstGeom prst="rect">
            <a:avLst/>
          </a:prstGeom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وسيلة شرح على شكل سحابة 7"/>
          <p:cNvSpPr/>
          <p:nvPr/>
        </p:nvSpPr>
        <p:spPr>
          <a:xfrm>
            <a:off x="179512" y="260648"/>
            <a:ext cx="2088232" cy="179845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نشاط </a:t>
            </a:r>
          </a:p>
          <a:p>
            <a:pPr algn="ctr"/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جماعي</a:t>
            </a:r>
          </a:p>
          <a:p>
            <a:pPr algn="ctr"/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5دقائق</a:t>
            </a:r>
            <a:endParaRPr lang="ar-S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148064" y="1844824"/>
            <a:ext cx="1705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في عظامه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907704" y="3876374"/>
            <a:ext cx="51058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كأنها تبكي لفراق المتنبي فتبكي بأربع أدمع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190047" y="5349984"/>
            <a:ext cx="3223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المحب ينتظر بشوق ولهفة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79512" y="5347380"/>
            <a:ext cx="39196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المتنبي يراقب مجيئها بخوف لا بشوق</a:t>
            </a:r>
            <a:endParaRPr lang="ar-S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ورود 2011- خلفيات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6308"/>
            <a:ext cx="7270749" cy="3773959"/>
          </a:xfrm>
          <a:prstGeom prst="rect">
            <a:avLst/>
          </a:prstGeom>
          <a:ln w="38100">
            <a:solidFill>
              <a:srgbClr val="FFC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وسيلة شرح على شكل سحابة 5"/>
          <p:cNvSpPr/>
          <p:nvPr/>
        </p:nvSpPr>
        <p:spPr>
          <a:xfrm>
            <a:off x="179512" y="260648"/>
            <a:ext cx="2088232" cy="179845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نشاط </a:t>
            </a:r>
          </a:p>
          <a:p>
            <a:pPr algn="ctr"/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جماعي</a:t>
            </a:r>
          </a:p>
          <a:p>
            <a:pPr algn="ctr"/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3دقائق</a:t>
            </a:r>
            <a:endParaRPr lang="ar-S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305384" y="1159877"/>
            <a:ext cx="47580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الحمى صادقة الوعد لأنها لا تتخلف عن وعدها</a:t>
            </a:r>
            <a:endParaRPr lang="ar-S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94306" y="1806956"/>
            <a:ext cx="41472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وذلك الصدق شر لأنها تصدق فيما يضر.</a:t>
            </a:r>
            <a:endParaRPr lang="ar-S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782214" y="3429000"/>
            <a:ext cx="40815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لا , لتوفر طرق علاجها ولقضاء عليها</a:t>
            </a:r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267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ورود 2011- خلفيات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48871" cy="5328592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وسيلة شرح على شكل سحابة 5"/>
          <p:cNvSpPr/>
          <p:nvPr/>
        </p:nvSpPr>
        <p:spPr>
          <a:xfrm>
            <a:off x="153007" y="231010"/>
            <a:ext cx="2088232" cy="216024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نشاط </a:t>
            </a:r>
          </a:p>
          <a:p>
            <a:pPr algn="ctr"/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جماعي</a:t>
            </a:r>
          </a:p>
          <a:p>
            <a:pPr algn="ctr"/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5دقائق</a:t>
            </a:r>
            <a:endParaRPr lang="ar-S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940152" y="2776572"/>
            <a:ext cx="10230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عافتها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060330" y="2593213"/>
            <a:ext cx="771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باتت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589803" y="2593213"/>
            <a:ext cx="10502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توسعه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419222" y="2593213"/>
            <a:ext cx="954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تجري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258344" y="2616752"/>
            <a:ext cx="10070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تصدق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ورود 2011- خلفيات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208911" cy="5688632"/>
          </a:xfrm>
          <a:prstGeom prst="rect">
            <a:avLst/>
          </a:prstGeom>
          <a:ln w="57150">
            <a:solidFill>
              <a:srgbClr val="00206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وسيلة شرح على شكل سحابة 5"/>
          <p:cNvSpPr/>
          <p:nvPr/>
        </p:nvSpPr>
        <p:spPr>
          <a:xfrm>
            <a:off x="295761" y="4221088"/>
            <a:ext cx="2088232" cy="1798459"/>
          </a:xfrm>
          <a:prstGeom prst="cloudCallout">
            <a:avLst>
              <a:gd name="adj1" fmla="val 49367"/>
              <a:gd name="adj2" fmla="val -464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نشاط </a:t>
            </a:r>
          </a:p>
          <a:p>
            <a:pPr algn="ctr"/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جماعي</a:t>
            </a:r>
          </a:p>
          <a:p>
            <a:pPr algn="ctr"/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5دقائق</a:t>
            </a:r>
            <a:endParaRPr lang="ar-S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5133975" cy="194421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04"/>
          <a:stretch/>
        </p:blipFill>
        <p:spPr bwMode="auto">
          <a:xfrm>
            <a:off x="2089050" y="4005064"/>
            <a:ext cx="6067425" cy="57606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ورود 2011- خلفيات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488832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94" y="2780928"/>
            <a:ext cx="2263502" cy="79037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69649"/>
            <a:ext cx="2981325" cy="36003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969650"/>
            <a:ext cx="2088232" cy="3600399"/>
          </a:xfrm>
          <a:prstGeom prst="rect">
            <a:avLst/>
          </a:prstGeom>
          <a:ln w="7620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82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ورود 2011- خلفيات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476672"/>
            <a:ext cx="6018038" cy="2726407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69" y="4077071"/>
            <a:ext cx="5184576" cy="1569715"/>
          </a:xfrm>
          <a:prstGeom prst="rect">
            <a:avLst/>
          </a:prstGeom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09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ورود 2011- خلفيات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1000"/>
            <a:ext cx="7344816" cy="6000328"/>
          </a:xfrm>
          <a:prstGeom prst="rect">
            <a:avLst/>
          </a:prstGeom>
          <a:ln w="38100">
            <a:solidFill>
              <a:srgbClr val="00B05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259211" y="4689459"/>
            <a:ext cx="16946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وصف الحمى</a:t>
            </a:r>
            <a:endParaRPr lang="ar-SA" sz="28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417720" y="4560880"/>
            <a:ext cx="8835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الحمى</a:t>
            </a:r>
            <a:endParaRPr lang="ar-SA" sz="28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292080" y="4183886"/>
            <a:ext cx="34067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عيسى بن عبد الملك الأيوبي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607864" y="4293096"/>
            <a:ext cx="9973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المتنبي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086184" y="5490007"/>
            <a:ext cx="21114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 عظام الشاعر</a:t>
            </a:r>
            <a:endParaRPr lang="ar-SA" sz="2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797357" y="5490007"/>
            <a:ext cx="21243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 أضلع الشاعر</a:t>
            </a:r>
            <a:endParaRPr lang="ar-SA" sz="2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475428" y="5884004"/>
            <a:ext cx="7681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محبة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845206" y="5858108"/>
            <a:ext cx="5934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كره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202917" y="5084100"/>
            <a:ext cx="8835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الحمى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724720" y="5084100"/>
            <a:ext cx="8835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الحمى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20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ورود 2011- خلفيات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2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ورود 2011- خلفيات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688631"/>
          </a:xfrm>
          <a:prstGeom prst="rect">
            <a:avLst/>
          </a:prstGeom>
          <a:ln w="57150">
            <a:solidFill>
              <a:srgbClr val="00B05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473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ورود 2011- خلفيات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5112568" cy="5904656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" r="12778"/>
          <a:stretch/>
        </p:blipFill>
        <p:spPr bwMode="auto">
          <a:xfrm rot="185824">
            <a:off x="426928" y="332841"/>
            <a:ext cx="2777929" cy="390276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2" y="4574629"/>
            <a:ext cx="2628900" cy="15906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37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ورود 2011- خلفيات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064895" cy="4824536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88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ورود 2011- خلفيات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7384"/>
            <a:ext cx="2038350" cy="1120130"/>
          </a:xfrm>
          <a:prstGeom prst="rect">
            <a:avLst/>
          </a:prstGeom>
          <a:ln w="38100">
            <a:solidFill>
              <a:srgbClr val="FFC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6923881" cy="2736304"/>
          </a:xfrm>
          <a:prstGeom prst="rect">
            <a:avLst/>
          </a:prstGeom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7384"/>
            <a:ext cx="2628900" cy="15906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2" y="297384"/>
            <a:ext cx="1139180" cy="194860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08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ورود 2011- خلفيات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5"/>
            <a:ext cx="7128792" cy="254663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68" y="4424607"/>
            <a:ext cx="3439071" cy="785614"/>
          </a:xfrm>
          <a:prstGeom prst="rect">
            <a:avLst/>
          </a:prstGeom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0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ورود 2011- خلفيات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704856" cy="576064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17283"/>
            <a:ext cx="2742605" cy="66541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80" y="4581128"/>
            <a:ext cx="3390900" cy="71360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86" y="5445224"/>
            <a:ext cx="1095747" cy="64194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وسيلة شرح على شكل سحابة 8"/>
          <p:cNvSpPr/>
          <p:nvPr/>
        </p:nvSpPr>
        <p:spPr>
          <a:xfrm>
            <a:off x="335600" y="260648"/>
            <a:ext cx="1788128" cy="179845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نشاط </a:t>
            </a:r>
          </a:p>
          <a:p>
            <a:pPr algn="ctr"/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فردي</a:t>
            </a:r>
            <a:endParaRPr lang="ar-S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14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ورود 2011- خلفيات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692696"/>
            <a:ext cx="7785868" cy="5472608"/>
          </a:xfrm>
          <a:prstGeom prst="rect">
            <a:avLst/>
          </a:prstGeom>
          <a:ln w="57150">
            <a:solidFill>
              <a:srgbClr val="0070C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937871" y="5301208"/>
            <a:ext cx="28456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بلغه وانتهى إليه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وسيلة شرح على شكل سحابة 6"/>
          <p:cNvSpPr/>
          <p:nvPr/>
        </p:nvSpPr>
        <p:spPr>
          <a:xfrm>
            <a:off x="179512" y="260648"/>
            <a:ext cx="1788128" cy="179845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نشاط </a:t>
            </a:r>
          </a:p>
          <a:p>
            <a:pPr algn="ctr"/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فردي</a:t>
            </a:r>
            <a:endParaRPr lang="ar-S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خلفيات بوربوينت ورود 2011- خلفيات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136904" cy="4320480"/>
          </a:xfrm>
          <a:prstGeom prst="rect">
            <a:avLst/>
          </a:prstGeom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4662"/>
            <a:ext cx="7992887" cy="143666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718705" y="1412776"/>
            <a:ext cx="10935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/>
                <a:solidFill>
                  <a:srgbClr val="FF0000"/>
                </a:solidFill>
                <a:effectLst/>
              </a:rPr>
              <a:t>أحبتها</a:t>
            </a:r>
            <a:endParaRPr lang="ar-SA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526902" y="2059107"/>
            <a:ext cx="29754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/>
                <a:solidFill>
                  <a:srgbClr val="FF0000"/>
                </a:solidFill>
                <a:effectLst/>
              </a:rPr>
              <a:t>أحبت الجدة حفيدها</a:t>
            </a:r>
            <a:endParaRPr lang="ar-SA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522610" y="3470176"/>
            <a:ext cx="10615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/>
                <a:solidFill>
                  <a:srgbClr val="FF0000"/>
                </a:solidFill>
                <a:effectLst/>
              </a:rPr>
              <a:t>عظمة</a:t>
            </a:r>
            <a:endParaRPr lang="ar-SA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81097" y="4005064"/>
            <a:ext cx="11865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/>
                <a:solidFill>
                  <a:srgbClr val="FF0000"/>
                </a:solidFill>
                <a:effectLst/>
              </a:rPr>
              <a:t>عظيمة</a:t>
            </a:r>
            <a:endParaRPr lang="ar-SA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887430" y="5734997"/>
            <a:ext cx="8515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/>
                <a:solidFill>
                  <a:srgbClr val="FF0000"/>
                </a:solidFill>
                <a:effectLst/>
              </a:rPr>
              <a:t>كرب</a:t>
            </a:r>
            <a:endParaRPr lang="ar-SA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179512" y="260648"/>
            <a:ext cx="1788128" cy="179845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نشاط </a:t>
            </a:r>
          </a:p>
          <a:p>
            <a:pPr algn="ctr"/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فردي</a:t>
            </a:r>
            <a:endParaRPr lang="ar-S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95</Words>
  <Application>Microsoft Office PowerPoint</Application>
  <PresentationFormat>عرض على الشاشة (3:4)‏</PresentationFormat>
  <Paragraphs>46</Paragraphs>
  <Slides>17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12</cp:revision>
  <dcterms:created xsi:type="dcterms:W3CDTF">2013-01-01T15:08:51Z</dcterms:created>
  <dcterms:modified xsi:type="dcterms:W3CDTF">2013-02-06T20:14:27Z</dcterms:modified>
</cp:coreProperties>
</file>