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64" r:id="rId19"/>
    <p:sldId id="265" r:id="rId20"/>
    <p:sldId id="266" r:id="rId21"/>
    <p:sldId id="278" r:id="rId22"/>
    <p:sldId id="279" r:id="rId23"/>
    <p:sldId id="267" r:id="rId24"/>
    <p:sldId id="26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BFE"/>
    <a:srgbClr val="CE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99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90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72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8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6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2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5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9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4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31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1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F5D7-01C2-4E0A-B1B9-29873E3FFDEC}" type="datetimeFigureOut">
              <a:rPr lang="ar-SA" smtClean="0"/>
              <a:t>14/03/34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290D-8B41-4E98-8CFC-A0994B3C71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13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tran33m.com/vb/t76939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tran33m.com/vb/t76939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ات بوربوينت متحركة جديدة 20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96952"/>
            <a:ext cx="5142680" cy="25202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06680" cy="424847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709513" y="122729"/>
            <a:ext cx="4498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فردي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دقيقة واحدة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2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0615"/>
            <a:ext cx="8064896" cy="5622721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945156" y="122729"/>
            <a:ext cx="4027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جماعي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4دقائق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3462685" cy="6130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9919"/>
            <a:ext cx="3462685" cy="8528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771168"/>
            <a:ext cx="3462685" cy="6934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" y="620688"/>
            <a:ext cx="8451604" cy="2448272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" y="3573016"/>
            <a:ext cx="8594480" cy="228446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23728" y="4130472"/>
            <a:ext cx="5646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حدوث تغيرات في الصفات الطبيعية للغذاء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547894" y="4727593"/>
            <a:ext cx="1978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يتغير اللون,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88965" y="4727592"/>
            <a:ext cx="2045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تتأثر النكهة,</a:t>
            </a:r>
            <a:endParaRPr lang="ar-SA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1976" y="4715247"/>
            <a:ext cx="4474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تقل قيمة الفيتامينات الغذائية.</a:t>
            </a:r>
            <a:endParaRPr lang="ar-SA" sz="3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3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3" cy="2448272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6"/>
            <a:ext cx="8136902" cy="1967656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755485" y="1336410"/>
            <a:ext cx="1563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الاعوجاج,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11960" y="1336411"/>
            <a:ext cx="2359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الرائحة الكريهة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82700" y="1336412"/>
            <a:ext cx="1297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الانتفاخ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44526" y="1988840"/>
            <a:ext cx="1670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تغير اللون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60527" y="2107371"/>
            <a:ext cx="10502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الصدأ,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9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9" y="980728"/>
            <a:ext cx="8136902" cy="1455787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0" y="3449899"/>
            <a:ext cx="8136902" cy="259228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44541" y="122729"/>
            <a:ext cx="3828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ثنائي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 دقائق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11" y="2276872"/>
            <a:ext cx="4400897" cy="757039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9" y="2329830"/>
            <a:ext cx="3495439" cy="704081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7"/>
          <a:stretch/>
        </p:blipFill>
        <p:spPr bwMode="auto">
          <a:xfrm>
            <a:off x="461060" y="5157192"/>
            <a:ext cx="8113359" cy="1101019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4" y="476672"/>
            <a:ext cx="8208911" cy="446449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4291360" cy="9153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02570"/>
            <a:ext cx="7488831" cy="8528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7027"/>
            <a:ext cx="7488831" cy="7741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2664295" cy="928528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67871"/>
            <a:ext cx="5220654" cy="9618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349"/>
            <a:ext cx="7876406" cy="235257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82394" y="340641"/>
            <a:ext cx="365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معلومات للفائدة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68960"/>
            <a:ext cx="7876406" cy="2304256"/>
          </a:xfrm>
          <a:prstGeom prst="rect">
            <a:avLst/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0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201166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78" y="2564904"/>
            <a:ext cx="7200800" cy="3809603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انفجار 2 3"/>
          <p:cNvSpPr/>
          <p:nvPr/>
        </p:nvSpPr>
        <p:spPr>
          <a:xfrm>
            <a:off x="162589" y="2525489"/>
            <a:ext cx="3264640" cy="194421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28967" y="3140968"/>
            <a:ext cx="2196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نصائح هامة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688632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884368" y="5301208"/>
            <a:ext cx="79208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539552" y="764704"/>
            <a:ext cx="5554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جماعي ( 5دقائق)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16283" y="3429000"/>
            <a:ext cx="31690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الإجابة من كل المجموعات </a:t>
            </a:r>
          </a:p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عن طريق القائد بعد مناقشة جميع </a:t>
            </a:r>
          </a:p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أفرادها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8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196752"/>
            <a:ext cx="7964933" cy="2503909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9448" y="1221052"/>
            <a:ext cx="2304256" cy="936104"/>
          </a:xfrm>
          <a:prstGeom prst="rect">
            <a:avLst/>
          </a:prstGeom>
          <a:solidFill>
            <a:srgbClr val="DEFBFE"/>
          </a:solidFill>
          <a:ln>
            <a:solidFill>
              <a:srgbClr val="DEF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9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1768309"/>
          </a:xfrm>
          <a:prstGeom prst="rect">
            <a:avLst/>
          </a:prstGeom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604867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3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3" cy="172819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b="5706"/>
          <a:stretch/>
        </p:blipFill>
        <p:spPr bwMode="auto">
          <a:xfrm>
            <a:off x="827585" y="2258706"/>
            <a:ext cx="7416822" cy="4292782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24936" cy="626469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52927" cy="525658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992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95538"/>
            <a:ext cx="6912767" cy="362575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54112" y="1412776"/>
            <a:ext cx="7835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قبل قراءة الدرس حاولي الإجابة عن الأسئلة التالية: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9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ات بوربوينت متحركة جديدة 20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4350593" cy="1365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5256584" cy="2880320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3097"/>
            <a:ext cx="6984776" cy="280737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7848872" cy="2548363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61586" y="620688"/>
            <a:ext cx="3974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ثنائي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دقائق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1" cy="4248472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781010" y="620688"/>
            <a:ext cx="3735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فردي(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دقائق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56176" y="4149080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التعليب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96554" y="4844206"/>
            <a:ext cx="1758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التجميد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79110" y="5445224"/>
            <a:ext cx="161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التبريد</a:t>
            </a:r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72089" y="4431335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الطبخ</a:t>
            </a:r>
            <a:endParaRPr lang="ar-SA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69655" y="3955156"/>
            <a:ext cx="1418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الصدأ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728758" y="4541660"/>
            <a:ext cx="127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07751" y="5224810"/>
            <a:ext cx="174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القضاء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27978" y="5934337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الغذاء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9422" y="3839815"/>
            <a:ext cx="1234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الأغذية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97977" y="4486146"/>
            <a:ext cx="1383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الجيوش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6487" y="4982705"/>
            <a:ext cx="12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الأوقات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36089" y="5504176"/>
            <a:ext cx="1343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المناطق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5365" y="5540650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اللحوم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190109" y="6042603"/>
            <a:ext cx="1317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الأغطية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-87920" y="6045388"/>
            <a:ext cx="1284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الأوعية</a:t>
            </a:r>
            <a:endParaRPr lang="ar-SA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7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35696" y="2420888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4" y="188640"/>
            <a:ext cx="8640960" cy="6165304"/>
          </a:xfrm>
          <a:prstGeom prst="rect">
            <a:avLst/>
          </a:prstGeom>
          <a:ln w="57150">
            <a:solidFill>
              <a:srgbClr val="00206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90591" y="2373375"/>
            <a:ext cx="7128792" cy="474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3375"/>
            <a:ext cx="720080" cy="47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62" y="2420888"/>
            <a:ext cx="1114425" cy="47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95" y="2420889"/>
            <a:ext cx="1685925" cy="5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714375" cy="5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6692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716089" y="620688"/>
            <a:ext cx="3865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جماعي(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دقيقتان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6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5723E-6 L 0.11093 0.15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5087E-6 L -0.21545 0.227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L 0.21268 0.31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5607E-6 L -0.23646 0.390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-0.6375 0.48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2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94"/>
            <a:ext cx="8352927" cy="4176463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61586" y="620688"/>
            <a:ext cx="3974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ثنائي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دقائق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34266" y="2348880"/>
            <a:ext cx="168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معلبات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24576" y="2982282"/>
            <a:ext cx="2207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فيتامينات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45253" y="3710962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أوعية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59690" y="4437112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عبوات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90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7r.com/vb/uploaded/5920/21198956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992888" cy="532859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19691" y="122729"/>
            <a:ext cx="387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 فردي (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دقائق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119</Words>
  <Application>Microsoft Office PowerPoint</Application>
  <PresentationFormat>عرض على الشاشة (3:4)‏</PresentationFormat>
  <Paragraphs>43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16</cp:revision>
  <dcterms:created xsi:type="dcterms:W3CDTF">2012-12-27T10:29:59Z</dcterms:created>
  <dcterms:modified xsi:type="dcterms:W3CDTF">2013-01-25T15:48:26Z</dcterms:modified>
</cp:coreProperties>
</file>