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84380"/>
    <p:restoredTop sz="94660"/>
  </p:normalViewPr>
  <p:slideViewPr>
    <p:cSldViewPr>
      <p:cViewPr>
        <p:scale>
          <a:sx n="66" d="100"/>
          <a:sy n="66" d="100"/>
        </p:scale>
        <p:origin x="-31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9BA2E4F-D630-4873-ACB8-0CD2841AC19B}" type="datetimeFigureOut">
              <a:rPr lang="ar-EG" smtClean="0"/>
              <a:pPr/>
              <a:t>11/01/1428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592A726-9C50-4AAE-901E-8BA5597B2FE4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</a:t>
            </a:fld>
            <a:endParaRPr lang="ar-EG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10</a:t>
            </a:fld>
            <a:endParaRPr lang="ar-EG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11</a:t>
            </a:fld>
            <a:endParaRPr lang="ar-EG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12</a:t>
            </a:fld>
            <a:endParaRPr lang="ar-E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2</a:t>
            </a:fld>
            <a:endParaRPr lang="ar-E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3</a:t>
            </a:fld>
            <a:endParaRPr lang="ar-E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4</a:t>
            </a:fld>
            <a:endParaRPr lang="ar-EG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5</a:t>
            </a:fld>
            <a:endParaRPr lang="ar-EG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6</a:t>
            </a:fld>
            <a:endParaRPr lang="ar-EG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7</a:t>
            </a:fld>
            <a:endParaRPr lang="ar-EG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8</a:t>
            </a:fld>
            <a:endParaRPr lang="ar-E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2A726-9C50-4AAE-901E-8BA5597B2FE4}" type="slidenum">
              <a:rPr lang="ar-EG" smtClean="0"/>
              <a:pPr/>
              <a:t>9</a:t>
            </a:fld>
            <a:endParaRPr lang="ar-E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11/01/1428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ahmed.ABU-CC02553BBB1\Desktop\My Pictures\9689_imgcach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500174"/>
            <a:ext cx="5353064" cy="3602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Rectangle 2"/>
          <p:cNvSpPr/>
          <p:nvPr/>
        </p:nvSpPr>
        <p:spPr>
          <a:xfrm>
            <a:off x="1857356" y="2285992"/>
            <a:ext cx="54371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7200" b="1" dirty="0" smtClean="0">
                <a:solidFill>
                  <a:srgbClr val="FF0000"/>
                </a:solidFill>
              </a:rPr>
              <a:t>التماثل الكلي في زخارفنا الإسلامية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357298"/>
            <a:ext cx="857256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855346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4869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3441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285728"/>
            <a:ext cx="857256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700" y="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7040"/>
            <a:ext cx="8572560" cy="6076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17</Words>
  <PresentationFormat>عرض على الشاشة (3:4)‏</PresentationFormat>
  <Paragraphs>13</Paragraphs>
  <Slides>12</Slides>
  <Notes>12</Notes>
  <HiddenSlides>0</HiddenSlides>
  <MMClips>0</MMClips>
  <ScaleCrop>false</ScaleCrop>
  <HeadingPairs>
    <vt:vector size="4" baseType="variant">
      <vt:variant>
        <vt:lpstr>سمة</vt:lpstr>
      </vt:variant>
      <vt:variant>
        <vt:i4>2</vt:i4>
      </vt:variant>
      <vt:variant>
        <vt:lpstr>عناوين الشرائح</vt:lpstr>
      </vt:variant>
      <vt:variant>
        <vt:i4>12</vt:i4>
      </vt:variant>
    </vt:vector>
  </HeadingPairs>
  <TitlesOfParts>
    <vt:vector size="14" baseType="lpstr">
      <vt:lpstr>سمة Office</vt:lpstr>
      <vt:lpstr>1_سمة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cp:lastModifiedBy>ScOrPiOnE</cp:lastModifiedBy>
  <cp:revision>7</cp:revision>
  <dcterms:modified xsi:type="dcterms:W3CDTF">2007-01-29T12:54:42Z</dcterms:modified>
</cp:coreProperties>
</file>