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9" r:id="rId4"/>
    <p:sldId id="258" r:id="rId5"/>
    <p:sldId id="267" r:id="rId6"/>
    <p:sldId id="268" r:id="rId7"/>
    <p:sldId id="259" r:id="rId8"/>
    <p:sldId id="269" r:id="rId9"/>
    <p:sldId id="260" r:id="rId10"/>
    <p:sldId id="261" r:id="rId11"/>
    <p:sldId id="265" r:id="rId12"/>
    <p:sldId id="280" r:id="rId13"/>
    <p:sldId id="270" r:id="rId14"/>
    <p:sldId id="271" r:id="rId15"/>
    <p:sldId id="284" r:id="rId16"/>
    <p:sldId id="272" r:id="rId17"/>
    <p:sldId id="273" r:id="rId18"/>
    <p:sldId id="274" r:id="rId19"/>
    <p:sldId id="281" r:id="rId20"/>
    <p:sldId id="282" r:id="rId21"/>
    <p:sldId id="283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018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5656-3CD3-4B92-9BC3-B901BC2819A7}" type="datetimeFigureOut">
              <a:rPr lang="ar-SA" smtClean="0"/>
              <a:t>07/07/38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7ED9-7FBD-4827-BD51-6FB2D2569D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072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5656-3CD3-4B92-9BC3-B901BC2819A7}" type="datetimeFigureOut">
              <a:rPr lang="ar-SA" smtClean="0"/>
              <a:t>07/07/38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7ED9-7FBD-4827-BD51-6FB2D2569D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742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5656-3CD3-4B92-9BC3-B901BC2819A7}" type="datetimeFigureOut">
              <a:rPr lang="ar-SA" smtClean="0"/>
              <a:t>07/07/38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7ED9-7FBD-4827-BD51-6FB2D2569D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959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5656-3CD3-4B92-9BC3-B901BC2819A7}" type="datetimeFigureOut">
              <a:rPr lang="ar-SA" smtClean="0"/>
              <a:t>07/07/38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7ED9-7FBD-4827-BD51-6FB2D2569D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531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5656-3CD3-4B92-9BC3-B901BC2819A7}" type="datetimeFigureOut">
              <a:rPr lang="ar-SA" smtClean="0"/>
              <a:t>07/07/38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7ED9-7FBD-4827-BD51-6FB2D2569D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978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5656-3CD3-4B92-9BC3-B901BC2819A7}" type="datetimeFigureOut">
              <a:rPr lang="ar-SA" smtClean="0"/>
              <a:t>07/07/38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7ED9-7FBD-4827-BD51-6FB2D2569D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683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5656-3CD3-4B92-9BC3-B901BC2819A7}" type="datetimeFigureOut">
              <a:rPr lang="ar-SA" smtClean="0"/>
              <a:t>07/07/38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7ED9-7FBD-4827-BD51-6FB2D2569D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091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5656-3CD3-4B92-9BC3-B901BC2819A7}" type="datetimeFigureOut">
              <a:rPr lang="ar-SA" smtClean="0"/>
              <a:t>07/07/38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7ED9-7FBD-4827-BD51-6FB2D2569D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988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5656-3CD3-4B92-9BC3-B901BC2819A7}" type="datetimeFigureOut">
              <a:rPr lang="ar-SA" smtClean="0"/>
              <a:t>07/07/38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7ED9-7FBD-4827-BD51-6FB2D2569D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717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5656-3CD3-4B92-9BC3-B901BC2819A7}" type="datetimeFigureOut">
              <a:rPr lang="ar-SA" smtClean="0"/>
              <a:t>07/07/38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7ED9-7FBD-4827-BD51-6FB2D2569D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904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5656-3CD3-4B92-9BC3-B901BC2819A7}" type="datetimeFigureOut">
              <a:rPr lang="ar-SA" smtClean="0"/>
              <a:t>07/07/38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7ED9-7FBD-4827-BD51-6FB2D2569D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125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F5656-3CD3-4B92-9BC3-B901BC2819A7}" type="datetimeFigureOut">
              <a:rPr lang="ar-SA" smtClean="0"/>
              <a:t>07/07/38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7ED9-7FBD-4827-BD51-6FB2D2569D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936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909" y="2242979"/>
            <a:ext cx="5208984" cy="462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0"/>
            <a:ext cx="7956376" cy="220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974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441" y="0"/>
            <a:ext cx="9194442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3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712" y="133350"/>
            <a:ext cx="9293980" cy="653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6183"/>
            <a:ext cx="5020139" cy="2205012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1196736" y="3139745"/>
            <a:ext cx="216024" cy="52322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800" dirty="0"/>
              <a:t>1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3315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5637" y="-27384"/>
            <a:ext cx="11418109" cy="684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9120"/>
            <a:ext cx="4320480" cy="1961753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644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3" y="0"/>
            <a:ext cx="9036171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75" y="2618936"/>
            <a:ext cx="8674951" cy="189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6163"/>
            <a:ext cx="4579607" cy="384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744" y="4871562"/>
            <a:ext cx="3948882" cy="82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7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1372" y="0"/>
            <a:ext cx="9268806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380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صورة 3" descr="http://www.math.washington.edu/~conroy/general/sin1overx/g1Ann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0"/>
            <a:ext cx="13969552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2782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8059" y="620688"/>
            <a:ext cx="9865096" cy="553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589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04664"/>
            <a:ext cx="9345911" cy="493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987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10" y="1566241"/>
            <a:ext cx="9218010" cy="315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100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834" y="188640"/>
            <a:ext cx="9179366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992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475" y="-29201"/>
            <a:ext cx="4062189" cy="686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91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622" y="0"/>
            <a:ext cx="9266622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749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391" y="247650"/>
            <a:ext cx="9169030" cy="6133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53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197" y="841403"/>
            <a:ext cx="912286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12"/>
            <a:ext cx="4919809" cy="2699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596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6" y="0"/>
            <a:ext cx="9061825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386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06" y="0"/>
            <a:ext cx="9122527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18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039" y="188640"/>
            <a:ext cx="943504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4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29" y="332656"/>
            <a:ext cx="8109639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32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60" y="908720"/>
            <a:ext cx="9228275" cy="571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89" y="0"/>
            <a:ext cx="4775015" cy="9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4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850" y="1202819"/>
            <a:ext cx="9332464" cy="546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9817"/>
            <a:ext cx="4126564" cy="109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06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50" y="0"/>
            <a:ext cx="8565376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7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26074"/>
            <a:ext cx="9215189" cy="673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072" y="404664"/>
            <a:ext cx="404865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82393"/>
            <a:ext cx="3671312" cy="742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08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287" y="0"/>
            <a:ext cx="10044287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0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</Words>
  <Application>Microsoft Office PowerPoint</Application>
  <PresentationFormat>عرض على الشاشة (3:4)‏</PresentationFormat>
  <Paragraphs>1</Paragraphs>
  <Slides>24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10</cp:revision>
  <dcterms:created xsi:type="dcterms:W3CDTF">2017-04-02T05:40:36Z</dcterms:created>
  <dcterms:modified xsi:type="dcterms:W3CDTF">2017-04-03T05:55:54Z</dcterms:modified>
</cp:coreProperties>
</file>