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1" r:id="rId6"/>
    <p:sldId id="260" r:id="rId7"/>
    <p:sldId id="262" r:id="rId8"/>
    <p:sldId id="261" r:id="rId9"/>
    <p:sldId id="25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99"/>
    <a:srgbClr val="009900"/>
    <a:srgbClr val="E3EBF5"/>
    <a:srgbClr val="F3F7FB"/>
    <a:srgbClr val="339933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F0D1-06A7-49F4-848F-63513E5EDB6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677C-A80C-471E-B1DE-9D857D30D82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3D04-7A45-40E4-B531-2C7B9EB4D9A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D935-9B51-4C2E-A1D1-1B84263E25C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7815-CA80-4AE4-A0CB-C62E1CA5A47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C1DA-B6D6-4769-8CA3-2D421D6FE7D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3F2B-7D01-401C-9C21-A2C8EE3F6BA6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891E-86EB-4FA4-B2C6-73326631A48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0293-C7C8-4BAF-97BD-9E2457A617C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7AB1-524B-4164-85C1-9B22B36E07D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8D88-C0DE-495F-AA52-FCDD1D4A54C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5345-C047-42ED-866B-E85C77122C0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703B-DE4C-4DFA-81DA-EE710BF6B92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B96E-FFD6-46CC-BAAA-BDFB1713078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6609-3F90-48E4-81E0-14600EC8D7C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FD38-95A3-4136-8930-7BD56A87069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6FDE-C8CC-4F87-A8FE-EF158BD33ED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95E0-92DF-4802-BCBE-613EF6621FB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476F-836D-40CD-AA69-1B3039EAD2C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A240-7E61-4267-9582-DEF06C18C89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B6F2-1936-42B0-8EA8-C0EA2D1F8D81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99DB-1ECA-4CD8-9249-AD72D7D763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A946-2AC9-4AA8-A506-47A7C3A699E3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13D5-7D0B-4804-9146-CC36E0994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6BD06C68-8A02-478C-BFF9-2646DC860F6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07/05/35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34B71C41-307A-4A71-8772-D0BCB44E4889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  <p:sndAc>
      <p:stSnd>
        <p:snd r:embed="rId13" name="push.wav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060li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28800" y="228600"/>
            <a:ext cx="54864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لغتي الخـالـدة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للصف</a:t>
            </a:r>
            <a:r>
              <a:rPr kumimoji="0" lang="ar-SA" sz="4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 الأول المتوسط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الفصل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الدراسي الثاني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-152400"/>
            <a:ext cx="8153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9900"/>
                </a:solidFill>
                <a:latin typeface="Adobe Arabic" pitchFamily="18" charset="-78"/>
                <a:cs typeface="PT Bold Heading" pitchFamily="2" charset="-78"/>
              </a:rPr>
              <a:t>نشاط فـردي</a:t>
            </a:r>
            <a:r>
              <a:rPr lang="ar-SA" sz="3000" b="1" dirty="0" smtClean="0">
                <a:ln w="18415" cmpd="sng">
                  <a:noFill/>
                  <a:prstDash val="solid"/>
                </a:ln>
                <a:latin typeface="Adobe Arabic" pitchFamily="18" charset="-78"/>
                <a:cs typeface="PT Bold Heading" pitchFamily="2" charset="-78"/>
              </a:rPr>
              <a:t>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990099"/>
                </a:solidFill>
                <a:latin typeface="Adobe Arabic" pitchFamily="18" charset="-78"/>
                <a:cs typeface="+mj-cs"/>
              </a:rPr>
              <a:t>مدة التنفيذ: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latin typeface="Adobe Arabic" pitchFamily="18" charset="-78"/>
                <a:cs typeface="+mj-cs"/>
              </a:rPr>
              <a:t>دقيقة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990099"/>
                </a:solidFill>
                <a:latin typeface="Adobe Arabic" pitchFamily="18" charset="-78"/>
                <a:cs typeface="+mj-cs"/>
              </a:rPr>
              <a:t>المطلوب: 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latin typeface="Adobe Arabic" pitchFamily="18" charset="-78"/>
                <a:cs typeface="+mj-cs"/>
              </a:rPr>
              <a:t>أشير إلى الأماكن التي ذكر الكاتب أن الناس </a:t>
            </a:r>
            <a:r>
              <a:rPr lang="ar-SA" sz="2000" b="1" dirty="0" err="1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latin typeface="Adobe Arabic" pitchFamily="18" charset="-78"/>
                <a:cs typeface="+mj-cs"/>
              </a:rPr>
              <a:t>يلجؤون</a:t>
            </a:r>
            <a:r>
              <a:rPr lang="ar-SA" sz="2000" b="1" dirty="0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latin typeface="Adobe Arabic" pitchFamily="18" charset="-78"/>
                <a:cs typeface="+mj-cs"/>
              </a:rPr>
              <a:t> إليها طلبًا </a:t>
            </a:r>
            <a:r>
              <a:rPr lang="ar-SA" sz="2000" b="1" dirty="0" err="1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latin typeface="Adobe Arabic" pitchFamily="18" charset="-78"/>
                <a:cs typeface="+mj-cs"/>
              </a:rPr>
              <a:t>للراحة:</a:t>
            </a:r>
            <a:endParaRPr lang="ar-SA" sz="2000" b="1" dirty="0" smtClean="0">
              <a:ln w="18415" cmpd="sng">
                <a:noFill/>
                <a:prstDash val="solid"/>
              </a:ln>
              <a:solidFill>
                <a:srgbClr val="000099"/>
              </a:solidFill>
              <a:latin typeface="Adobe Arabic" pitchFamily="18" charset="-78"/>
              <a:cs typeface="+mj-cs"/>
            </a:endParaRPr>
          </a:p>
        </p:txBody>
      </p:sp>
      <p:pic>
        <p:nvPicPr>
          <p:cNvPr id="6" name="Picture 5" descr="D:\الملفات من الجهاز اسس\خلفيات\5\ep\element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:\1\openclipart-0.10-reorg\signs_and_symbols\clocks\clock08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6988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7848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مستطيل 2"/>
          <p:cNvSpPr/>
          <p:nvPr/>
        </p:nvSpPr>
        <p:spPr>
          <a:xfrm>
            <a:off x="7010400" y="5105400"/>
            <a:ext cx="798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5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Sultan Medium" pitchFamily="2" charset="-78"/>
                <a:sym typeface="Wingdings 2"/>
              </a:rPr>
              <a:t></a:t>
            </a:r>
            <a:endParaRPr lang="ar-SA" sz="540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Sultan Medium" pitchFamily="2" charset="-78"/>
            </a:endParaRPr>
          </a:p>
        </p:txBody>
      </p:sp>
      <p:sp>
        <p:nvSpPr>
          <p:cNvPr id="10" name="مستطيل 3"/>
          <p:cNvSpPr/>
          <p:nvPr/>
        </p:nvSpPr>
        <p:spPr>
          <a:xfrm>
            <a:off x="2438400" y="5715000"/>
            <a:ext cx="798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5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Sultan Medium" pitchFamily="2" charset="-78"/>
                <a:sym typeface="Wingdings 2"/>
              </a:rPr>
              <a:t></a:t>
            </a:r>
            <a:endParaRPr lang="ar-SA" sz="540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Sultan Mediu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Picture3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3F7FB"/>
          </a:solidFill>
          <a:ln>
            <a:solidFill>
              <a:srgbClr val="E3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2"/>
          <p:cNvSpPr txBox="1"/>
          <p:nvPr/>
        </p:nvSpPr>
        <p:spPr>
          <a:xfrm>
            <a:off x="8286358" y="2362201"/>
            <a:ext cx="8576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/>
                <a:cs typeface="Sultan Medium" pitchFamily="2" charset="-78"/>
              </a:rPr>
              <a:t>√</a:t>
            </a:r>
            <a:r>
              <a:rPr lang="ar-S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/>
                <a:cs typeface="Sultan Medium" pitchFamily="2" charset="-78"/>
              </a:rPr>
              <a:t>ٍ</a:t>
            </a: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ultan Medium" pitchFamily="2" charset="-78"/>
            </a:endParaRPr>
          </a:p>
        </p:txBody>
      </p:sp>
      <p:sp>
        <p:nvSpPr>
          <p:cNvPr id="7" name="مربع نص 3"/>
          <p:cNvSpPr txBox="1"/>
          <p:nvPr/>
        </p:nvSpPr>
        <p:spPr>
          <a:xfrm>
            <a:off x="8229600" y="4800600"/>
            <a:ext cx="12121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/>
                <a:cs typeface="Sultan Medium" pitchFamily="2" charset="-78"/>
              </a:rPr>
              <a:t>√</a:t>
            </a: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ultan Medium" pitchFamily="2" charset="-78"/>
            </a:endParaRPr>
          </a:p>
        </p:txBody>
      </p:sp>
      <p:cxnSp>
        <p:nvCxnSpPr>
          <p:cNvPr id="8" name="رابط كسهم مستقيم 5"/>
          <p:cNvCxnSpPr/>
          <p:nvPr/>
        </p:nvCxnSpPr>
        <p:spPr>
          <a:xfrm flipH="1">
            <a:off x="5105400" y="2819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12"/>
          <p:cNvCxnSpPr/>
          <p:nvPr/>
        </p:nvCxnSpPr>
        <p:spPr>
          <a:xfrm flipH="1" flipV="1">
            <a:off x="5257800" y="2895600"/>
            <a:ext cx="990600" cy="2133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0"/>
            <a:ext cx="7010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00E6"/>
                </a:solidFill>
                <a:latin typeface="Microsoft Sans Serif" pitchFamily="34" charset="0"/>
                <a:ea typeface="Arial Unicode MS" pitchFamily="34" charset="-128"/>
                <a:cs typeface="Microsoft Sans Serif" pitchFamily="34" charset="0"/>
              </a:rPr>
              <a:t>نشاط ثُنائي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7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مدة التنفيذ: دقيقتان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7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المطلوب: نختار الفكرة العامة والأفكار الرئيسة مما </a:t>
            </a:r>
            <a:r>
              <a:rPr lang="ar-SA" sz="27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يلي:</a:t>
            </a:r>
            <a:r>
              <a:rPr lang="ar-SA" sz="27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ar-SA" sz="2700" b="1" dirty="0">
              <a:ln w="18415" cmpd="sng">
                <a:noFill/>
                <a:prstDash val="solid"/>
              </a:ln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72575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:\1\openclipart-0.10-reorg\signs_and_symbols\clocks\clock08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:\1\openclipart-0.10-reorg\signs_and_symbols\clocks\clock08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75" y="0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OMPAQ\Desktop\Picture4-Optimiz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228" y="1752600"/>
            <a:ext cx="9174228" cy="5105400"/>
          </a:xfrm>
          <a:prstGeom prst="rect">
            <a:avLst/>
          </a:prstGeom>
          <a:noFill/>
        </p:spPr>
      </p:pic>
      <p:sp>
        <p:nvSpPr>
          <p:cNvPr id="12" name="مستطيل 2"/>
          <p:cNvSpPr/>
          <p:nvPr/>
        </p:nvSpPr>
        <p:spPr>
          <a:xfrm>
            <a:off x="2895600" y="3962400"/>
            <a:ext cx="14686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Sultan Medium" pitchFamily="2" charset="-78"/>
              </a:rPr>
              <a:t>الفكـرة العامة</a:t>
            </a:r>
            <a:endParaRPr lang="ar-SA" sz="3300" b="1" dirty="0">
              <a:solidFill>
                <a:srgbClr val="0070C0"/>
              </a:solidFill>
            </a:endParaRPr>
          </a:p>
        </p:txBody>
      </p:sp>
      <p:sp>
        <p:nvSpPr>
          <p:cNvPr id="13" name="مستطيل 4"/>
          <p:cNvSpPr/>
          <p:nvPr/>
        </p:nvSpPr>
        <p:spPr>
          <a:xfrm>
            <a:off x="1524000" y="2057400"/>
            <a:ext cx="7697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Sultan Medium" pitchFamily="2" charset="-78"/>
              </a:rPr>
              <a:t>رئيسة</a:t>
            </a:r>
            <a:endParaRPr lang="ar-SA" sz="3300" b="1" dirty="0">
              <a:solidFill>
                <a:srgbClr val="990099"/>
              </a:solidFill>
            </a:endParaRPr>
          </a:p>
        </p:txBody>
      </p:sp>
      <p:sp>
        <p:nvSpPr>
          <p:cNvPr id="14" name="مستطيل 5"/>
          <p:cNvSpPr/>
          <p:nvPr/>
        </p:nvSpPr>
        <p:spPr>
          <a:xfrm>
            <a:off x="1702493" y="2939934"/>
            <a:ext cx="7697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Sultan Medium" pitchFamily="2" charset="-78"/>
              </a:rPr>
              <a:t>رئيسة</a:t>
            </a:r>
            <a:endParaRPr lang="ar-SA" sz="3300" b="1" dirty="0">
              <a:solidFill>
                <a:srgbClr val="990099"/>
              </a:solidFill>
            </a:endParaRPr>
          </a:p>
        </p:txBody>
      </p:sp>
      <p:sp>
        <p:nvSpPr>
          <p:cNvPr id="15" name="مستطيل 6"/>
          <p:cNvSpPr/>
          <p:nvPr/>
        </p:nvSpPr>
        <p:spPr>
          <a:xfrm>
            <a:off x="0" y="5791200"/>
            <a:ext cx="91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Sultan Medium" pitchFamily="2" charset="-78"/>
              </a:rPr>
              <a:t>رئيسة</a:t>
            </a:r>
            <a:endParaRPr lang="ar-SA" sz="3300" b="1" dirty="0">
              <a:solidFill>
                <a:srgbClr val="990099"/>
              </a:solidFill>
            </a:endParaRPr>
          </a:p>
        </p:txBody>
      </p:sp>
      <p:sp>
        <p:nvSpPr>
          <p:cNvPr id="16" name="مستطيل 7"/>
          <p:cNvSpPr/>
          <p:nvPr/>
        </p:nvSpPr>
        <p:spPr>
          <a:xfrm>
            <a:off x="2362200" y="4953000"/>
            <a:ext cx="23278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ultan Medium" pitchFamily="2" charset="-78"/>
              </a:rPr>
              <a:t>لم ترد في أفكـار النص</a:t>
            </a:r>
            <a:endParaRPr lang="ar-SA" sz="3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838200"/>
            <a:ext cx="731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4000" b="1" dirty="0" smtClean="0">
                <a:solidFill>
                  <a:srgbClr val="990099"/>
                </a:solidFill>
                <a:cs typeface="+mj-cs"/>
              </a:rPr>
              <a:t>أذكر أماكن غير التي وردت في النص يلجأ إليها الناس طلبًا للراحة.</a:t>
            </a:r>
            <a:endParaRPr lang="en-US" sz="4000" b="1" dirty="0">
              <a:solidFill>
                <a:srgbClr val="990099"/>
              </a:solidFill>
              <a:cs typeface="+mj-cs"/>
            </a:endParaRPr>
          </a:p>
        </p:txBody>
      </p:sp>
      <p:pic>
        <p:nvPicPr>
          <p:cNvPr id="4098" name="Picture 2" descr="C:\Users\COMPAQ\Desktop\خلفيات\Picture2منت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4191000"/>
            <a:ext cx="2227917" cy="1837262"/>
          </a:xfrm>
          <a:prstGeom prst="rect">
            <a:avLst/>
          </a:prstGeom>
          <a:noFill/>
        </p:spPr>
      </p:pic>
      <p:pic>
        <p:nvPicPr>
          <p:cNvPr id="7" name="Picture 13" descr="C:\Users\khalid\Desktop\4\divider_1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7467600" cy="18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2"/>
          <p:cNvSpPr/>
          <p:nvPr/>
        </p:nvSpPr>
        <p:spPr>
          <a:xfrm>
            <a:off x="3581400" y="3048000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3900" b="1" dirty="0" smtClean="0">
                <a:solidFill>
                  <a:srgbClr val="0070C0"/>
                </a:solidFill>
                <a:latin typeface="MS Reference Sans Serif" pitchFamily="34" charset="0"/>
                <a:cs typeface="+mj-cs"/>
              </a:rPr>
              <a:t>1- شاطئ البحر .</a:t>
            </a:r>
          </a:p>
        </p:txBody>
      </p:sp>
      <p:sp>
        <p:nvSpPr>
          <p:cNvPr id="11" name="مستطيل 3"/>
          <p:cNvSpPr/>
          <p:nvPr/>
        </p:nvSpPr>
        <p:spPr>
          <a:xfrm>
            <a:off x="2286000" y="3962400"/>
            <a:ext cx="58842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900" b="1" dirty="0" smtClean="0">
                <a:solidFill>
                  <a:srgbClr val="0070C0"/>
                </a:solidFill>
                <a:latin typeface="MS Reference Sans Serif" pitchFamily="34" charset="0"/>
                <a:cs typeface="+mj-cs"/>
              </a:rPr>
              <a:t>2- المتنزهات الطبيعية .</a:t>
            </a:r>
          </a:p>
        </p:txBody>
      </p:sp>
      <p:sp>
        <p:nvSpPr>
          <p:cNvPr id="12" name="مستطيل 4"/>
          <p:cNvSpPr/>
          <p:nvPr/>
        </p:nvSpPr>
        <p:spPr>
          <a:xfrm>
            <a:off x="3581400" y="4800600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3900" b="1" dirty="0" smtClean="0">
                <a:solidFill>
                  <a:srgbClr val="0070C0"/>
                </a:solidFill>
                <a:latin typeface="MS Reference Sans Serif" pitchFamily="34" charset="0"/>
                <a:cs typeface="+mj-cs"/>
              </a:rPr>
              <a:t>3- </a:t>
            </a:r>
            <a:r>
              <a:rPr lang="ar-SA" sz="3900" b="1" dirty="0" err="1" smtClean="0">
                <a:solidFill>
                  <a:srgbClr val="0070C0"/>
                </a:solidFill>
                <a:latin typeface="MS Reference Sans Serif" pitchFamily="34" charset="0"/>
                <a:cs typeface="+mj-cs"/>
              </a:rPr>
              <a:t>المزارع </a:t>
            </a:r>
            <a:r>
              <a:rPr lang="ar-SA" sz="3900" b="1" dirty="0" smtClean="0">
                <a:solidFill>
                  <a:srgbClr val="0070C0"/>
                </a:solidFill>
                <a:latin typeface="MS Reference Sans Serif" pitchFamily="34" charset="0"/>
                <a:cs typeface="+mj-cs"/>
              </a:rPr>
              <a:t>.</a:t>
            </a:r>
            <a:endParaRPr lang="ar-SA" sz="3900" b="1" dirty="0">
              <a:solidFill>
                <a:srgbClr val="0070C0"/>
              </a:solidFill>
              <a:latin typeface="MS Reference Sans Serif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6"/>
          <p:cNvSpPr/>
          <p:nvPr/>
        </p:nvSpPr>
        <p:spPr>
          <a:xfrm>
            <a:off x="3048000" y="152400"/>
            <a:ext cx="32038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نشاط تَعاوني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8382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2000" b="1" dirty="0">
                <a:solidFill>
                  <a:srgbClr val="3333FF"/>
                </a:solidFill>
                <a:cs typeface="+mj-cs"/>
              </a:rPr>
              <a:t>مدة </a:t>
            </a:r>
            <a:r>
              <a:rPr lang="ar-SA" sz="2000" b="1" dirty="0" smtClean="0">
                <a:solidFill>
                  <a:srgbClr val="3333FF"/>
                </a:solidFill>
                <a:cs typeface="+mj-cs"/>
              </a:rPr>
              <a:t>التنفيذ: </a:t>
            </a:r>
            <a:r>
              <a:rPr lang="ar-SA" sz="2000" b="1" dirty="0" smtClean="0">
                <a:cs typeface="+mj-cs"/>
              </a:rPr>
              <a:t>ثـلاث دقـائـق               </a:t>
            </a:r>
          </a:p>
          <a:p>
            <a:pPr algn="ctr"/>
            <a:r>
              <a:rPr lang="ar-SA" sz="2000" b="1" dirty="0" smtClean="0">
                <a:cs typeface="+mj-cs"/>
              </a:rPr>
              <a:t> </a:t>
            </a:r>
            <a:endParaRPr lang="ar-SA" sz="20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تحضير الدروس\صور متحركة 2\1599772tdznowdr4oيب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1" y="0"/>
            <a:ext cx="1066800" cy="1524000"/>
          </a:xfrm>
          <a:prstGeom prst="rect">
            <a:avLst/>
          </a:prstGeom>
          <a:noFill/>
        </p:spPr>
      </p:pic>
      <p:pic>
        <p:nvPicPr>
          <p:cNvPr id="8" name="Picture 3" descr="E:\تحضير الدروس\صور متحركة 2\1599772tdznowdr4oيب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1447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295400"/>
            <a:ext cx="86106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300" b="1" dirty="0" smtClean="0">
                <a:solidFill>
                  <a:srgbClr val="009900"/>
                </a:solidFill>
              </a:rPr>
              <a:t>الهدف:</a:t>
            </a:r>
            <a:r>
              <a:rPr lang="ar-SA" sz="2300" b="1" dirty="0" smtClean="0">
                <a:solidFill>
                  <a:srgbClr val="990099"/>
                </a:solidFill>
              </a:rPr>
              <a:t>رصد بعض الأسباب التي تمنع الاستفادة من بعض الأماكن المهيأة لاستخدامها.</a:t>
            </a:r>
            <a:endParaRPr lang="en-US" sz="2300" dirty="0">
              <a:solidFill>
                <a:srgbClr val="990099"/>
              </a:solidFill>
            </a:endParaRPr>
          </a:p>
        </p:txBody>
      </p:sp>
      <p:sp>
        <p:nvSpPr>
          <p:cNvPr id="13" name="مستطيل 2"/>
          <p:cNvSpPr/>
          <p:nvPr/>
        </p:nvSpPr>
        <p:spPr>
          <a:xfrm>
            <a:off x="0" y="35052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000" b="1" dirty="0" smtClean="0">
                <a:solidFill>
                  <a:srgbClr val="FF0000"/>
                </a:solidFill>
                <a:latin typeface="Informal Roman" pitchFamily="66" charset="0"/>
                <a:cs typeface="+mj-cs"/>
              </a:rPr>
              <a:t>2-</a:t>
            </a:r>
            <a:r>
              <a:rPr lang="ar-SA" sz="3000" b="1" dirty="0" smtClean="0">
                <a:solidFill>
                  <a:srgbClr val="000099"/>
                </a:solidFill>
                <a:latin typeface="Informal Roman" pitchFamily="66" charset="0"/>
                <a:cs typeface="+mj-cs"/>
              </a:rPr>
              <a:t> قصور بعض الموكل  إليهم مهمة تنظيف الأماكن العامة عن القيام بواجبهم.</a:t>
            </a:r>
          </a:p>
        </p:txBody>
      </p:sp>
      <p:sp>
        <p:nvSpPr>
          <p:cNvPr id="14" name="مستطيل 3"/>
          <p:cNvSpPr/>
          <p:nvPr/>
        </p:nvSpPr>
        <p:spPr>
          <a:xfrm>
            <a:off x="152400" y="51816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000" b="1" dirty="0" smtClean="0">
                <a:solidFill>
                  <a:srgbClr val="FF0000"/>
                </a:solidFill>
                <a:latin typeface="Informal Roman" pitchFamily="66" charset="0"/>
                <a:cs typeface="+mj-cs"/>
              </a:rPr>
              <a:t>3-</a:t>
            </a:r>
            <a:r>
              <a:rPr lang="ar-SA" sz="3000" b="1" dirty="0" smtClean="0">
                <a:solidFill>
                  <a:srgbClr val="000099"/>
                </a:solidFill>
                <a:latin typeface="Informal Roman" pitchFamily="66" charset="0"/>
                <a:cs typeface="+mj-cs"/>
              </a:rPr>
              <a:t> عدم تهيئة الأماكن التي تصلح أن تكون مكانًا للراحة بالمستلزمات التي يحتاجها من يرتاد هذه الأماكن كدورات المياه .</a:t>
            </a:r>
            <a:endParaRPr lang="ar-SA" sz="3000" b="1" dirty="0">
              <a:solidFill>
                <a:srgbClr val="000099"/>
              </a:solidFill>
              <a:latin typeface="Informal Roman" pitchFamily="66" charset="0"/>
              <a:cs typeface="+mj-cs"/>
            </a:endParaRPr>
          </a:p>
        </p:txBody>
      </p:sp>
      <p:sp>
        <p:nvSpPr>
          <p:cNvPr id="15" name="مستطيل 4"/>
          <p:cNvSpPr/>
          <p:nvPr/>
        </p:nvSpPr>
        <p:spPr>
          <a:xfrm>
            <a:off x="0" y="2362200"/>
            <a:ext cx="8991600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000" b="1" dirty="0" smtClean="0">
                <a:solidFill>
                  <a:srgbClr val="FF0000"/>
                </a:solidFill>
                <a:latin typeface="Informal Roman" pitchFamily="66" charset="0"/>
                <a:cs typeface="+mj-cs"/>
              </a:rPr>
              <a:t>1-</a:t>
            </a:r>
            <a:r>
              <a:rPr lang="ar-SA" sz="3000" b="1" dirty="0" smtClean="0">
                <a:solidFill>
                  <a:srgbClr val="000099"/>
                </a:solidFill>
                <a:latin typeface="Informal Roman" pitchFamily="66" charset="0"/>
                <a:cs typeface="+mj-cs"/>
              </a:rPr>
              <a:t> لا مبالاة بعض من يرتادون أماكن الراحة بتنظيف المكان الذي ارتادوه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Desktop\Picture5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5" name="مربع نص 2"/>
          <p:cNvSpPr txBox="1"/>
          <p:nvPr/>
        </p:nvSpPr>
        <p:spPr>
          <a:xfrm>
            <a:off x="1828800" y="1981200"/>
            <a:ext cx="6929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 smtClean="0">
                <a:solidFill>
                  <a:srgbClr val="000099"/>
                </a:solidFill>
                <a:cs typeface="+mj-cs"/>
              </a:rPr>
              <a:t>لا </a:t>
            </a:r>
            <a:r>
              <a:rPr lang="ar-SA" sz="2800" b="1" dirty="0" smtClean="0">
                <a:solidFill>
                  <a:srgbClr val="000099"/>
                </a:solidFill>
                <a:cs typeface="+mj-cs"/>
              </a:rPr>
              <a:t>، معنويان شبههما بشيئين حسـيـين .</a:t>
            </a:r>
            <a:endParaRPr lang="ar-SA" sz="2800" b="1" dirty="0">
              <a:solidFill>
                <a:srgbClr val="000099"/>
              </a:solidFill>
              <a:cs typeface="+mj-cs"/>
            </a:endParaRPr>
          </a:p>
        </p:txBody>
      </p:sp>
      <p:sp>
        <p:nvSpPr>
          <p:cNvPr id="6" name="مربع نص 3"/>
          <p:cNvSpPr txBox="1"/>
          <p:nvPr/>
        </p:nvSpPr>
        <p:spPr>
          <a:xfrm>
            <a:off x="2400874" y="3525306"/>
            <a:ext cx="6429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000099"/>
                </a:solidFill>
                <a:cs typeface="+mj-cs"/>
              </a:rPr>
              <a:t>الكاهل يستطيع حمل ما لا يحمله الرأس وتحمله اليدان .</a:t>
            </a:r>
            <a:endParaRPr lang="ar-SA" sz="2800" b="1" dirty="0">
              <a:solidFill>
                <a:srgbClr val="000099"/>
              </a:solidFill>
              <a:cs typeface="+mj-cs"/>
            </a:endParaRPr>
          </a:p>
        </p:txBody>
      </p:sp>
      <p:sp>
        <p:nvSpPr>
          <p:cNvPr id="7" name="مربع نص 4"/>
          <p:cNvSpPr txBox="1"/>
          <p:nvPr/>
        </p:nvSpPr>
        <p:spPr>
          <a:xfrm>
            <a:off x="2209800" y="4800600"/>
            <a:ext cx="6572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000099"/>
                </a:solidFill>
                <a:cs typeface="+mj-cs"/>
              </a:rPr>
              <a:t>لدلالتها على المسارعة في التخلص من </a:t>
            </a:r>
            <a:r>
              <a:rPr lang="ar-SA" sz="2800" b="1" dirty="0" err="1" smtClean="0">
                <a:solidFill>
                  <a:srgbClr val="000099"/>
                </a:solidFill>
                <a:cs typeface="+mj-cs"/>
              </a:rPr>
              <a:t>الاحمال </a:t>
            </a:r>
            <a:r>
              <a:rPr lang="ar-SA" sz="2800" b="1" dirty="0" smtClean="0">
                <a:solidFill>
                  <a:srgbClr val="000099"/>
                </a:solidFill>
                <a:cs typeface="+mj-cs"/>
              </a:rPr>
              <a:t>.</a:t>
            </a:r>
            <a:endParaRPr lang="ar-SA" sz="2800" b="1" dirty="0">
              <a:solidFill>
                <a:srgbClr val="000099"/>
              </a:solidFill>
              <a:cs typeface="+mj-cs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2743200" y="6096000"/>
            <a:ext cx="6072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000099"/>
                </a:solidFill>
                <a:cs typeface="+mj-cs"/>
              </a:rPr>
              <a:t>صور لنا العناء والتعب بشيء  يحمل على الكاهل .</a:t>
            </a:r>
            <a:endParaRPr lang="ar-SA" sz="2800" b="1" dirty="0">
              <a:solidFill>
                <a:srgbClr val="000099"/>
              </a:solidFill>
              <a:cs typeface="+mj-cs"/>
            </a:endParaRPr>
          </a:p>
        </p:txBody>
      </p:sp>
      <p:pic>
        <p:nvPicPr>
          <p:cNvPr id="10" name="Picture 2" descr="D:\الملفات من الجهاز اسس\خلفيات\5\FM-Blog Train-1\Blogtrain Scrapjunkies-Elements\FM-BTSJ-1-Element-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839"/>
            <a:ext cx="1676400" cy="583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009242"/>
                </a:solidFill>
                <a:latin typeface="Arial" charset="0"/>
              </a:rPr>
              <a:t>أستودعكن الله الذي لا تضيع ودائعه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” ضحى </a:t>
            </a:r>
            <a:r>
              <a:rPr lang="ar-SA" sz="5500" b="1" dirty="0" err="1" smtClean="0">
                <a:solidFill>
                  <a:srgbClr val="D60093"/>
                </a:solidFill>
                <a:latin typeface="Arial" charset="0"/>
              </a:rPr>
              <a:t>المغلـوث</a:t>
            </a: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ar-SA" sz="5500" b="1" dirty="0" err="1" smtClean="0">
                <a:solidFill>
                  <a:srgbClr val="D60093"/>
                </a:solidFill>
                <a:latin typeface="Arial" charset="0"/>
              </a:rPr>
              <a:t>”</a:t>
            </a:r>
            <a:endParaRPr lang="ar-SA" sz="5500" b="1" dirty="0" smtClean="0">
              <a:solidFill>
                <a:srgbClr val="D6009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OMPAQ\Desktop\خلفيات - Optimized Images\Picture1-Optimiz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5" name="Wave 4"/>
          <p:cNvSpPr/>
          <p:nvPr/>
        </p:nvSpPr>
        <p:spPr>
          <a:xfrm>
            <a:off x="2895600" y="838200"/>
            <a:ext cx="5943600" cy="2971800"/>
          </a:xfrm>
          <a:prstGeom prst="wave">
            <a:avLst>
              <a:gd name="adj1" fmla="val 12500"/>
              <a:gd name="adj2" fmla="val 667"/>
            </a:avLst>
          </a:prstGeom>
          <a:noFill/>
          <a:ln w="76200">
            <a:solidFill>
              <a:srgbClr val="14C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0" b="1" dirty="0">
                <a:solidFill>
                  <a:srgbClr val="00B050"/>
                </a:solidFill>
                <a:cs typeface="Times New Roman"/>
              </a:rPr>
              <a:t>البيئة والصحة</a:t>
            </a:r>
            <a:endParaRPr lang="en-US" sz="9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Picture1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271"/>
            <a:ext cx="8382000" cy="67387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2819400"/>
            <a:ext cx="6629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0" b="1" dirty="0" smtClean="0">
                <a:solidFill>
                  <a:srgbClr val="00B050"/>
                </a:solidFill>
                <a:cs typeface="Times New Roman"/>
              </a:rPr>
              <a:t>نـص الاستـمــاع</a:t>
            </a:r>
            <a:endParaRPr lang="en-US" sz="9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906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أي هذه الأماكن ستختارين؟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ajman.ae/En/Residents/PublishingImages/j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4114800" cy="2875139"/>
          </a:xfrm>
          <a:prstGeom prst="rect">
            <a:avLst/>
          </a:prstGeom>
          <a:noFill/>
        </p:spPr>
      </p:pic>
      <p:pic>
        <p:nvPicPr>
          <p:cNvPr id="1028" name="Picture 4" descr="http://syria-news.com/pic/yallow_card/al_sebki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267200" cy="2860621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QWFRUWGBgYGBcYGBgYHxsaGBkXFxgdHBseHiYeGhojHBcYHy8gJCcqLCwsHB4xNTAqNSYrLCkBCQoKDgwOGg8PGiwkHyQsLCwsLCksLSwsLCwsLCwsLCwsLCwsLCwsLCwsLCksKSwsLCwsLCwpLCwsLCwsKSwsLP/AABEIAMIBAwMBIgACEQEDEQH/xAAcAAABBQEBAQAAAAAAAAAAAAAEAAECAwUGBwj/xABDEAABAgQDBQYCCAMHBQEBAAABAhEAAyExBBJBBSJRYXEGE4GRobEy0RQjQlJiweHwFYLxBzNDcpKywhZTg6LSc1T/xAAZAQADAQEBAAAAAAAAAAAAAAABAgMABAX/xAAoEQACAgEEAgICAQUAAAAAAAAAAQIRIQMSMVETQSIyYXGhFCNC0fH/2gAMAwEAAhEDEQA/AOhMNAG0domWknKxHGx6EU8DWsA4LtJnmZSEhPEkJY6Ct4TeroKibsJoQhipv28OahNCaHhRgDNCh4UazDNCaHhRrCJoTQoUazChQodo1mGhQ8KBZhoUO0KMahoTQ8Jo1moUKHhRrNQzQ8KFGDQoUKHjGoZoeFCjGoTQoUKAahQ8M8Co2rLKsuYO7DmWennAbNQSRCh4UYFHOYxImJmGqUkFgSVZyLONK+MYeFlJysQ8wfZJBB0OWlS+h9Y1NpYnOkTACkhioWDitfAmMXBYhAO8oh6EJqTXmQB6xz2myyTSOy2DOKpI3QkCgYNQctK/sQfr4fv3gbZ+KQtAKT1dgX1J584vmzAmpLCvz/KOhPBP2ThRmze0EoKSASrMWcA06xovGTBQ8RmTAkEmwhkzQbEGOU2/jprquEgsG50vq7wJSpBStmpK7QuoJygVLklgBRq83jZlTAoAix5Ee8efSZ81O9rVjw48w3s8dFhdulKaqC6UYn4qXueMTjqdjuB0MKAE7YRlGZQdqsC3rGdtLbxLCSS+ZN+Gopo7DxijkkLTOghRjYTbHeIJJII1CSx92htl4mYE55q0lKgGrUa2Gv8ASBvTNtZqzcSkEAqAJanV/kYbDYtCxuEEVtSxY06xzuKxyFKcbwDgE3GYen6nxbZ2MRKFFBwS9Cx1ofHhC78jbTqXiPehiQQeheMFHacZiCkEPQ8n+UR2jjFz5akyVJSCQyhe9mNOMHyIG1mns/bKJylJS4KbvaDgsGxji9iYhaEqIrmW2lG0PCDcDjFSlLLpU9Wz+A4nh7QqmHadJiZ4QkqOkYae0KnPw9GJ9YExm1Z0wKTuAfhUn5xjS5CyokszgUUk2PI84Ept8BUezek9pld4xDizc/20dEnEpKQpwx40jzRS1DQ14VsCD7RoKmFQo7gezv7WgKbiFw6O6xOICEFV2D3jnf8AqVRUkOyQsZiHs5uwrTSMjFbSUqUlKju0Ic3H5115xlhbcakAEeZp4CM5t8AUa5PQZu35YDpObo/5xPBbZRMDkhPU/nrHneGxBCyNKM/rBKp4DkC7HpQQd8gbTvv4xJdu8S/71tF30xDtmD0sXuWHvHnwmjXhx4xWJpKqUAvf9+EDyPo207vbGLyIA+84u2kcpsxXfzgnK1XUatlTVqWprAO0MWsJDuQKkHSlOcUYfamVZKRlIqSH8+ka7zQ1UqPSk4lIDZx4kQo5qRMlKSDMDLNwH+RhRt76BsRl7Q2gQhubj2Hhp4wFs/DGYp07o3gk8wBQ1sMw5tFQwy1oUrKcgZJU9lGoDeEdD2T2dmlE2ImFq8UpceMBUhuTZ76bLLKSH1qODvQRmbTlrmrJsnKQzksXHLlGzOlfCVLsBVRZ2FAfbwiJxCGu5p8IJ9QGgOfQFHs5nZeAGYd4CRuqFSxAU505GnyjqNqpmFH1fidfARm4raiUkhSKrIDEMGrXyu2sTRtYLoJiEdASfM09ICm0GkBbPmBKlDMQVBnNGroQ/tA/acrQE94QsEAAjqTXiSBGlhEYe+dzxUW92i7aUqVNllJKVBgzF24GnB40pr1wFR9s5ETwqXVruz6GhgiYn6sBI3jXnUNfkfzgjDdnJ81CVIKQGutRGtaMTytFAw7KUgELmIYLCUqoXYkOkPBaXItuxSELNCRb9IHVilIdJeoN7u+sEzsFODISg5lkCqCwdg5p4w2O7OYuUpsgmuHBlJz+yX9IaMY+2Btr0Eq2sokbygkBjvKLjS5YfpA6UKJUr8bA+fzhsJsHFqUkKw80JJGY92qx4UjUTs3EoQyZSQlIdRmSgaMS7/ONsXZt34AcFh5kxSsqSWIcuBcvryEH7K2MpKpnfSSugyMQ1BWulWr/AFgX+HzlMoTpYKSkKTLlzE0UpgwygaNfhB6sNKTNSDNmJcqJSoEsGLOCHPB4SacfY8XZX/ClZwUycoUqtMwQH0D71L+MGzNlyZaHVMmJD37opr4mpiuVh5B+DEz1HglOb0yRKds2VMSEKOIU5f4Akm/EflEvkP8AEAl4WWhS/o5VNSVHvc/1aU8qJJOrGCNnJSh3Ifg4OripUDytpFUnaErArV3asSlaHdJKGsDUMRUNBp/tPmJJTMSMwNd1R6WPCLwjuJzltBVYdBrnPQGXxH4+H5R0vZvaOHB+tKE5RTNkqXGgUrQcuUZUj+0QLNZTtXdCn4cDxiSe1chKWmyDc1KAbuWciKeLP/CT1bRvbUVLmLeTOwoSwZKkINdS5QdKeUQGwpa5lUYRUvJXLkSoryXBTlYFXpwjn17c2fM+KXLH/jSPaBZuEwK/7pctHAZyjqxcVtBcAKZXtrZiRMRIEtEpYS9CopLkku6ikMAKvd+UYON2ItIOQiig7EEDx6GNZWEI/upyqfjCx/7ZqdIKlbQnIpOUohLFhL5pWxobsC7axNxplFLBzMjBZyU0LuxDh6nkwsY3E7AKZTKOUAsXFQWAILqHSNQdvMIXSywsHSXLLmoLUCnL+kPisaot3ikF/wAJUX5s/KpMBmVnMYvYUxwrMgBgzqAp0J9zrB0rs+pgHBfUKCmFtW8vWDFTZpUAsEpD70ucUeYUmvnBffoYZ85a2YpVYE0apLPB2ugOdMy8f2aKjmT3h4sgEEhhYK8oO2T2YQlJzyyrMA+dSpXDgLUs8HDaksJG6pkgOd2jnUhUTPaOUA9W4nL04wHGfoy1I+0HfRQKJly2FB9bNEPA2F24iYgLDAKqArMC2hYAit4UDxT7QfJHpnAJlzEKK3ZBI+EpJJH4XfjUiDcBtIyxlCFkEgn4uQtlAt7RP+Md3lWlGcWKSkm4cUFRDze0s+Z8OHy8BlSlLeKUknxisdjWRZb7waKMakJer8AAD4khvWM6Zteeo5UJd/hADk8mqT4Q/dTFIOcAKL6g1NdKXjMm7ExIO4sZSHO8pIc3oR4+MTjsTHe5oNw87NMImozLDuASnK13GU1Bg3Z+GlmYO8OQF3IDvT4WNOJflGMjYM4rClKQliCyHanlXm8bE3AuGzEHiKEeNfaBKUU8GUZVk6aX2bTNSZicWZcsCyJIcZRlUMwZy4OkFT9jlMlQlYmbMW4YqISGGlwALVY6Rymz5SpZfvlkV3d1nNzYVg5O3VpOUq6fDUeVYopxlhk3CS4CZqJ0pu9xEuWSAd5da1egr1gNePSFOMShRNCUu7WqctaRXtuTLxmTvgXlghLJKaFuC62gGR2XkJIKSqn4lfIxqjRrmHYja88KUnNiFGXcBZN6WCuB8ngNe2Z+snFHqJnyjoE4wu+4/HffzaLv4pM++PNfygbV2g7n0LYG15q0uJRlsalbJa2hSCaNYwdtXBrnMTOyZQobgbM7UU5LinK5jKm4hRupJ65vlEPpClf4iEdUq+UBwjzf8A3Pr+TImY6XLJlylzCSElSkSzLSCllAZnAUQbMGgeTLSJ4VMnTZi8q1GYrKGSFJCBUmodvEWjflOzGelX8qj+UEy1oSkHMrMAQWDCsZJdmlKXRy8/GDNSckjQLWgH/f++EWy9vpQP7xL8RM+S4fbCsLMmFUxSczAVL26Rnow+Df45f+k/OA5JPgdRk1ZNfaZM1dUqNQxKiSwL2zPakbeyF4eaZrZnzlTb43SAXbN97MGjIQnCJ+FaP9Kfcm0PiNrjDylfRy6lUJY6kPYkDWzawjleFgoo0sh+MxBlqIGHWpN8yUTFAjrmvyiqVtXMoD6OoW+KWfzMaUlCSEHMlSak1UQ5rb7V9SAGtBKcQEBg2WzhnravCNvrFm2ro5ud2NLFSVvTMd3NS594zpOykrACZyDmVQ5SL0+9SvPwjsU7XGbIlbE2SFNelAFMS72EZqNjSwX7tAILhkBJB6i8MpT9G2w9oxDsEpNFpoa1NQW8ix5xuJxakMliRQbunUvbzhTZIe3tDJQ2reUPTlyTxHgmuWlTFSQTxIHyiII4mLM44jyENnEUSom3ZWsga+3zh5K0qz/WAFAepFXowq5LV6DWAts4pggSQVzMzkKSQkJYuc1tQ1fvOBR8rZyT9I3yCoJBIYp+JwySmwAPKsNYjNvZmzwZakHPMzF2YBqiiQxdj4wj2eQr/CPIZaP4B3ZzG1K7QLSkJEuSyfhPd1oGD79TzbnFU/tHPIJySzlSVAJlgVdIYveiifCAo5ts0pdIpw+xihISJRIHHMT6h4UVK7RYg3Ql/8ifnCh9qEuQKkNY+8OADf5xNRbRvWJd6khmcG4fzjgs7xggNeJplCIy5wA3UkAcojKxhOali3W0azUWdz1hAiJnEuG4cAB7VMRRMRc+pIgWErKzwjOxmGnTgUiSlQAf4y4bWiaRroxiTTd5M0TlKYuCUnkQDATaZmrORTsfFD4VhPLOo/lE04LHD/ABEH/wAhjrc9XUFK8Wd+JF4Y3qmh4lop5ZC+OJgYXCY9VEmUrj9Yv1L0g0bJxo+NUpOrBaifLOI1yQlnAc6gvyqwp4xZh080p68uYd43lkL44swJsvEpLZe81BQtQYcCCq/i0B4gYhQDS5yTyCj696I68yAASVAJDly7cTVvGA8NMcvkWzvnImDhRszWq5DVEFasmZ6UTnsPsnH0UlSUg6KmrBHUZix6GNGX2cmTAO+WmgukqJ6MWBHM+UbeCwwm76VrZzSlLcBXzg9MocoSWrJjx04oxEdmJIABSFcd0P53iyRsSQhQaUhRcM4f0tG1iLBnfgdOFf20DTMLmuBrzie59jGVO7MYcqIUlQ5BahU8GLw+E7P4aUQQlZI+8tSuNw7G8aS5BCbimihRtf3WJ93TeFeLZR5fIwyb4sz7IEounKH0Ye4gPFBLuG9x5RZNYKpl6RRNS7EcjrbiCIDjToCnYkSQxWEpvw9zEFAvo3DhEFYlOYg/ENCQT8xC78OxPnHRFUIyCgHtETy/frFi+kVlEWRJj5YqMk6K9vlFyZnKHCXq3tBFoF+jzFKASR4s3pASOzpmr7xKkiz7xSQXaouLRqTyWLOAaEgEkBxWlaFo52TtiZ3mdU0Apc7zALoxSriDfi5J1MK27NtVG4OyinabiCgf/oSSzWBbjxhpfZ2WkLCsTL3kZS6y4JWlqcDlvS8ZcntBnUUyibkkK/JJq3V40pIlBGaZLDLooo+rDXKr71RQgacLne1yL47Kx2Qk/wD9Ev1hR0GH7T4BCQlcrDqVcqWRmLl60bXSnCkPG8n7BsMhaz/T+sTlyg9wSLF/nSK1SkJst+VfyaEiYGtXwjis7QmXiCzEqpWjevCBsHO+umitcqhmDmzaC8WlR+yRZ6AfN4z8RjkJmAmbUjKq1DmBDsaBuMFOwM1Mzlmy8biJpQCXZJ5EwMlIds2Zvu6PzrGhhUggMCPAe8K2NRSMLwYdB6RYMNrpxpBapb0GhqSeDvbXnpE04cE3ULvl4nwIjX2B36KZMgkMxrxaEZDUavSC0ICRdR5mpPt7RYldHDnwgezAMuQkUA8/6vCWQASAKaMqpalgSYnPxKUCgJJoKeVflAkzGrUokOXuALUalOQvCjBuGQcgzJIcAlNaEioifd1t0ofGIYKaCkVUbVLVPheC0HMxy5T9oVLl9KWaNyBy2qytMk3BUOLMBD9zzJ5lvaLEYgO2bKblLPSw52HSGVjglTFYc6G5jOgRe5WitSWOp5A5TzuCIrRLKicpKVAUSpRIL8wSAbecNN2kllbpJBYAskHWh0HM8DDycW4B4izux1rUesMmngzvksShbAHIDWoJALe7cmiOGxcxLlUpJJFCFOP36xWAFUIY3HuxJsDDYjCSDvd2CQKkJLX5c+MNe1gT3I0NqyBlTMJlAKS9CxJZ/gd3bRoyThgobpTYskkpSXq5oWvwi0YlLEEEh3Lgq6Xe37EA4peHUoSzKQ5dQZISVPfgYO5G2luH2UrIVLXLB+yxehtXKOB0aM2akgGid2pLu3NqU9IPRhUoQ0lIQliWZ731vEFpdOVhmelvh4M1feCtRWBwZRLL1cmHUnlEtnLlu6khfJOZPrlqOkH4nbUhKF5JSQU6EPWjAkl6u0dCZKWDKJA0Pk8MJouD6RnTNtom4siWkIJQM4BcOAkMngz+8FpFakl9HswPzhrYCWJxy0paWnMSQSAwLCtCUli4Fm6xyuL2ZMnKfKB8QNwAXJZr2Iq8dLiZeozeZ94FmTsq2a+95gfKA5JM1Ojm9q4dUpk/CFje51ep18Y3cNtKXMkJRLKEzaEMDmBBs9m5wLtLDJmFyOWvziOydhhKnBJoQ3Wn5wfJFi7Wa6dvYZt7ulq1UuUtSieJLVMKOfPZxP3leY+UPDf2/wAi1I66Xs8GuYOD4UiX8OXkJlhJNhmJHW0F7qbKflX84qRiQTZTj7qS3iXjzlI7SrGbKXMQEpmCXMoSyipruNKX0jNHYqaTv4hTH7oPzaN9GLJFKdWb2iteJmAgJqTwI/MtBU2uDOK9guyOyyZGYha3Nyoj0Fo0ZOBSQ4WSDzZ/JojLSvLvUI0BH5FudoY4MS15yrKkAbrBmGtntT5wVcnkDe1WE/Qks5U7c3t5xYiWkVCj5mMyZtABRIO6bFnY8mS7kAVgj6ckAZsxOmp6sRDvQ1F6Jx19N3kIkkLdgrdLV15guXiSJFXYvoSW/WBPp61J+pSqYX4fDxzEkeUQMvGuSDKGZhlJNNAymIcwj02nT5KKSatGivCggugE8SSW8LRBWACkspCR4kE+INI57E7RxRmMwBSfgQkrteruw/ZjURtyWzqK0NopJB8oWSoZJGgjZSU2ZPQQ0vAoD2NG/Z/SLSixJbhaIoRlDZxbW7eVYmNgHUhKF5GvWqiqmrHTSgixE2UCd1JHUDnS8JEhM1bfD+IlaRTpfpF8/BykkoyBVNFKAPEVby/WDdC2gNciWb5kqIqlMxx4UCa/5REpeHQQMuYjR2oeRahiyRsJKgXlpa/E8SBSnrEVYRKaJBbSulrwzt5Ckli7GnzbuVEmtVOfm0DJQ5F83QetPR4PGHzGhJPL+kV4/YszuyqXMSS392qWS5fU5nboIMbYrpA6Jq6sEk66W9r6Rmz8OolRKU1IqTWjcRrWDMVg1hCVSXS7Zs1KNUBwcrGhbnESSBvCvV+XgId2gJpgxW1gelPekDrUXfe86eX6wQZhhkr6Q0LvA0kikzGHwkfvnA+I2ilcspUxGqW+VadYOWHobQEvZCdCR6+8WjT5JSj0ZWytlJRNJAvRnUaOFdNI203/AEaHkyglmFuPCDJaUFTAZRWtTz8/SDkR0ivZ0hM1ZQolJ+yPvcQDoYNxvZoFIKa8FVv91XCBsXhkoOWoClZpa3sRfrUv0Jjpthz+8QorYKTSYn8QZlDiCNYEsO/Q8KlHb79f6POsXs8gkEEERbg0sKDhW2ojuNu7ARiJgVJWEqIZQ4tY+XtAB7JrllIUpKs5KR1KSQ/lCOuBDnO6ENHVp7DLb4k+vyhQ++IlPsywFHRB/mJ/4xYjOLZB4n/5jFR2tSfikg9Ke5MXJ7TST9jL1SD6ivpFH+UDPZoZFC8yWkdD+aotkzAPt5+gH/EQEjbiPs92f5sp/wDcJhTNvEVMlbcQCoeYpC1B9G+SD1YhRsg9Tu/r6RUmSWZTNdgAAP2axlL7XpH2Pf5xUe2J0QPEP/yhlBLKQJXJUzel4JSnCWUOBSbdQYliMAs/eSQXCg4PS1vGOeV23naMPARSvtdiVfaPhT2EGW6XIsYqPBu4jAzCTlmHeIJKq2FnOhpoTTSsVycVOQFCYjMhJ1AdRamQua6Va/GMFW1MQu6j4k/OGIm0KAJiwxKSQgMDxLPCuHsfc+Dq8FmmK/uDK1zEJejZgxs8aExMmWCSySSS6mTveNbA69I5GRtnEmvczH4JWhYHRiPUxo4HFrUBnTMSwdpkoD2cC2sSnotu7DHWw8G9gzKAdOQliQWFTX05xBUpLlIKXArc1ItWxjORizNBTMQGsC6SC1nY0D84sVj1ImmUU5gwKVJdqjpcRzyi4cloyU+BDDTHfQcCz2vckQWiYpPxF60chQT05QP3alih10UOlavFqMIpgFJJ8B7QjooosvALq3gE0IZ/FwXF+EMpBNAtSi76sCzcGKTzo8UYjZyDLIJVVwTvCtgHZmtSOewmycQhR3kmWQ2Ul6aAVca6vaNnmw0dQJ6kPnCgkD4gXB40FXo7RnYTHz1TMwTlluWJACm48QXiWzhMSMisyqahRILt8TmnK8GjKDQVdyK1Jq7cacrxXSp4tEtRtZplOPxhAJSmpNaPfWlAacIFkqOUEvmID8H6adNKRpJ2kkLs7GqSHfSmnlAW0pueZ9VLQA4DKXk6qDhh/lb5QtNJq1z2NFp02gOcknjA60EGxMFYrdoA1aGpcHUaUIIY9XgRUp6u/gzQYNrJR5LmPOBJU/MV5Ck5GJc6EO7eB8odUzdVmlqUAxBBSAQL8dOR6QSkAkTAsMkvl4pOj8dRzEdMFZCcvQNNs5IdiQNKcD+9eECSdprUQnDpSrMAc6iyQ9bXJarQsdKWVZJZAlvmSsu4Y2a+rcw8CDAoll9TrwOrBiA+vGKfol+zO27hloWFrX3qn1bKGqwTZuX6xqytvow6kTZSCjMSlaasGbvJanL7qiCk3ykavGHszEywpS5svvQguUlRccWN8pa7uNX16Y7cwUtTCRLxElaUrQpYSFoUxSUqU28RavLhAfTGSd4NXYWGxmInSpyGTKRMD5iwI+0Ei5p7x2u1sOoqksfhmBR6AH5xwGD/ALRJMpTokKFBac4LDUZKxpSv7WpJIK5Cg1mW/wDxEQ2sq4ybumd6HhR58r+1dOktQH8v5iFApg8cuji9n4Vc1WWWkqLEtag5mkbm09hTsKkGclABGiknwahccnEb0jBrGYUSmgYlmBegya66EnlBjoMxazLM1QKcxYrLPZOZ7V3Qwii1s0T2HAJ2iLM3WkI7TING6j5x2mIRLmLVmlhIIFbkXbMSK9DGPtfZuGAUlKDnI3cpY0a1co6n1jLXt1Q/haV2Yf8AGVn4jm5KAX/uBhDHo1lI8AU+xb0g7BbKQhTGUqYxDkqKgl2FWUAdS0bMzYOGquYlmdIQkmW5ehYFyeFQGaC5xT4E2s5sYmUdFo6FKvRk+8SzI0mj+ZJHs8bOD7EyTvKXOt8JXx5gCo6wensbJUmktYHEKU/OrkHjCeZerG8fZzkqSTYpV0Wk+jv6QehctEt1KCVFTHvEzAG0YgWuXreNGX2Xw6UFJQV1d1kqNejOIjP2TKdgClRIIKDkFnY5TUeD0vA879B8KfIVhUhSMyChSbOkgh+HF+UXz5aikAn4bF0pApR2+JuBESkIAplGWlCSasKk3dw7/KLsSpSh97gD8/nEpa0pcjx0Yx4M2Zg1aX48fzAgactKlISEqezpCyA33iUtXrwgqft1Mui0kEMGcPrUC5FLj3pExt+SaHPwBykg8wRcdBBlObWVZowhF4LAtVA1uI96vF30023uoBo/p5RZIWCxFU9DEcXjkpIGVSq/ZBIHVn8o52k2W9WMkitVFy9QYq2htMSkFVy4Aet7Ug1MijkN4wpGC7xWUKA51b0horIJJNZOXX2lxEoAkSQVB0kpmS3Bc9D5+8CzdvLmqJMqUuZ96WpJPlnKh5R6RL7FYc7ygSs0zUI8AXirEdjhLDIyNwKUpjrcccHOpZ5ODw211ZDnQUkhhukOdLs+tiHfzulY9JBKUrLPuBKszks2UUIdy+jikbUzsQQXTL1uhR9go8ILxfZ2fLA3St6A5szFvu+ERcLykVUl2c9PmGchGUd2wsAlyfxOkl+hiKksl16XOnjX8oPxuz5yA60X1UlvURkTcMkmqD4LWPNy0D9jJdFysShKM3eJynQKB9BX0gJGPlJsw8Rr1tDo2bKH2VN4K9miKJMoFgttcpSD63iy21WRKdkJm1EmyX8Un/lA2IxLiklTdD+UapyfhPh+kRUpMFTSA4X7OMkbXUjMFS0h3Y92HB4h26QKJ2ZzQVskBI8AGAjf2qgEq38p+yQpQIbxrGJhc0xSgoqUQhdAXO6CXD9CWikWpoEZPSkmQSojU+cWCeofaPnAK1l2c+LRdLnJbezE6sR7ZYPis6f69L0y/v1fePnCgfOOJ8v1hQfCzf166Z6/MxSczoRlFmcv/qZ6xFGLKA4OVIqXt0eDJEos7JYEfFTx6aPFeMmJcD6ux3BvFT2araRyVI5rRKdKKlDKpwQFbwzN0LVvxq8B7W2H34G8pBAPw5WpwBsYP2ZKeUlcx0hh+HmzflA2ImpVMzpzDKWBzEDiTkZjBUqNQsFs1ciSlCFqYChWEn5RNGFSAkpCiuudSy5JpawAvQcdbxASHOdalTFE5nUSw4MmwvE8xhXOx1GshWCwipiqKKcrP92/2jp4GC8SgD40Z0EkMriObvWM5M0hNUsRUqCiABc0b9+1UueFAd2pOVnrd3YggUFNaw0VaEk6LxLC1OAEJaxUfyFm9oG2zjZMpBKCSwLqDEPVgxrfwjK2xi0zJZTLnd2rM5IUDYlwLECovwtGT/0UosTiFVqxcfmPaCoLhmbforldsJqlZTlALVTfwreD19uAJyUgAocBRrnHHd0rpFUvsQogfWgg1cjN+dYKk9kACO9nEJdqbpJ4AufaHb02Kt6Ccd2ilpylgS7psCL8nGo0gnZ22BOBKyyh9nMDQ2avhy14xHBdlZBUCkd6LjOsq/2pHkSRFuL7GS1kUyVBORJHkPhHgISo8UxtzsOGJlM28SaWU/kBSBsBg0S1ZvrGNDnJcseBdtNNIMnYdSRQv1Sa9G1iyRIQpNVHMLuMrcHBqPFr6RFNlcIbE4hH2QRSzuT7esDSMSTcKSeZQr5xacMQQUgKF7E+oJDdIrmSifstrQk+4jUmGwmZs9U2W8pRzhwASuXVtWuk8YycKvGBWU4eYct2UmYka0d6v4xolJyjuysKFXAAY8L20jMnY3EjMDNmhBNVCjObhQrlFrD3iiglhiLVw6pj4jHYhebOqakJNULSzDSyk04FmpBmD7TYhAyqKJiGYBWcnqSXpyjnxh8T32ZUxUxqFK1MUgVALkvd2+cSxM9MsOphZz9kGhpxrDO4ukzKmsm5jdtTZqVIVkSilEum1Wcn8mjMEhfI+IPtFmFUVZMtrs3p1LNBW1dizJQdwtOrC3UcOcT+UrCnGODKmyVapI8D8oonKQBvFL8CD8oeZiCm1PSK/wCITB9tXmYytDNoAxWPloAIU1eZB4gUd4fB7SRMLA1uzEU4xv4aRKmylGepOtCmXoH1TfrHF4tRkKfuZRB+0AtHUbkwRaPyx7JPGTYnogQYVGbMzKY1BINQx9DAWzsSiasAS8upKZ0wU/mzObCN9UiWa5Vjoof/ACInJODCqkjEOxpP3T5mI/wSToD5n5xtfRUaKmD+RJ/5CIKwiP8AueaVD2eF8j7YdqMr+DSuB/1K+cKNT6On/uI/9/8A5h43lfbNsXRuzsQQS8wqKyBllqCBu1S6i+ZjU+0WYDZ6wsOs7pJy72UaVfeXTiz0ajvy8mWhXdzM61zcwULhKQNSXyggtQHSNuV2iWqbMUpKVlKQCkBIygG5LEl60islJKkRTV5N9U4lCgUqMwq3d7dSl6+jVEQwmzpKiDNExanLguUng0Y+xdtqOZMwlSszh9Eqs7OA3NvSNTDdoAJhQhKyXygoSVVYmwrCJSTod1Vga8X3X95feOVINA7inRq8YrRt9KnCaEUIuxNgWt/SNpJLVDPooMfL5xQrBJdgAOgaHjKCxJE5x1H9JYHSM43m4kWD+MXTUhsrBtYhLkJB0LaDTrEjUWiLecFlhZB5eFQhsqRStAPleGxKM7gh3DNanV3iyugimaVFJKUhTEPVtWNeMDNjEpJKQzAACjUH784SsaSNCNWYw0xFOXEvApxKZbhKkh+DH2jJBs08NPJCQoJH4srV4Pw6vpGvJkzFCilNwDeheOY/6lk/DMSrgSlJb5vHXbN2YEAqE2YpKt6pBFQGajgMxvFYX/kiUq9A0zA8VFjxb84CnYF3CQZuuVIO6X+LMk7oZ6DXg5foZeEl6JD8w/vFG0CZRCk7pcVanQjh0YwZUBNgODmASE94haFAtlBM3xJZy7/nFOz1KA+sR8T/AAAkDg4uDelojJWpSwVLoSXowDvYA0FYMxeDyoKpQLhywID6vY+kDcmGmijHbGkzkZTnSRXdJBIFSGVy4WimTKMv/EzcAE5fNybcjGTtHtJNWru5MiYvjvABQI48K/1inuJkyWFKnJlLqQBW1xcPzoRD0nVCZSyHT+6U5Uiuq2ags50avpHK7Q2ZLmkkzVqSymCSlQTZqiujtwEbmB2qpUxSFfEAHSBQVbNrfjGbtXZEtSjNkLEtdBoEKYuSQw511p1gP4yGVtUFd6EICJdGDAAVa6RQ0405cIsTjpwT8RUn8QdvEgn1iMhCSQeAZ3dxf+UE6DlFczErBKUyqPfMK11iMPi6srL9AOI6eRHtA6OYP76R08rY0iZL3pmVTEF1J53GlOcc8nZ3dLUkLK0gsCS9iRTlFnHasiJ7ngihv6w03DpUGLEcDBIREVJiTdFksGZh9iolqzoBtZ6Vgw/up/KLAhL1SDDKlAaDq0Bzb5BsSKwnrDGW7iLO7HD1/WEEcD5wLA0CfRh+x+sKDu6HEw0EWi/E9hllmmjJTd3v2QNBTSBcRsHupgTRZWkgMgBIalQ+6A931jr5mPSkfEXJsRwuwu0Vd+kqqxLfrQQ/kYqgjNwGwAkNKQAq5Vo78LU4tGhtDAYvKFhctJQXDBW8OfDw8ooTticlOdCAUEsN4UfjZtKvqGhlqnzSO9WUpDEIRRyLOaP5RPfNSC4p4DZc4qBJRlPEtXoXNOtYnKL1N+UJeDWN4ilQzjSkJM4NUKzaBqPzoKc4LtsKqsEESwkniS5NydA/lEnegiqZM84mmaAIAxHETkIfMop1satp15axgY3bz0ljKONyeuiYp21jiuYxsnS9T+h4xnlLx0aemqtkJTd0iU3GkmpJ6wJMmVdw1meBdo4oSw6jySBc8egjIG15izlloDnQJzHzLkxdE+TpDNexHR4lJx0xPwqUm1iRZm8mjIl4PGXMhXilA9CBFzTh8UpaeiT7hxAtBpo6vAdtcSg7ys+lQNOd41ZfalCz9YSgkgVLg1pXrxjhpYSWPeXukguPCxHQxavDi+YEfvSFlpxkFTaNzaH9ov0bELld2opSWzJUKlqukhmeOl2F28w0yU4UTN/7AbOfMhLUu7e0eVzJaUqJbNfj53bzjT7I7alyJpCkjKoF2S6gRYg0pyfwgPRSWA+S3k7R1TEqJkiUolTJSoKZ7HMyawIeyK+67srZJIUABmZTEH3jdwplzQ6FUNv3+UacuUEpZ3jn3NFKRh7P2KmUUrUVTJgSUaJBBrUatxJ/QnGYVCwSEspqggERPaCt10kcLjS4/SMr6csJbM9eVB8zCNthSS4KEpSEhScofg4FRT92hlJLueHEl4r75wQb86Wix2Fb6fnrGaKLAPNljgD4RSE6N5QSVCDdiSkqxMlKgCDMQCCHBGYOCNRGXNB9WZCqV4QtmYqXMBdOrB6FwWj1qZsqUFFP0SURmZxKTQMkA/CxuT4GKUbLlZADg5YJDZhJTfLUtkpXjerUik9FNOLZHyNnlkyWyqM2jRABvlHqw2XLISfosugLo7gfi1yXJY04G7iFK2fKCa4OUWDuZSUucwDDcFSDTiRzgLSpZf8AA3k/B5QpERyco9hm7KkgsMHKNA57oM7sW3KgX5vSIydmySoA4KUAaP3Qo4P4GuwvD+KnVi+T3R5AUnnDRodokJRi56UjKBMWABQAZiwA0ENEmqdFE7NXHSwJYYAMCQw13q9YH2FVyakJua3MKFFH7JIKEhKXypAdVWADxNFoUKJsoGYkMfARnvUwoUZgXBXPFDExbwhQoyGOR2mfr5vUw2Ft4H2hQo7V9Tklycz2o+NH+U/7jHX9lpYThUqSAkl3IDE11OsNChNX6FNL7G6DQdYkpMKFHMjoXs5vtfLAKSAASHJbVwIzcUkBVB9lJ8WEKFHZp8HJqcg2JFIGwgdRBrVPuYUKLImz6EEhIlZQkZctmDW4RkSZQMma4BZNHFqaQoUcz+5SPB592PWVKnOX3ya1qXeNXGBlU4n3hQolrfcvDggjSFMNYUKJFSEyIG0KFA9GQPOnK4nzMD4maWNT5w8KKQeCWp9invlPc24mImae9NTprChQ4gcqcrifM8oZU1XE34w8KIJl5eish4UKF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UUEhQWFRUWGBgYGBcYGBgYHxsaGBkXFxgdHBseHiYeGhojHBcYHy8gJCcqLCwsHB4xNTAqNSYrLCkBCQoKDgwOGg8PGiwkHyQsLCwsLCksLSwsLCwsLCwsLCwsLCwsLCwsLCwsLCksKSwsLCwsLCwpLCwsLCwsKSwsLP/AABEIAMIBAwMBIgACEQEDEQH/xAAcAAABBQEBAQAAAAAAAAAAAAAEAAECAwUGBwj/xABDEAABAgQDBQYCCAMHBQEBAAABAhEAAyExBBJBBSJRYXEGE4GRobEy0RQjQlJiweHwFYLxBzNDcpKywhZTg6LSc1T/xAAZAQADAQEBAAAAAAAAAAAAAAABAgMABAX/xAAoEQACAgEEAgICAQUAAAAAAAAAAQIRIQMSMVETQSIyYXGhFCNC0fH/2gAMAwEAAhEDEQA/AOhMNAG0domWknKxHGx6EU8DWsA4LtJnmZSEhPEkJY6Ct4TeroKibsJoQhipv28OahNCaHhRgDNCh4UazDNCaHhRrCJoTQoUazChQodo1mGhQ8KBZhoUO0KMahoTQ8Jo1moUKHhRrNQzQ8KFGDQoUKHjGoZoeFCjGoTQoUKAahQ8M8Co2rLKsuYO7DmWennAbNQSRCh4UYFHOYxImJmGqUkFgSVZyLONK+MYeFlJysQ8wfZJBB0OWlS+h9Y1NpYnOkTACkhioWDitfAmMXBYhAO8oh6EJqTXmQB6xz2myyTSOy2DOKpI3QkCgYNQctK/sQfr4fv3gbZ+KQtAKT1dgX1J584vmzAmpLCvz/KOhPBP2ThRmze0EoKSASrMWcA06xovGTBQ8RmTAkEmwhkzQbEGOU2/jprquEgsG50vq7wJSpBStmpK7QuoJygVLklgBRq83jZlTAoAix5Ee8efSZ81O9rVjw48w3s8dFhdulKaqC6UYn4qXueMTjqdjuB0MKAE7YRlGZQdqsC3rGdtLbxLCSS+ZN+Gopo7DxijkkLTOghRjYTbHeIJJII1CSx92htl4mYE55q0lKgGrUa2Gv8ASBvTNtZqzcSkEAqAJanV/kYbDYtCxuEEVtSxY06xzuKxyFKcbwDgE3GYen6nxbZ2MRKFFBwS9Cx1ofHhC78jbTqXiPehiQQeheMFHacZiCkEPQ8n+UR2jjFz5akyVJSCQyhe9mNOMHyIG1mns/bKJylJS4KbvaDgsGxji9iYhaEqIrmW2lG0PCDcDjFSlLLpU9Wz+A4nh7QqmHadJiZ4QkqOkYae0KnPw9GJ9YExm1Z0wKTuAfhUn5xjS5CyokszgUUk2PI84Ept8BUezek9pld4xDizc/20dEnEpKQpwx40jzRS1DQ14VsCD7RoKmFQo7gezv7WgKbiFw6O6xOICEFV2D3jnf8AqVRUkOyQsZiHs5uwrTSMjFbSUqUlKju0Ic3H5115xlhbcakAEeZp4CM5t8AUa5PQZu35YDpObo/5xPBbZRMDkhPU/nrHneGxBCyNKM/rBKp4DkC7HpQQd8gbTvv4xJdu8S/71tF30xDtmD0sXuWHvHnwmjXhx4xWJpKqUAvf9+EDyPo207vbGLyIA+84u2kcpsxXfzgnK1XUatlTVqWprAO0MWsJDuQKkHSlOcUYfamVZKRlIqSH8+ka7zQ1UqPSk4lIDZx4kQo5qRMlKSDMDLNwH+RhRt76BsRl7Q2gQhubj2Hhp4wFs/DGYp07o3gk8wBQ1sMw5tFQwy1oUrKcgZJU9lGoDeEdD2T2dmlE2ImFq8UpceMBUhuTZ76bLLKSH1qODvQRmbTlrmrJsnKQzksXHLlGzOlfCVLsBVRZ2FAfbwiJxCGu5p8IJ9QGgOfQFHs5nZeAGYd4CRuqFSxAU505GnyjqNqpmFH1fidfARm4raiUkhSKrIDEMGrXyu2sTRtYLoJiEdASfM09ICm0GkBbPmBKlDMQVBnNGroQ/tA/acrQE94QsEAAjqTXiSBGlhEYe+dzxUW92i7aUqVNllJKVBgzF24GnB40pr1wFR9s5ETwqXVruz6GhgiYn6sBI3jXnUNfkfzgjDdnJ81CVIKQGutRGtaMTytFAw7KUgELmIYLCUqoXYkOkPBaXItuxSELNCRb9IHVilIdJeoN7u+sEzsFODISg5lkCqCwdg5p4w2O7OYuUpsgmuHBlJz+yX9IaMY+2Btr0Eq2sokbygkBjvKLjS5YfpA6UKJUr8bA+fzhsJsHFqUkKw80JJGY92qx4UjUTs3EoQyZSQlIdRmSgaMS7/ONsXZt34AcFh5kxSsqSWIcuBcvryEH7K2MpKpnfSSugyMQ1BWulWr/AFgX+HzlMoTpYKSkKTLlzE0UpgwygaNfhB6sNKTNSDNmJcqJSoEsGLOCHPB4SacfY8XZX/ClZwUycoUqtMwQH0D71L+MGzNlyZaHVMmJD37opr4mpiuVh5B+DEz1HglOb0yRKds2VMSEKOIU5f4Akm/EflEvkP8AEAl4WWhS/o5VNSVHvc/1aU8qJJOrGCNnJSh3Ifg4OripUDytpFUnaErArV3asSlaHdJKGsDUMRUNBp/tPmJJTMSMwNd1R6WPCLwjuJzltBVYdBrnPQGXxH4+H5R0vZvaOHB+tKE5RTNkqXGgUrQcuUZUj+0QLNZTtXdCn4cDxiSe1chKWmyDc1KAbuWciKeLP/CT1bRvbUVLmLeTOwoSwZKkINdS5QdKeUQGwpa5lUYRUvJXLkSoryXBTlYFXpwjn17c2fM+KXLH/jSPaBZuEwK/7pctHAZyjqxcVtBcAKZXtrZiRMRIEtEpYS9CopLkku6ikMAKvd+UYON2ItIOQiig7EEDx6GNZWEI/upyqfjCx/7ZqdIKlbQnIpOUohLFhL5pWxobsC7axNxplFLBzMjBZyU0LuxDh6nkwsY3E7AKZTKOUAsXFQWAILqHSNQdvMIXSywsHSXLLmoLUCnL+kPisaot3ikF/wAJUX5s/KpMBmVnMYvYUxwrMgBgzqAp0J9zrB0rs+pgHBfUKCmFtW8vWDFTZpUAsEpD70ucUeYUmvnBffoYZ85a2YpVYE0apLPB2ugOdMy8f2aKjmT3h4sgEEhhYK8oO2T2YQlJzyyrMA+dSpXDgLUs8HDaksJG6pkgOd2jnUhUTPaOUA9W4nL04wHGfoy1I+0HfRQKJly2FB9bNEPA2F24iYgLDAKqArMC2hYAit4UDxT7QfJHpnAJlzEKK3ZBI+EpJJH4XfjUiDcBtIyxlCFkEgn4uQtlAt7RP+Md3lWlGcWKSkm4cUFRDze0s+Z8OHy8BlSlLeKUknxisdjWRZb7waKMakJer8AAD4khvWM6Zteeo5UJd/hADk8mqT4Q/dTFIOcAKL6g1NdKXjMm7ExIO4sZSHO8pIc3oR4+MTjsTHe5oNw87NMImozLDuASnK13GU1Bg3Z+GlmYO8OQF3IDvT4WNOJflGMjYM4rClKQliCyHanlXm8bE3AuGzEHiKEeNfaBKUU8GUZVk6aX2bTNSZicWZcsCyJIcZRlUMwZy4OkFT9jlMlQlYmbMW4YqISGGlwALVY6Rymz5SpZfvlkV3d1nNzYVg5O3VpOUq6fDUeVYopxlhk3CS4CZqJ0pu9xEuWSAd5da1egr1gNePSFOMShRNCUu7WqctaRXtuTLxmTvgXlghLJKaFuC62gGR2XkJIKSqn4lfIxqjRrmHYja88KUnNiFGXcBZN6WCuB8ngNe2Z+snFHqJnyjoE4wu+4/HffzaLv4pM++PNfygbV2g7n0LYG15q0uJRlsalbJa2hSCaNYwdtXBrnMTOyZQobgbM7UU5LinK5jKm4hRupJ65vlEPpClf4iEdUq+UBwjzf8A3Pr+TImY6XLJlylzCSElSkSzLSCllAZnAUQbMGgeTLSJ4VMnTZi8q1GYrKGSFJCBUmodvEWjflOzGelX8qj+UEy1oSkHMrMAQWDCsZJdmlKXRy8/GDNSckjQLWgH/f++EWy9vpQP7xL8RM+S4fbCsLMmFUxSczAVL26Rnow+Df45f+k/OA5JPgdRk1ZNfaZM1dUqNQxKiSwL2zPakbeyF4eaZrZnzlTb43SAXbN97MGjIQnCJ+FaP9Kfcm0PiNrjDylfRy6lUJY6kPYkDWzawjleFgoo0sh+MxBlqIGHWpN8yUTFAjrmvyiqVtXMoD6OoW+KWfzMaUlCSEHMlSak1UQ5rb7V9SAGtBKcQEBg2WzhnravCNvrFm2ro5ud2NLFSVvTMd3NS594zpOykrACZyDmVQ5SL0+9SvPwjsU7XGbIlbE2SFNelAFMS72EZqNjSwX7tAILhkBJB6i8MpT9G2w9oxDsEpNFpoa1NQW8ix5xuJxakMliRQbunUvbzhTZIe3tDJQ2reUPTlyTxHgmuWlTFSQTxIHyiII4mLM44jyENnEUSom3ZWsga+3zh5K0qz/WAFAepFXowq5LV6DWAts4pggSQVzMzkKSQkJYuc1tQ1fvOBR8rZyT9I3yCoJBIYp+JwySmwAPKsNYjNvZmzwZakHPMzF2YBqiiQxdj4wj2eQr/CPIZaP4B3ZzG1K7QLSkJEuSyfhPd1oGD79TzbnFU/tHPIJySzlSVAJlgVdIYveiifCAo5ts0pdIpw+xihISJRIHHMT6h4UVK7RYg3Ql/8ifnCh9qEuQKkNY+8OADf5xNRbRvWJd6khmcG4fzjgs7xggNeJplCIy5wA3UkAcojKxhOali3W0azUWdz1hAiJnEuG4cAB7VMRRMRc+pIgWErKzwjOxmGnTgUiSlQAf4y4bWiaRroxiTTd5M0TlKYuCUnkQDATaZmrORTsfFD4VhPLOo/lE04LHD/ABEH/wAhjrc9XUFK8Wd+JF4Y3qmh4lop5ZC+OJgYXCY9VEmUrj9Yv1L0g0bJxo+NUpOrBaifLOI1yQlnAc6gvyqwp4xZh080p68uYd43lkL44swJsvEpLZe81BQtQYcCCq/i0B4gYhQDS5yTyCj696I68yAASVAJDly7cTVvGA8NMcvkWzvnImDhRszWq5DVEFasmZ6UTnsPsnH0UlSUg6KmrBHUZix6GNGX2cmTAO+WmgukqJ6MWBHM+UbeCwwm76VrZzSlLcBXzg9MocoSWrJjx04oxEdmJIABSFcd0P53iyRsSQhQaUhRcM4f0tG1iLBnfgdOFf20DTMLmuBrzie59jGVO7MYcqIUlQ5BahU8GLw+E7P4aUQQlZI+8tSuNw7G8aS5BCbimihRtf3WJ93TeFeLZR5fIwyb4sz7IEounKH0Ye4gPFBLuG9x5RZNYKpl6RRNS7EcjrbiCIDjToCnYkSQxWEpvw9zEFAvo3DhEFYlOYg/ENCQT8xC78OxPnHRFUIyCgHtETy/frFi+kVlEWRJj5YqMk6K9vlFyZnKHCXq3tBFoF+jzFKASR4s3pASOzpmr7xKkiz7xSQXaouLRqTyWLOAaEgEkBxWlaFo52TtiZ3mdU0Apc7zALoxSriDfi5J1MK27NtVG4OyinabiCgf/oSSzWBbjxhpfZ2WkLCsTL3kZS6y4JWlqcDlvS8ZcntBnUUyibkkK/JJq3V40pIlBGaZLDLooo+rDXKr71RQgacLne1yL47Kx2Qk/wD9Ev1hR0GH7T4BCQlcrDqVcqWRmLl60bXSnCkPG8n7BsMhaz/T+sTlyg9wSLF/nSK1SkJst+VfyaEiYGtXwjis7QmXiCzEqpWjevCBsHO+umitcqhmDmzaC8WlR+yRZ6AfN4z8RjkJmAmbUjKq1DmBDsaBuMFOwM1Mzlmy8biJpQCXZJ5EwMlIds2Zvu6PzrGhhUggMCPAe8K2NRSMLwYdB6RYMNrpxpBapb0GhqSeDvbXnpE04cE3ULvl4nwIjX2B36KZMgkMxrxaEZDUavSC0ICRdR5mpPt7RYldHDnwgezAMuQkUA8/6vCWQASAKaMqpalgSYnPxKUCgJJoKeVflAkzGrUokOXuALUalOQvCjBuGQcgzJIcAlNaEioifd1t0ofGIYKaCkVUbVLVPheC0HMxy5T9oVLl9KWaNyBy2qytMk3BUOLMBD9zzJ5lvaLEYgO2bKblLPSw52HSGVjglTFYc6G5jOgRe5WitSWOp5A5TzuCIrRLKicpKVAUSpRIL8wSAbecNN2kllbpJBYAskHWh0HM8DDycW4B4izux1rUesMmngzvksShbAHIDWoJALe7cmiOGxcxLlUpJJFCFOP36xWAFUIY3HuxJsDDYjCSDvd2CQKkJLX5c+MNe1gT3I0NqyBlTMJlAKS9CxJZ/gd3bRoyThgobpTYskkpSXq5oWvwi0YlLEEEh3Lgq6Xe37EA4peHUoSzKQ5dQZISVPfgYO5G2luH2UrIVLXLB+yxehtXKOB0aM2akgGid2pLu3NqU9IPRhUoQ0lIQliWZ731vEFpdOVhmelvh4M1feCtRWBwZRLL1cmHUnlEtnLlu6khfJOZPrlqOkH4nbUhKF5JSQU6EPWjAkl6u0dCZKWDKJA0Pk8MJouD6RnTNtom4siWkIJQM4BcOAkMngz+8FpFakl9HswPzhrYCWJxy0paWnMSQSAwLCtCUli4Fm6xyuL2ZMnKfKB8QNwAXJZr2Iq8dLiZeozeZ94FmTsq2a+95gfKA5JM1Ojm9q4dUpk/CFje51ep18Y3cNtKXMkJRLKEzaEMDmBBs9m5wLtLDJmFyOWvziOydhhKnBJoQ3Wn5wfJFi7Wa6dvYZt7ulq1UuUtSieJLVMKOfPZxP3leY+UPDf2/wAi1I66Xs8GuYOD4UiX8OXkJlhJNhmJHW0F7qbKflX84qRiQTZTj7qS3iXjzlI7SrGbKXMQEpmCXMoSyipruNKX0jNHYqaTv4hTH7oPzaN9GLJFKdWb2iteJmAgJqTwI/MtBU2uDOK9guyOyyZGYha3Nyoj0Fo0ZOBSQ4WSDzZ/JojLSvLvUI0BH5FudoY4MS15yrKkAbrBmGtntT5wVcnkDe1WE/Qks5U7c3t5xYiWkVCj5mMyZtABRIO6bFnY8mS7kAVgj6ckAZsxOmp6sRDvQ1F6Jx19N3kIkkLdgrdLV15guXiSJFXYvoSW/WBPp61J+pSqYX4fDxzEkeUQMvGuSDKGZhlJNNAymIcwj02nT5KKSatGivCggugE8SSW8LRBWACkspCR4kE+INI57E7RxRmMwBSfgQkrteruw/ZjURtyWzqK0NopJB8oWSoZJGgjZSU2ZPQQ0vAoD2NG/Z/SLSixJbhaIoRlDZxbW7eVYmNgHUhKF5GvWqiqmrHTSgixE2UCd1JHUDnS8JEhM1bfD+IlaRTpfpF8/BykkoyBVNFKAPEVby/WDdC2gNciWb5kqIqlMxx4UCa/5REpeHQQMuYjR2oeRahiyRsJKgXlpa/E8SBSnrEVYRKaJBbSulrwzt5Ckli7GnzbuVEmtVOfm0DJQ5F83QetPR4PGHzGhJPL+kV4/YszuyqXMSS392qWS5fU5nboIMbYrpA6Jq6sEk66W9r6Rmz8OolRKU1IqTWjcRrWDMVg1hCVSXS7Zs1KNUBwcrGhbnESSBvCvV+XgId2gJpgxW1gelPekDrUXfe86eX6wQZhhkr6Q0LvA0kikzGHwkfvnA+I2ilcspUxGqW+VadYOWHobQEvZCdCR6+8WjT5JSj0ZWytlJRNJAvRnUaOFdNI203/AEaHkyglmFuPCDJaUFTAZRWtTz8/SDkR0ivZ0hM1ZQolJ+yPvcQDoYNxvZoFIKa8FVv91XCBsXhkoOWoClZpa3sRfrUv0Jjpthz+8QorYKTSYn8QZlDiCNYEsO/Q8KlHb79f6POsXs8gkEEERbg0sKDhW2ojuNu7ARiJgVJWEqIZQ4tY+XtAB7JrllIUpKs5KR1KSQ/lCOuBDnO6ENHVp7DLb4k+vyhQ++IlPsywFHRB/mJ/4xYjOLZB4n/5jFR2tSfikg9Ke5MXJ7TST9jL1SD6ivpFH+UDPZoZFC8yWkdD+aotkzAPt5+gH/EQEjbiPs92f5sp/wDcJhTNvEVMlbcQCoeYpC1B9G+SD1YhRsg9Tu/r6RUmSWZTNdgAAP2axlL7XpH2Pf5xUe2J0QPEP/yhlBLKQJXJUzel4JSnCWUOBSbdQYliMAs/eSQXCg4PS1vGOeV23naMPARSvtdiVfaPhT2EGW6XIsYqPBu4jAzCTlmHeIJKq2FnOhpoTTSsVycVOQFCYjMhJ1AdRamQua6Va/GMFW1MQu6j4k/OGIm0KAJiwxKSQgMDxLPCuHsfc+Dq8FmmK/uDK1zEJejZgxs8aExMmWCSySSS6mTveNbA69I5GRtnEmvczH4JWhYHRiPUxo4HFrUBnTMSwdpkoD2cC2sSnotu7DHWw8G9gzKAdOQliQWFTX05xBUpLlIKXArc1ItWxjORizNBTMQGsC6SC1nY0D84sVj1ImmUU5gwKVJdqjpcRzyi4cloyU+BDDTHfQcCz2vckQWiYpPxF60chQT05QP3alih10UOlavFqMIpgFJJ8B7QjooosvALq3gE0IZ/FwXF+EMpBNAtSi76sCzcGKTzo8UYjZyDLIJVVwTvCtgHZmtSOewmycQhR3kmWQ2Ul6aAVca6vaNnmw0dQJ6kPnCgkD4gXB40FXo7RnYTHz1TMwTlluWJACm48QXiWzhMSMisyqahRILt8TmnK8GjKDQVdyK1Jq7cacrxXSp4tEtRtZplOPxhAJSmpNaPfWlAacIFkqOUEvmID8H6adNKRpJ2kkLs7GqSHfSmnlAW0pueZ9VLQA4DKXk6qDhh/lb5QtNJq1z2NFp02gOcknjA60EGxMFYrdoA1aGpcHUaUIIY9XgRUp6u/gzQYNrJR5LmPOBJU/MV5Ck5GJc6EO7eB8odUzdVmlqUAxBBSAQL8dOR6QSkAkTAsMkvl4pOj8dRzEdMFZCcvQNNs5IdiQNKcD+9eECSdprUQnDpSrMAc6iyQ9bXJarQsdKWVZJZAlvmSsu4Y2a+rcw8CDAoll9TrwOrBiA+vGKfol+zO27hloWFrX3qn1bKGqwTZuX6xqytvow6kTZSCjMSlaasGbvJanL7qiCk3ykavGHszEywpS5svvQguUlRccWN8pa7uNX16Y7cwUtTCRLxElaUrQpYSFoUxSUqU28RavLhAfTGSd4NXYWGxmInSpyGTKRMD5iwI+0Ei5p7x2u1sOoqksfhmBR6AH5xwGD/ALRJMpTokKFBac4LDUZKxpSv7WpJIK5Cg1mW/wDxEQ2sq4ybumd6HhR58r+1dOktQH8v5iFApg8cuji9n4Vc1WWWkqLEtag5mkbm09hTsKkGclABGiknwahccnEb0jBrGYUSmgYlmBegya66EnlBjoMxazLM1QKcxYrLPZOZ7V3Qwii1s0T2HAJ2iLM3WkI7TING6j5x2mIRLmLVmlhIIFbkXbMSK9DGPtfZuGAUlKDnI3cpY0a1co6n1jLXt1Q/haV2Yf8AGVn4jm5KAX/uBhDHo1lI8AU+xb0g7BbKQhTGUqYxDkqKgl2FWUAdS0bMzYOGquYlmdIQkmW5ehYFyeFQGaC5xT4E2s5sYmUdFo6FKvRk+8SzI0mj+ZJHs8bOD7EyTvKXOt8JXx5gCo6wensbJUmktYHEKU/OrkHjCeZerG8fZzkqSTYpV0Wk+jv6QehctEt1KCVFTHvEzAG0YgWuXreNGX2Xw6UFJQV1d1kqNejOIjP2TKdgClRIIKDkFnY5TUeD0vA879B8KfIVhUhSMyChSbOkgh+HF+UXz5aikAn4bF0pApR2+JuBESkIAplGWlCSasKk3dw7/KLsSpSh97gD8/nEpa0pcjx0Yx4M2Zg1aX48fzAgactKlISEqezpCyA33iUtXrwgqft1Mui0kEMGcPrUC5FLj3pExt+SaHPwBykg8wRcdBBlObWVZowhF4LAtVA1uI96vF30023uoBo/p5RZIWCxFU9DEcXjkpIGVSq/ZBIHVn8o52k2W9WMkitVFy9QYq2htMSkFVy4Aet7Ug1MijkN4wpGC7xWUKA51b0horIJJNZOXX2lxEoAkSQVB0kpmS3Bc9D5+8CzdvLmqJMqUuZ96WpJPlnKh5R6RL7FYc7ygSs0zUI8AXirEdjhLDIyNwKUpjrcccHOpZ5ODw211ZDnQUkhhukOdLs+tiHfzulY9JBKUrLPuBKszks2UUIdy+jikbUzsQQXTL1uhR9go8ILxfZ2fLA3St6A5szFvu+ERcLykVUl2c9PmGchGUd2wsAlyfxOkl+hiKksl16XOnjX8oPxuz5yA60X1UlvURkTcMkmqD4LWPNy0D9jJdFysShKM3eJynQKB9BX0gJGPlJsw8Rr1tDo2bKH2VN4K9miKJMoFgttcpSD63iy21WRKdkJm1EmyX8Un/lA2IxLiklTdD+UapyfhPh+kRUpMFTSA4X7OMkbXUjMFS0h3Y92HB4h26QKJ2ZzQVskBI8AGAjf2qgEq38p+yQpQIbxrGJhc0xSgoqUQhdAXO6CXD9CWikWpoEZPSkmQSojU+cWCeofaPnAK1l2c+LRdLnJbezE6sR7ZYPis6f69L0y/v1fePnCgfOOJ8v1hQfCzf166Z6/MxSczoRlFmcv/qZ6xFGLKA4OVIqXt0eDJEos7JYEfFTx6aPFeMmJcD6ux3BvFT2araRyVI5rRKdKKlDKpwQFbwzN0LVvxq8B7W2H34G8pBAPw5WpwBsYP2ZKeUlcx0hh+HmzflA2ImpVMzpzDKWBzEDiTkZjBUqNQsFs1ciSlCFqYChWEn5RNGFSAkpCiuudSy5JpawAvQcdbxASHOdalTFE5nUSw4MmwvE8xhXOx1GshWCwipiqKKcrP92/2jp4GC8SgD40Z0EkMriObvWM5M0hNUsRUqCiABc0b9+1UueFAd2pOVnrd3YggUFNaw0VaEk6LxLC1OAEJaxUfyFm9oG2zjZMpBKCSwLqDEPVgxrfwjK2xi0zJZTLnd2rM5IUDYlwLECovwtGT/0UosTiFVqxcfmPaCoLhmbforldsJqlZTlALVTfwreD19uAJyUgAocBRrnHHd0rpFUvsQogfWgg1cjN+dYKk9kACO9nEJdqbpJ4AufaHb02Kt6Ccd2ilpylgS7psCL8nGo0gnZ22BOBKyyh9nMDQ2avhy14xHBdlZBUCkd6LjOsq/2pHkSRFuL7GS1kUyVBORJHkPhHgISo8UxtzsOGJlM28SaWU/kBSBsBg0S1ZvrGNDnJcseBdtNNIMnYdSRQv1Sa9G1iyRIQpNVHMLuMrcHBqPFr6RFNlcIbE4hH2QRSzuT7esDSMSTcKSeZQr5xacMQQUgKF7E+oJDdIrmSifstrQk+4jUmGwmZs9U2W8pRzhwASuXVtWuk8YycKvGBWU4eYct2UmYka0d6v4xolJyjuysKFXAAY8L20jMnY3EjMDNmhBNVCjObhQrlFrD3iiglhiLVw6pj4jHYhebOqakJNULSzDSyk04FmpBmD7TYhAyqKJiGYBWcnqSXpyjnxh8T32ZUxUxqFK1MUgVALkvd2+cSxM9MsOphZz9kGhpxrDO4ukzKmsm5jdtTZqVIVkSilEum1Wcn8mjMEhfI+IPtFmFUVZMtrs3p1LNBW1dizJQdwtOrC3UcOcT+UrCnGODKmyVapI8D8oonKQBvFL8CD8oeZiCm1PSK/wCITB9tXmYytDNoAxWPloAIU1eZB4gUd4fB7SRMLA1uzEU4xv4aRKmylGepOtCmXoH1TfrHF4tRkKfuZRB+0AtHUbkwRaPyx7JPGTYnogQYVGbMzKY1BINQx9DAWzsSiasAS8upKZ0wU/mzObCN9UiWa5Vjoof/ACInJODCqkjEOxpP3T5mI/wSToD5n5xtfRUaKmD+RJ/5CIKwiP8AueaVD2eF8j7YdqMr+DSuB/1K+cKNT6On/uI/9/8A5h43lfbNsXRuzsQQS8wqKyBllqCBu1S6i+ZjU+0WYDZ6wsOs7pJy72UaVfeXTiz0ajvy8mWhXdzM61zcwULhKQNSXyggtQHSNuV2iWqbMUpKVlKQCkBIygG5LEl60islJKkRTV5N9U4lCgUqMwq3d7dSl6+jVEQwmzpKiDNExanLguUng0Y+xdtqOZMwlSszh9Eqs7OA3NvSNTDdoAJhQhKyXygoSVVYmwrCJSTod1Vga8X3X95feOVINA7inRq8YrRt9KnCaEUIuxNgWt/SNpJLVDPooMfL5xQrBJdgAOgaHjKCxJE5x1H9JYHSM43m4kWD+MXTUhsrBtYhLkJB0LaDTrEjUWiLecFlhZB5eFQhsqRStAPleGxKM7gh3DNanV3iyugimaVFJKUhTEPVtWNeMDNjEpJKQzAACjUH784SsaSNCNWYw0xFOXEvApxKZbhKkh+DH2jJBs08NPJCQoJH4srV4Pw6vpGvJkzFCilNwDeheOY/6lk/DMSrgSlJb5vHXbN2YEAqE2YpKt6pBFQGajgMxvFYX/kiUq9A0zA8VFjxb84CnYF3CQZuuVIO6X+LMk7oZ6DXg5foZeEl6JD8w/vFG0CZRCk7pcVanQjh0YwZUBNgODmASE94haFAtlBM3xJZy7/nFOz1KA+sR8T/AAAkDg4uDelojJWpSwVLoSXowDvYA0FYMxeDyoKpQLhywID6vY+kDcmGmijHbGkzkZTnSRXdJBIFSGVy4WimTKMv/EzcAE5fNybcjGTtHtJNWru5MiYvjvABQI48K/1inuJkyWFKnJlLqQBW1xcPzoRD0nVCZSyHT+6U5Uiuq2ags50avpHK7Q2ZLmkkzVqSymCSlQTZqiujtwEbmB2qpUxSFfEAHSBQVbNrfjGbtXZEtSjNkLEtdBoEKYuSQw511p1gP4yGVtUFd6EICJdGDAAVa6RQ0405cIsTjpwT8RUn8QdvEgn1iMhCSQeAZ3dxf+UE6DlFczErBKUyqPfMK11iMPi6srL9AOI6eRHtA6OYP76R08rY0iZL3pmVTEF1J53GlOcc8nZ3dLUkLK0gsCS9iRTlFnHasiJ7ngihv6w03DpUGLEcDBIREVJiTdFksGZh9iolqzoBtZ6Vgw/up/KLAhL1SDDKlAaDq0Bzb5BsSKwnrDGW7iLO7HD1/WEEcD5wLA0CfRh+x+sKDu6HEw0EWi/E9hllmmjJTd3v2QNBTSBcRsHupgTRZWkgMgBIalQ+6A931jr5mPSkfEXJsRwuwu0Vd+kqqxLfrQQ/kYqgjNwGwAkNKQAq5Vo78LU4tGhtDAYvKFhctJQXDBW8OfDw8ooTticlOdCAUEsN4UfjZtKvqGhlqnzSO9WUpDEIRRyLOaP5RPfNSC4p4DZc4qBJRlPEtXoXNOtYnKL1N+UJeDWN4ilQzjSkJM4NUKzaBqPzoKc4LtsKqsEESwkniS5NydA/lEnegiqZM84mmaAIAxHETkIfMop1satp15axgY3bz0ljKONyeuiYp21jiuYxsnS9T+h4xnlLx0aemqtkJTd0iU3GkmpJ6wJMmVdw1meBdo4oSw6jySBc8egjIG15izlloDnQJzHzLkxdE+TpDNexHR4lJx0xPwqUm1iRZm8mjIl4PGXMhXilA9CBFzTh8UpaeiT7hxAtBpo6vAdtcSg7ys+lQNOd41ZfalCz9YSgkgVLg1pXrxjhpYSWPeXukguPCxHQxavDi+YEfvSFlpxkFTaNzaH9ov0bELld2opSWzJUKlqukhmeOl2F28w0yU4UTN/7AbOfMhLUu7e0eVzJaUqJbNfj53bzjT7I7alyJpCkjKoF2S6gRYg0pyfwgPRSWA+S3k7R1TEqJkiUolTJSoKZ7HMyawIeyK+67srZJIUABmZTEH3jdwplzQ6FUNv3+UacuUEpZ3jn3NFKRh7P2KmUUrUVTJgSUaJBBrUatxJ/QnGYVCwSEspqggERPaCt10kcLjS4/SMr6csJbM9eVB8zCNthSS4KEpSEhScofg4FRT92hlJLueHEl4r75wQb86Wix2Fb6fnrGaKLAPNljgD4RSE6N5QSVCDdiSkqxMlKgCDMQCCHBGYOCNRGXNB9WZCqV4QtmYqXMBdOrB6FwWj1qZsqUFFP0SURmZxKTQMkA/CxuT4GKUbLlZADg5YJDZhJTfLUtkpXjerUik9FNOLZHyNnlkyWyqM2jRABvlHqw2XLISfosugLo7gfi1yXJY04G7iFK2fKCa4OUWDuZSUucwDDcFSDTiRzgLSpZf8AA3k/B5QpERyco9hm7KkgsMHKNA57oM7sW3KgX5vSIydmySoA4KUAaP3Qo4P4GuwvD+KnVi+T3R5AUnnDRodokJRi56UjKBMWABQAZiwA0ENEmqdFE7NXHSwJYYAMCQw13q9YH2FVyakJua3MKFFH7JIKEhKXypAdVWADxNFoUKJsoGYkMfARnvUwoUZgXBXPFDExbwhQoyGOR2mfr5vUw2Ft4H2hQo7V9Tklycz2o+NH+U/7jHX9lpYThUqSAkl3IDE11OsNChNX6FNL7G6DQdYkpMKFHMjoXs5vtfLAKSAASHJbVwIzcUkBVB9lJ8WEKFHZp8HJqcg2JFIGwgdRBrVPuYUKLImz6EEhIlZQkZctmDW4RkSZQMma4BZNHFqaQoUcz+5SPB592PWVKnOX3ya1qXeNXGBlU4n3hQolrfcvDggjSFMNYUKJFSEyIG0KFA9GQPOnK4nzMD4maWNT5w8KKQeCWp9invlPc24mImae9NTprChQ4gcqcrifM8oZU1XE34w8KIJl5eish4UKF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40.servimg.com/u/f40/17/20/44/06/egypt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86200"/>
            <a:ext cx="4267200" cy="2800351"/>
          </a:xfrm>
          <a:prstGeom prst="rect">
            <a:avLst/>
          </a:prstGeom>
          <a:noFill/>
        </p:spPr>
      </p:pic>
      <p:pic>
        <p:nvPicPr>
          <p:cNvPr id="11" name="صورة 3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38200"/>
            <a:ext cx="2438400" cy="180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khalid\Desktop\4\01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937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600200"/>
            <a:ext cx="8686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0" b="1" dirty="0" smtClean="0">
                <a:solidFill>
                  <a:srgbClr val="990099"/>
                </a:solidFill>
              </a:rPr>
              <a:t>أمـاكــن الـراحــة</a:t>
            </a:r>
            <a:endParaRPr lang="en-US" sz="120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khalid\Desktop\4\137jk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228600"/>
            <a:ext cx="10080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khalid\Desktop\4\137jk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6248400"/>
            <a:ext cx="10080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08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lt"/>
                <a:cs typeface="+mj-cs"/>
              </a:rPr>
              <a:t>أتوقع بمشيئةِ الله أن أكون قادرةً على 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+mn-lt"/>
                <a:cs typeface="+mj-cs"/>
              </a:rPr>
              <a:t>:</a:t>
            </a:r>
            <a:endParaRPr lang="ar-SA" sz="4400" b="1" dirty="0">
              <a:ln w="18415" cmpd="sng">
                <a:noFill/>
                <a:prstDash val="solid"/>
              </a:ln>
              <a:solidFill>
                <a:srgbClr val="00B050"/>
              </a:solidFill>
              <a:latin typeface="+mn-lt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+mj-cs"/>
              </a:rPr>
              <a:t>الاستماع إلى النص مراعية آداب الاستماع.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+mn-lt"/>
                <a:cs typeface="+mj-cs"/>
              </a:rPr>
              <a:t>الإجابة على الأسئلة حول النص المسموع.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+mj-cs"/>
              </a:rPr>
              <a:t>أبدي رأيي فيما استمعت إليه.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+mj-cs"/>
              </a:rPr>
              <a:t>احترام آراء الآخرين.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8415" cmpd="sng">
                <a:noFill/>
                <a:prstDash val="solid"/>
              </a:ln>
              <a:solidFill>
                <a:srgbClr val="FF0066"/>
              </a:solidFill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halid\Desktop\4\130005d9qn585ul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60325"/>
            <a:ext cx="9355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halid\Desktop\4\130005d9qn585ul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13" y="6477000"/>
            <a:ext cx="9383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khalid\Desktop\4\00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52495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9400" y="1371600"/>
            <a:ext cx="6096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 w="18415" cmpd="sng">
                  <a:noFill/>
                  <a:prstDash val="solid"/>
                </a:ln>
                <a:latin typeface="Adobe Arabic" pitchFamily="18" charset="-78"/>
                <a:cs typeface="+mj-cs"/>
              </a:rPr>
              <a:t>أفتح كتاب الطالبة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 w="18415" cmpd="sng">
                  <a:noFill/>
                  <a:prstDash val="solid"/>
                </a:ln>
                <a:latin typeface="Adobe Arabic" pitchFamily="18" charset="-78"/>
                <a:cs typeface="+mj-cs"/>
              </a:rPr>
              <a:t>على </a:t>
            </a:r>
            <a:r>
              <a:rPr lang="ar-SA" sz="6600" b="1" dirty="0" err="1" smtClean="0">
                <a:ln w="18415" cmpd="sng">
                  <a:noFill/>
                  <a:prstDash val="solid"/>
                </a:ln>
                <a:latin typeface="Adobe Arabic" pitchFamily="18" charset="-78"/>
                <a:cs typeface="+mj-cs"/>
              </a:rPr>
              <a:t>صـ</a:t>
            </a:r>
            <a:r>
              <a:rPr lang="ar-SA" sz="66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latin typeface="Adobe Arabic" pitchFamily="18" charset="-78"/>
                <a:cs typeface="+mj-cs"/>
              </a:rPr>
              <a:t> 136</a:t>
            </a:r>
            <a:endParaRPr lang="ar-SA" sz="6600" b="1" dirty="0">
              <a:ln w="18415" cmpd="sng">
                <a:noFill/>
                <a:prstDash val="solid"/>
              </a:ln>
              <a:solidFill>
                <a:srgbClr val="FF0066"/>
              </a:solidFill>
              <a:latin typeface="Adobe Arabic" pitchFamily="18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Picture1-Optimiz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95600" y="228600"/>
            <a:ext cx="2819400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نشاط فردي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3352800" y="2209800"/>
            <a:ext cx="920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>3</a:t>
            </a:r>
            <a:endParaRPr lang="ar-SA" sz="400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j-cs"/>
            </a:endParaRPr>
          </a:p>
        </p:txBody>
      </p:sp>
      <p:sp>
        <p:nvSpPr>
          <p:cNvPr id="7" name="مستطيل 3"/>
          <p:cNvSpPr/>
          <p:nvPr/>
        </p:nvSpPr>
        <p:spPr>
          <a:xfrm>
            <a:off x="8153400" y="4495800"/>
            <a:ext cx="83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>1</a:t>
            </a:r>
          </a:p>
        </p:txBody>
      </p:sp>
      <p:sp>
        <p:nvSpPr>
          <p:cNvPr id="8" name="مستطيل 4"/>
          <p:cNvSpPr/>
          <p:nvPr/>
        </p:nvSpPr>
        <p:spPr>
          <a:xfrm>
            <a:off x="8229600" y="2209800"/>
            <a:ext cx="767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>2</a:t>
            </a:r>
            <a:endParaRPr lang="ar-SA" sz="4000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j-cs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3352800" y="4495800"/>
            <a:ext cx="920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1920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b="1" u="sng" dirty="0" smtClean="0">
                <a:solidFill>
                  <a:srgbClr val="00B0F0"/>
                </a:solidFill>
              </a:rPr>
              <a:t>المطلوب: </a:t>
            </a:r>
            <a:r>
              <a:rPr lang="ar-SA" sz="3000" b="1" dirty="0" smtClean="0">
                <a:solidFill>
                  <a:srgbClr val="990099"/>
                </a:solidFill>
              </a:rPr>
              <a:t>أضع رقما للصور التالية حسب أفضلية الجلوس فيها عندي:</a:t>
            </a:r>
            <a:endParaRPr lang="en-US" sz="3000" b="1" dirty="0">
              <a:solidFill>
                <a:srgbClr val="990099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84139" y="144463"/>
            <a:ext cx="1820862" cy="922337"/>
            <a:chOff x="4612" y="0"/>
            <a:chExt cx="1421" cy="754"/>
          </a:xfrm>
        </p:grpSpPr>
        <p:pic>
          <p:nvPicPr>
            <p:cNvPr id="12" name="Picture 6" descr="C:\Users\compaq\Desktop\صور متحركة 2\صور مضحكة\1012-011-29-1042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3" y="0"/>
              <a:ext cx="93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612" y="73"/>
              <a:ext cx="6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SA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دقيقة 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M_M_M_ List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340168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04800"/>
            <a:ext cx="685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نستمـع إلى النـص</a:t>
            </a:r>
            <a:endParaRPr lang="ar-SA" sz="70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264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5_نسق Office</vt:lpstr>
      <vt:lpstr>Slide 1</vt:lpstr>
      <vt:lpstr>Slide 2</vt:lpstr>
      <vt:lpstr>Slide 3</vt:lpstr>
      <vt:lpstr>أي هذه الأماكن ستختارين؟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COMPAQ</cp:lastModifiedBy>
  <cp:revision>38</cp:revision>
  <dcterms:created xsi:type="dcterms:W3CDTF">2013-04-06T14:14:35Z</dcterms:created>
  <dcterms:modified xsi:type="dcterms:W3CDTF">2014-03-08T13:56:15Z</dcterms:modified>
</cp:coreProperties>
</file>