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000232" y="2500306"/>
            <a:ext cx="5572164" cy="160043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8800" b="1" dirty="0" smtClean="0">
                <a:solidFill>
                  <a:srgbClr val="FF0000"/>
                </a:solidFill>
              </a:rPr>
              <a:t>أدوات الخياطة</a:t>
            </a:r>
            <a:endParaRPr lang="ar-EG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9077"/>
            <a:ext cx="8567738" cy="635319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00034" y="153125"/>
            <a:ext cx="8286808" cy="65556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6000" b="1" dirty="0" smtClean="0"/>
              <a:t>استخدمت الخياطة اليدوية في القرون الأولى وتطورت بمرور الزمن فظهرت آلاتها ورغم ذلك ظلت الخياطة اليدوية ذات أهمية كبيرة حتى الآن ولها غرز متعددة منها </a:t>
            </a:r>
            <a:r>
              <a:rPr lang="ar-EG" sz="6000" b="1" dirty="0" err="1" smtClean="0"/>
              <a:t>الشراجة</a:t>
            </a:r>
            <a:r>
              <a:rPr lang="ar-EG" sz="6000" b="1" dirty="0" smtClean="0"/>
              <a:t> ، </a:t>
            </a:r>
            <a:r>
              <a:rPr lang="ar-EG" sz="6000" b="1" dirty="0" err="1" smtClean="0"/>
              <a:t>الشلالة</a:t>
            </a:r>
            <a:r>
              <a:rPr lang="ar-EG" sz="6000" b="1" dirty="0" smtClean="0"/>
              <a:t> ، </a:t>
            </a:r>
            <a:r>
              <a:rPr lang="ar-EG" sz="6000" b="1" dirty="0" err="1" smtClean="0"/>
              <a:t>الكفافة</a:t>
            </a:r>
            <a:r>
              <a:rPr lang="ar-EG" sz="6000" b="1" dirty="0" smtClean="0"/>
              <a:t> ، </a:t>
            </a:r>
            <a:r>
              <a:rPr lang="ar-EG" sz="6000" b="1" dirty="0" err="1" smtClean="0"/>
              <a:t>النباتة</a:t>
            </a:r>
            <a:r>
              <a:rPr lang="ar-EG" sz="6000" b="1" dirty="0" smtClean="0"/>
              <a:t> .</a:t>
            </a:r>
            <a:endParaRPr lang="ar-SA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3143240" y="71414"/>
            <a:ext cx="5572164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أ- </a:t>
            </a:r>
            <a:r>
              <a:rPr lang="ar-EG" sz="4400" b="1" dirty="0" err="1" smtClean="0"/>
              <a:t>أدوات</a:t>
            </a:r>
            <a:r>
              <a:rPr lang="ar-EG" sz="4400" b="1" dirty="0" smtClean="0"/>
              <a:t> الخياطة وخاماتها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1500174"/>
            <a:ext cx="8501122" cy="830997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لا تختلف كثيرا عن أدوات التطريز وهي :</a:t>
            </a:r>
            <a:endParaRPr lang="ar-SA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98" y="2571744"/>
            <a:ext cx="8643998" cy="407194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20131" cy="63579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34431" cy="650085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52"/>
            <a:ext cx="8643998" cy="64294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29643" cy="392909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شريط مثقب 4"/>
          <p:cNvSpPr/>
          <p:nvPr/>
        </p:nvSpPr>
        <p:spPr>
          <a:xfrm>
            <a:off x="2000232" y="71414"/>
            <a:ext cx="6715172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ب- الأمن والسلامة عند الخياطة :</a:t>
            </a:r>
            <a:endParaRPr lang="ar-SA" sz="4400" dirty="0"/>
          </a:p>
        </p:txBody>
      </p:sp>
      <p:sp>
        <p:nvSpPr>
          <p:cNvPr id="6" name="مستطيل 5"/>
          <p:cNvSpPr/>
          <p:nvPr/>
        </p:nvSpPr>
        <p:spPr>
          <a:xfrm>
            <a:off x="428596" y="1571612"/>
            <a:ext cx="8501122" cy="3477875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تصنع أدوات الخياطة عادة من المعادن والمواد الكيميائية ولذا فهي تشكل خطورة كبيرة إذا لم يحس استعمالها .</a:t>
            </a:r>
          </a:p>
          <a:p>
            <a:r>
              <a:rPr lang="ar-EG" sz="4400" b="1" dirty="0" smtClean="0"/>
              <a:t>كما أن هناك بعض الأمور التي تؤخذ بعين الاعتبار عند الخياطة حتى تتحقق </a:t>
            </a:r>
            <a:r>
              <a:rPr lang="ar-EG" sz="4400" b="1" dirty="0" err="1" smtClean="0"/>
              <a:t>لك</a:t>
            </a:r>
            <a:r>
              <a:rPr lang="ar-EG" sz="4400" b="1" dirty="0" smtClean="0"/>
              <a:t> السلامة :</a:t>
            </a:r>
            <a:endParaRPr lang="ar-SA" sz="4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286388"/>
            <a:ext cx="8501122" cy="128588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98" y="161513"/>
            <a:ext cx="8643998" cy="64294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88</Words>
  <PresentationFormat>عرض على الشاشة (3:4)‏</PresentationFormat>
  <Paragraphs>7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Admin</cp:lastModifiedBy>
  <cp:revision>12</cp:revision>
  <dcterms:modified xsi:type="dcterms:W3CDTF">2012-08-10T06:01:46Z</dcterms:modified>
</cp:coreProperties>
</file>