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5" r:id="rId9"/>
    <p:sldId id="274" r:id="rId10"/>
    <p:sldId id="273" r:id="rId11"/>
    <p:sldId id="271" r:id="rId12"/>
    <p:sldId id="270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94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9728C78-F620-4109-B8DD-3327BD8E5E64}" type="datetimeFigureOut">
              <a:rPr lang="ar-SA" smtClean="0"/>
              <a:t>14/03/34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D4A7EDE-5C69-419D-ABF2-778535DD395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89661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A7EDE-5C69-419D-ABF2-778535DD3957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79623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3965-A81D-45C2-AA83-C8094601DC91}" type="datetimeFigureOut">
              <a:rPr lang="ar-SA" smtClean="0"/>
              <a:t>14/03/34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71F7-C46F-40F8-A1EC-EB4903A106F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19862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3965-A81D-45C2-AA83-C8094601DC91}" type="datetimeFigureOut">
              <a:rPr lang="ar-SA" smtClean="0"/>
              <a:t>14/03/34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71F7-C46F-40F8-A1EC-EB4903A106F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49815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3965-A81D-45C2-AA83-C8094601DC91}" type="datetimeFigureOut">
              <a:rPr lang="ar-SA" smtClean="0"/>
              <a:t>14/03/34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71F7-C46F-40F8-A1EC-EB4903A106F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9954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3965-A81D-45C2-AA83-C8094601DC91}" type="datetimeFigureOut">
              <a:rPr lang="ar-SA" smtClean="0"/>
              <a:t>14/03/34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71F7-C46F-40F8-A1EC-EB4903A106F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67677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3965-A81D-45C2-AA83-C8094601DC91}" type="datetimeFigureOut">
              <a:rPr lang="ar-SA" smtClean="0"/>
              <a:t>14/03/34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71F7-C46F-40F8-A1EC-EB4903A106F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2559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3965-A81D-45C2-AA83-C8094601DC91}" type="datetimeFigureOut">
              <a:rPr lang="ar-SA" smtClean="0"/>
              <a:t>14/03/34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71F7-C46F-40F8-A1EC-EB4903A106F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43863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3965-A81D-45C2-AA83-C8094601DC91}" type="datetimeFigureOut">
              <a:rPr lang="ar-SA" smtClean="0"/>
              <a:t>14/03/34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71F7-C46F-40F8-A1EC-EB4903A106F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62999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3965-A81D-45C2-AA83-C8094601DC91}" type="datetimeFigureOut">
              <a:rPr lang="ar-SA" smtClean="0"/>
              <a:t>14/03/34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71F7-C46F-40F8-A1EC-EB4903A106F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8320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3965-A81D-45C2-AA83-C8094601DC91}" type="datetimeFigureOut">
              <a:rPr lang="ar-SA" smtClean="0"/>
              <a:t>14/03/34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71F7-C46F-40F8-A1EC-EB4903A106F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60756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3965-A81D-45C2-AA83-C8094601DC91}" type="datetimeFigureOut">
              <a:rPr lang="ar-SA" smtClean="0"/>
              <a:t>14/03/34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71F7-C46F-40F8-A1EC-EB4903A106F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1723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3965-A81D-45C2-AA83-C8094601DC91}" type="datetimeFigureOut">
              <a:rPr lang="ar-SA" smtClean="0"/>
              <a:t>14/03/34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71F7-C46F-40F8-A1EC-EB4903A106F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9642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F3965-A81D-45C2-AA83-C8094601DC91}" type="datetimeFigureOut">
              <a:rPr lang="ar-SA" smtClean="0"/>
              <a:t>14/03/34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C71F7-C46F-40F8-A1EC-EB4903A106F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46476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tran33m.com/vb/t77091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tran33m.com/vb/t77091.html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tran33m.com/vb/t77091.html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tran33m.com/vb/t77091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tran33m.com/vb/t77091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hyperlink" Target="http://www.tran33m.com/vb/t77091.html" TargetMode="External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4.jpe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tran33m.com/vb/t77091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tran33m.com/vb/t77091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tran33m.com/vb/t77091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tran33m.com/vb/t77091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tran33m.com/vb/t77091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خلفيات بوربوينت مع إطارات و حدود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708" y="1196752"/>
            <a:ext cx="5256584" cy="2156247"/>
          </a:xfrm>
          <a:prstGeom prst="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708" y="3890690"/>
            <a:ext cx="4795229" cy="1639614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7489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خلفيات بوربوينت ورود 2011- خلفيات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09575"/>
            <a:ext cx="7344815" cy="6038850"/>
          </a:xfrm>
          <a:prstGeom prst="rect">
            <a:avLst/>
          </a:prstGeom>
          <a:ln w="57150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مستطيل 3"/>
          <p:cNvSpPr/>
          <p:nvPr/>
        </p:nvSpPr>
        <p:spPr>
          <a:xfrm>
            <a:off x="1154939" y="1423162"/>
            <a:ext cx="705193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من </a:t>
            </a:r>
            <a:r>
              <a:rPr lang="ar-SA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يحفظ لأغذية المطبوخة في الثلاجة, يضمنْ عدم تلوثها.</a:t>
            </a:r>
            <a:endParaRPr lang="ar-SA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721992" y="2780928"/>
            <a:ext cx="627607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من يكثر من إضافة الملح في الطعام , يشعرْ بالعطش.</a:t>
            </a:r>
            <a:endParaRPr lang="ar-SA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477263" y="4293096"/>
            <a:ext cx="686918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من يشربْ الحليب كل يوم, تنمو عظامه قوية.</a:t>
            </a:r>
            <a:endParaRPr lang="ar-SA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480745" y="5822860"/>
            <a:ext cx="675858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من يبتعدْ عن الأماكن الموبوءة, يسلمْ </a:t>
            </a:r>
            <a:r>
              <a:rPr lang="ar-SA" sz="3200" b="1" cap="all" spc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من المرض.</a:t>
            </a:r>
            <a:endParaRPr lang="ar-SA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2918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خلفيات بوربوينت ورود 2011- خلفيات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291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خلفيات بوربوينت ورود 2011- خلفيات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2918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خلفيات بوربوينت ورود 2011- خلفيات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40" y="1052736"/>
            <a:ext cx="8280920" cy="4968552"/>
          </a:xfrm>
          <a:prstGeom prst="rect">
            <a:avLst/>
          </a:prstGeom>
          <a:ln w="76200">
            <a:solidFill>
              <a:srgbClr val="FF0066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028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خلفيات بوربوينت ورود 2011- خلفيات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8840"/>
            <a:ext cx="8903186" cy="879909"/>
          </a:xfrm>
          <a:prstGeom prst="rect">
            <a:avLst/>
          </a:prstGeom>
          <a:ln w="57150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مستطيل 2"/>
          <p:cNvSpPr/>
          <p:nvPr/>
        </p:nvSpPr>
        <p:spPr>
          <a:xfrm>
            <a:off x="899240" y="3726059"/>
            <a:ext cx="7412606" cy="14465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ارتباط حدثين يتوقف ثانيهما على حدوث</a:t>
            </a:r>
          </a:p>
          <a:p>
            <a:pPr algn="ctr"/>
            <a:r>
              <a:rPr lang="ar-SA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أولهما باستخدام إن ومن</a:t>
            </a:r>
            <a:endParaRPr lang="ar-SA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1763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خلفيات بوربوينت ورود 2011- خلفيات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0688"/>
            <a:ext cx="8208912" cy="5472608"/>
          </a:xfrm>
          <a:prstGeom prst="rect">
            <a:avLst/>
          </a:prstGeom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مستطيل 2"/>
          <p:cNvSpPr/>
          <p:nvPr/>
        </p:nvSpPr>
        <p:spPr>
          <a:xfrm>
            <a:off x="683568" y="1556792"/>
            <a:ext cx="2304256" cy="43204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723" y="1798796"/>
            <a:ext cx="1190171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971" y="3429000"/>
            <a:ext cx="1695450" cy="501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267" y="4153490"/>
            <a:ext cx="1211581" cy="567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267" y="5003846"/>
            <a:ext cx="1219200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203" y="2492896"/>
            <a:ext cx="1343025" cy="635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0616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33333E-6 L 0.2368 -0.003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40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7.40741E-7 L 0.29462 -0.2099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22" y="-10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59 -0.01065 L 0.27327 -0.2138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25" y="-10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22222E-6 L 0.34184 0.2898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83" y="14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07407E-6 L 0.30712 0.2995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47" y="1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خلفيات بوربوينت ورود 2011- خلفيات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92696"/>
            <a:ext cx="7992888" cy="5328591"/>
          </a:xfrm>
          <a:prstGeom prst="rect">
            <a:avLst/>
          </a:prstGeom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مستطيل 2"/>
          <p:cNvSpPr/>
          <p:nvPr/>
        </p:nvSpPr>
        <p:spPr>
          <a:xfrm>
            <a:off x="611560" y="2492896"/>
            <a:ext cx="785182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إن ينتشرْ الوعي الصحي يرتفعْ مستوى الصحة</a:t>
            </a:r>
            <a:endParaRPr lang="ar-SA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064684" y="3789040"/>
            <a:ext cx="494558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من يهملْ العلاج يتأخرْ شفاؤه</a:t>
            </a:r>
            <a:endParaRPr lang="ar-SA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005632" y="5157192"/>
            <a:ext cx="709841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منْ يربطْ حزام الأمان يحدْ من أثر الحوادث</a:t>
            </a:r>
            <a:endParaRPr lang="ar-SA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5425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خلفيات بوربوينت ورود 2011- خلفيات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92697"/>
            <a:ext cx="7950177" cy="5472608"/>
          </a:xfrm>
          <a:prstGeom prst="rect">
            <a:avLst/>
          </a:prstGeom>
          <a:ln w="57150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مستطيل 2"/>
          <p:cNvSpPr/>
          <p:nvPr/>
        </p:nvSpPr>
        <p:spPr>
          <a:xfrm>
            <a:off x="4211960" y="1700808"/>
            <a:ext cx="12811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تسعدْ</a:t>
            </a:r>
            <a:endParaRPr lang="ar-SA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5469952" y="2354350"/>
            <a:ext cx="16321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تخلصْ</a:t>
            </a:r>
            <a:endParaRPr lang="ar-SA" sz="54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5808706" y="3467125"/>
            <a:ext cx="154401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b="1" cap="none" spc="0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تتناولوا</a:t>
            </a:r>
            <a:endParaRPr lang="ar-SA" sz="44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3285269" y="3429000"/>
            <a:ext cx="12923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تَصَحْ</a:t>
            </a:r>
            <a:endParaRPr lang="ar-SA" sz="54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970808" y="4217838"/>
            <a:ext cx="15311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يحسن</a:t>
            </a:r>
            <a:r>
              <a:rPr lang="ar-S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ْ</a:t>
            </a:r>
            <a:endParaRPr lang="ar-SA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5859201" y="5013176"/>
            <a:ext cx="144302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0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يصاحبْ</a:t>
            </a:r>
            <a:endParaRPr lang="ar-SA" sz="40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3109268" y="5052332"/>
            <a:ext cx="12811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يسعد</a:t>
            </a:r>
            <a:r>
              <a:rPr lang="ar-S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ْ</a:t>
            </a:r>
            <a:endParaRPr lang="ar-SA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331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خلفيات بوربوينت ورود 2011- خلفيات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24744"/>
            <a:ext cx="8424936" cy="4274570"/>
          </a:xfrm>
          <a:prstGeom prst="rect">
            <a:avLst/>
          </a:prstGeom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مستطيل 2"/>
          <p:cNvSpPr/>
          <p:nvPr/>
        </p:nvSpPr>
        <p:spPr>
          <a:xfrm>
            <a:off x="1328650" y="2204864"/>
            <a:ext cx="347402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من يستبدْ برأيه يندمْ</a:t>
            </a:r>
            <a:endParaRPr lang="ar-SA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361738" y="2939769"/>
            <a:ext cx="343555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إن تستبدْ برأيك تندمْ</a:t>
            </a:r>
            <a:endParaRPr lang="ar-SA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602653" y="3789040"/>
            <a:ext cx="508825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أن يشعرْ المريض بالألم يتناول الدواء</a:t>
            </a:r>
            <a:endParaRPr lang="ar-SA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621884" y="4494448"/>
            <a:ext cx="504978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من يشعر بالألم  يتناولْ الدواء</a:t>
            </a:r>
            <a:endParaRPr lang="ar-SA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5265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خلفيات بوربوينت ورود 2011- خلفيات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572" y="476672"/>
            <a:ext cx="7704856" cy="3456384"/>
          </a:xfrm>
          <a:prstGeom prst="rect">
            <a:avLst/>
          </a:prstGeom>
          <a:ln w="57150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7487" y="4365104"/>
            <a:ext cx="4118769" cy="1436365"/>
          </a:xfrm>
          <a:prstGeom prst="rect">
            <a:avLst/>
          </a:prstGeom>
          <a:ln w="57150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291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خلفيات بوربوينت ورود 2011- خلفيات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04664"/>
            <a:ext cx="7488832" cy="6153522"/>
          </a:xfrm>
          <a:prstGeom prst="rect">
            <a:avLst/>
          </a:prstGeom>
          <a:ln w="57150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مستطيل 2"/>
          <p:cNvSpPr/>
          <p:nvPr/>
        </p:nvSpPr>
        <p:spPr>
          <a:xfrm>
            <a:off x="1443960" y="1772816"/>
            <a:ext cx="626645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إن تخالفْ تعليمات الدواء تتعرضْ للخطر </a:t>
            </a:r>
            <a:endParaRPr lang="ar-SA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343264" y="3105834"/>
            <a:ext cx="679865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إن تسرفْ في تناول الحلوى, تتسوسْ أسنانك</a:t>
            </a:r>
            <a:endParaRPr lang="ar-SA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205711" y="4373449"/>
            <a:ext cx="687079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إن تستنشقْ الهواء النقي , تتمتعْ بصحة جيدة</a:t>
            </a:r>
            <a:endParaRPr lang="ar-SA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521117" y="5733256"/>
            <a:ext cx="611738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إن تقلمْ أظافرك , تحافظ على نظافة يدك </a:t>
            </a:r>
            <a:endParaRPr lang="ar-SA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2918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129</Words>
  <Application>Microsoft Office PowerPoint</Application>
  <PresentationFormat>عرض على الشاشة (3:4)‏</PresentationFormat>
  <Paragraphs>25</Paragraphs>
  <Slides>12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user</cp:lastModifiedBy>
  <cp:revision>7</cp:revision>
  <dcterms:created xsi:type="dcterms:W3CDTF">2012-12-27T11:52:01Z</dcterms:created>
  <dcterms:modified xsi:type="dcterms:W3CDTF">2013-01-25T16:00:45Z</dcterms:modified>
</cp:coreProperties>
</file>