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  <p:sldId id="258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120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2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80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999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74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06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51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1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66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19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853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9F43-90A3-42D3-8A66-C47C96ED6BA9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FDCE-D154-41A9-8451-276722E507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6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.wikipedia.org/w/index.php?title=%D8%A7%D9%84%D8%B9%D8%AF%D8%AF_%D8%A7%D9%84%D9%85%D8%B4%D8%AA%D9%82&amp;action=edit&amp;redlink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5092402" cy="69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58"/>
            <a:ext cx="9144000" cy="30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220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39" y="548680"/>
            <a:ext cx="9405339" cy="4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4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0" y="332656"/>
            <a:ext cx="901514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5964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6" y="0"/>
            <a:ext cx="901331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4" y="260648"/>
            <a:ext cx="917463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09" y="332656"/>
            <a:ext cx="916799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5" y="3212976"/>
            <a:ext cx="6011333" cy="15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9" y="116632"/>
            <a:ext cx="926401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6" y="260648"/>
            <a:ext cx="899941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80" y="3068960"/>
            <a:ext cx="97210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" y="0"/>
            <a:ext cx="9116179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" y="188640"/>
            <a:ext cx="89596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032"/>
            <a:ext cx="9251879" cy="59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149282" y="0"/>
            <a:ext cx="9293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prstClr val="black"/>
                </a:solidFill>
              </a:rPr>
              <a:t>لمنحنى معبر بالأحمر، ومستقيم الظل معبر بالأسود، ونقطة تماس المنحنى مع المستقيم، يسمى </a:t>
            </a:r>
            <a:r>
              <a:rPr lang="ar-SA" sz="4800" b="1" dirty="0">
                <a:solidFill>
                  <a:prstClr val="black"/>
                </a:solidFill>
                <a:hlinkClick r:id="rId2" tooltip="العدد المشتق (الصفحة غير موجودة)"/>
              </a:rPr>
              <a:t>بالعدد المشتق</a:t>
            </a:r>
            <a:endParaRPr lang="ar-SA" sz="4800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s://upload.wikimedia.org/wikipedia/commons/thumb/0/0f/Tangent_to_a_curve.svg/200px-Tangent_to_a_c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4" y="1916832"/>
            <a:ext cx="8784976" cy="47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6"/>
            <a:ext cx="9144000" cy="636036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-43087" y="19134"/>
            <a:ext cx="918051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 </a:t>
            </a:r>
            <a:r>
              <a:rPr lang="ar-SA" sz="2800" b="1" dirty="0">
                <a:solidFill>
                  <a:prstClr val="black"/>
                </a:solidFill>
              </a:rPr>
              <a:t>ميل المماس لمنحنى تلك  الدالة, الخط دائما مماس للمنحنى الأزرق, وميله يمثل المشتقة. لاحظ تكون المشتقة موجبة عندما يظهر الخط باللون الأخضر, وسالبة عندما يظهر باللون الأحمر , وصفر عندما يظهر الخط باللون الأسود.</a:t>
            </a:r>
          </a:p>
        </p:txBody>
      </p:sp>
    </p:spTree>
    <p:extLst>
      <p:ext uri="{BB962C8B-B14F-4D97-AF65-F5344CB8AC3E}">
        <p14:creationId xmlns:p14="http://schemas.microsoft.com/office/powerpoint/2010/main" val="10325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" y="476672"/>
            <a:ext cx="9974294" cy="6144165"/>
          </a:xfrm>
        </p:spPr>
      </p:pic>
    </p:spTree>
    <p:extLst>
      <p:ext uri="{BB962C8B-B14F-4D97-AF65-F5344CB8AC3E}">
        <p14:creationId xmlns:p14="http://schemas.microsoft.com/office/powerpoint/2010/main" val="3990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/>
              <a:t> </a:t>
            </a:r>
            <a:endParaRPr lang="ar-SA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" y="404664"/>
            <a:ext cx="8986406" cy="624085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 rot="18018740">
            <a:off x="1115616" y="1772816"/>
            <a:ext cx="1440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7030A0"/>
                </a:solidFill>
              </a:rPr>
              <a:t>الميل</a:t>
            </a:r>
            <a:endParaRPr lang="ar-SA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9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691019" cy="3506911"/>
          </a:xfrm>
        </p:spPr>
      </p:pic>
      <p:sp>
        <p:nvSpPr>
          <p:cNvPr id="5" name="مربع نص 4"/>
          <p:cNvSpPr txBox="1"/>
          <p:nvPr/>
        </p:nvSpPr>
        <p:spPr>
          <a:xfrm>
            <a:off x="5652120" y="952335"/>
            <a:ext cx="1440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7030A0"/>
                </a:solidFill>
              </a:rPr>
              <a:t>الميل</a:t>
            </a:r>
            <a:endParaRPr lang="ar-SA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1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425" y="1539038"/>
            <a:ext cx="189065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430" y="0"/>
            <a:ext cx="132544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-4110430" y="836712"/>
            <a:ext cx="4110430" cy="144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-4110430" y="2276872"/>
            <a:ext cx="7026246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-5941168" y="3140968"/>
            <a:ext cx="6336704" cy="1368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" y="2156328"/>
            <a:ext cx="4190419" cy="15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" y="4812743"/>
            <a:ext cx="5823116" cy="16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رابط مستقيم 8"/>
          <p:cNvCxnSpPr/>
          <p:nvPr/>
        </p:nvCxnSpPr>
        <p:spPr>
          <a:xfrm>
            <a:off x="-1476672" y="3717032"/>
            <a:ext cx="121693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3616" y="1412776"/>
            <a:ext cx="18506056" cy="20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9" y="3861048"/>
            <a:ext cx="17929992" cy="20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</Words>
  <Application>Microsoft Office PowerPoint</Application>
  <PresentationFormat>عرض على الشاشة (3:4)‏</PresentationFormat>
  <Paragraphs>5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</cp:revision>
  <dcterms:created xsi:type="dcterms:W3CDTF">2017-04-05T11:19:04Z</dcterms:created>
  <dcterms:modified xsi:type="dcterms:W3CDTF">2017-04-05T12:17:09Z</dcterms:modified>
</cp:coreProperties>
</file>