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3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ahmed.ABU-CC02553BBB1\Desktop\My Pictures\2952_imgc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389578" cy="344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2500298" y="2591226"/>
            <a:ext cx="41434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تصميم </a:t>
            </a:r>
            <a:r>
              <a:rPr lang="ar-SA" sz="6600" b="1" dirty="0" err="1" smtClean="0">
                <a:solidFill>
                  <a:srgbClr val="FF0000"/>
                </a:solidFill>
              </a:rPr>
              <a:t>الجرافيك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8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PresentationFormat>عرض على الشاشة (3:4)‏</PresentationFormat>
  <Paragraphs>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9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ScOrPiOnE</cp:lastModifiedBy>
  <cp:revision>7</cp:revision>
  <dcterms:modified xsi:type="dcterms:W3CDTF">2007-01-29T12:57:20Z</dcterms:modified>
</cp:coreProperties>
</file>