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9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4AB4-BE38-4F1A-91B2-E1502F2922F9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3134F-39A8-468A-9D42-5FE732ADF894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4AB4-BE38-4F1A-91B2-E1502F2922F9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3134F-39A8-468A-9D42-5FE732ADF894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4AB4-BE38-4F1A-91B2-E1502F2922F9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3134F-39A8-468A-9D42-5FE732ADF894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4AB4-BE38-4F1A-91B2-E1502F2922F9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3134F-39A8-468A-9D42-5FE732ADF894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4AB4-BE38-4F1A-91B2-E1502F2922F9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3134F-39A8-468A-9D42-5FE732ADF894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4AB4-BE38-4F1A-91B2-E1502F2922F9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3134F-39A8-468A-9D42-5FE732ADF894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4AB4-BE38-4F1A-91B2-E1502F2922F9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3134F-39A8-468A-9D42-5FE732ADF894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4AB4-BE38-4F1A-91B2-E1502F2922F9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3134F-39A8-468A-9D42-5FE732ADF894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4AB4-BE38-4F1A-91B2-E1502F2922F9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3134F-39A8-468A-9D42-5FE732ADF894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4AB4-BE38-4F1A-91B2-E1502F2922F9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3134F-39A8-468A-9D42-5FE732ADF894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4AB4-BE38-4F1A-91B2-E1502F2922F9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3134F-39A8-468A-9D42-5FE732ADF894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94AB4-BE38-4F1A-91B2-E1502F2922F9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3134F-39A8-468A-9D42-5FE732ADF894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2699792" y="1988840"/>
            <a:ext cx="3528392" cy="864096"/>
          </a:xfrm>
          <a:prstGeom prst="roundRect">
            <a:avLst>
              <a:gd name="adj" fmla="val 28011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الصيدلية المنزلية </a:t>
            </a:r>
            <a:endParaRPr lang="ar-SA" sz="3200" b="1" dirty="0"/>
          </a:p>
        </p:txBody>
      </p:sp>
      <p:sp>
        <p:nvSpPr>
          <p:cNvPr id="5" name="مخطط انسيابي: متعدد المستندات 4"/>
          <p:cNvSpPr/>
          <p:nvPr/>
        </p:nvSpPr>
        <p:spPr>
          <a:xfrm>
            <a:off x="1619672" y="4293096"/>
            <a:ext cx="5904656" cy="1872208"/>
          </a:xfrm>
          <a:prstGeom prst="flowChartMulti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ar-SA" sz="2000" b="1" dirty="0" smtClean="0"/>
          </a:p>
          <a:p>
            <a:r>
              <a:rPr lang="ar-SA" sz="2000" b="1" dirty="0" smtClean="0"/>
              <a:t>تعريفها:</a:t>
            </a:r>
          </a:p>
          <a:p>
            <a:r>
              <a:rPr lang="ar-SA" sz="2000" b="1" dirty="0" smtClean="0"/>
              <a:t>صندوق يحتوي على الادوات اللازمة لإسعاف الحالات الطارئة.</a:t>
            </a:r>
          </a:p>
          <a:p>
            <a:endParaRPr lang="ar-SA" b="1" dirty="0" smtClean="0"/>
          </a:p>
          <a:p>
            <a:endParaRPr lang="ar-SA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بطاقة 1"/>
          <p:cNvSpPr/>
          <p:nvPr/>
        </p:nvSpPr>
        <p:spPr>
          <a:xfrm>
            <a:off x="971600" y="1268760"/>
            <a:ext cx="6984776" cy="5040560"/>
          </a:xfrm>
          <a:prstGeom prst="flowChartPunchedCar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400" dirty="0" smtClean="0"/>
              <a:t>اذا اصبت بجرح فهل تتركينه دون تطهير ؟ هل تتركين الدم يسيل منه حتى يتوقف وحده؟ ألا يمكن ان يتلوث الجرح فيسبب لك الحمى والألم ؟</a:t>
            </a:r>
          </a:p>
          <a:p>
            <a:endParaRPr lang="ar-SA" sz="2400" dirty="0" smtClean="0"/>
          </a:p>
          <a:p>
            <a:r>
              <a:rPr lang="ar-SA" sz="2400" dirty="0" smtClean="0"/>
              <a:t>الى ماذا احتاج لإيقاف نزفي ؟</a:t>
            </a:r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pPr algn="ctr"/>
            <a:endParaRPr lang="ar-SA" dirty="0"/>
          </a:p>
        </p:txBody>
      </p:sp>
      <p:sp>
        <p:nvSpPr>
          <p:cNvPr id="3" name="سحابة 2"/>
          <p:cNvSpPr/>
          <p:nvPr/>
        </p:nvSpPr>
        <p:spPr>
          <a:xfrm>
            <a:off x="6300192" y="3645024"/>
            <a:ext cx="1368152" cy="86409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......................</a:t>
            </a:r>
            <a:endParaRPr lang="ar-SA" dirty="0"/>
          </a:p>
        </p:txBody>
      </p:sp>
      <p:sp>
        <p:nvSpPr>
          <p:cNvPr id="4" name="سحابة 3"/>
          <p:cNvSpPr/>
          <p:nvPr/>
        </p:nvSpPr>
        <p:spPr>
          <a:xfrm>
            <a:off x="4644008" y="4293096"/>
            <a:ext cx="1368152" cy="86409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......................</a:t>
            </a:r>
          </a:p>
        </p:txBody>
      </p:sp>
      <p:sp>
        <p:nvSpPr>
          <p:cNvPr id="5" name="سحابة 4"/>
          <p:cNvSpPr/>
          <p:nvPr/>
        </p:nvSpPr>
        <p:spPr>
          <a:xfrm>
            <a:off x="6228184" y="4941168"/>
            <a:ext cx="1368152" cy="86409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......................</a:t>
            </a:r>
          </a:p>
        </p:txBody>
      </p:sp>
      <p:pic>
        <p:nvPicPr>
          <p:cNvPr id="6" name="صورة 5" descr="images (6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3356992"/>
            <a:ext cx="2664296" cy="2404864"/>
          </a:xfrm>
          <a:prstGeom prst="rect">
            <a:avLst/>
          </a:prstGeom>
        </p:spPr>
      </p:pic>
      <p:sp>
        <p:nvSpPr>
          <p:cNvPr id="7" name="مربع نص 6"/>
          <p:cNvSpPr txBox="1"/>
          <p:nvPr/>
        </p:nvSpPr>
        <p:spPr>
          <a:xfrm>
            <a:off x="6300192" y="3789040"/>
            <a:ext cx="12961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>
                <a:solidFill>
                  <a:schemeClr val="bg1"/>
                </a:solidFill>
              </a:rPr>
              <a:t>قطن</a:t>
            </a:r>
            <a:endParaRPr lang="ar-SA" sz="2400" dirty="0">
              <a:solidFill>
                <a:schemeClr val="bg1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4644008" y="4509120"/>
            <a:ext cx="11521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>
                <a:solidFill>
                  <a:schemeClr val="bg1"/>
                </a:solidFill>
              </a:rPr>
              <a:t>مطهر</a:t>
            </a:r>
            <a:endParaRPr lang="ar-SA" sz="2400" dirty="0">
              <a:solidFill>
                <a:schemeClr val="bg1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6228184" y="5157192"/>
            <a:ext cx="12241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>
                <a:solidFill>
                  <a:schemeClr val="bg1"/>
                </a:solidFill>
              </a:rPr>
              <a:t>لاصق</a:t>
            </a:r>
            <a:endParaRPr lang="ar-SA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ستند 1"/>
          <p:cNvSpPr/>
          <p:nvPr/>
        </p:nvSpPr>
        <p:spPr>
          <a:xfrm>
            <a:off x="1691680" y="404664"/>
            <a:ext cx="7056784" cy="1152128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هل تعلمين :</a:t>
            </a:r>
          </a:p>
          <a:p>
            <a:pPr algn="ctr"/>
            <a:r>
              <a:rPr lang="ar-SA" sz="2000" b="1" dirty="0" smtClean="0"/>
              <a:t>ان لوجود الصيدلية (صندوق الاسعاف الاولى) في البيت والمدرسة والسيارة والأماكن العامة اهمية كبيرة.</a:t>
            </a:r>
            <a:endParaRPr lang="ar-SA" sz="2000" b="1" dirty="0"/>
          </a:p>
        </p:txBody>
      </p:sp>
      <p:sp>
        <p:nvSpPr>
          <p:cNvPr id="3" name="مستطيل ذو زوايا قطرية مستديرة 2"/>
          <p:cNvSpPr/>
          <p:nvPr/>
        </p:nvSpPr>
        <p:spPr>
          <a:xfrm>
            <a:off x="5724128" y="1772816"/>
            <a:ext cx="3024336" cy="576064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فائدة الصيدلية المنزلية :</a:t>
            </a:r>
            <a:endParaRPr lang="ar-SA" sz="2400" b="1" dirty="0"/>
          </a:p>
        </p:txBody>
      </p:sp>
      <p:sp>
        <p:nvSpPr>
          <p:cNvPr id="4" name="مستطيل 3"/>
          <p:cNvSpPr/>
          <p:nvPr/>
        </p:nvSpPr>
        <p:spPr>
          <a:xfrm>
            <a:off x="1979712" y="2564904"/>
            <a:ext cx="6768752" cy="14401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القيام بالإسعافات الاولية للحالات الطارئة البسيطة مثل: الجروح،.......................،........................... ولكنها في الحالات الخطيرة لا تغني عن زيارة الطبيب.</a:t>
            </a:r>
            <a:endParaRPr lang="ar-SA" sz="2400" b="1" dirty="0"/>
          </a:p>
        </p:txBody>
      </p:sp>
      <p:sp>
        <p:nvSpPr>
          <p:cNvPr id="5" name="مخطط انسيابي: محطة طرفية 4"/>
          <p:cNvSpPr/>
          <p:nvPr/>
        </p:nvSpPr>
        <p:spPr>
          <a:xfrm>
            <a:off x="3995936" y="4221088"/>
            <a:ext cx="4680520" cy="360040"/>
          </a:xfrm>
          <a:prstGeom prst="flowChartTermina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ين </a:t>
            </a:r>
            <a:r>
              <a:rPr lang="ar-SA" sz="2000" b="1" dirty="0" smtClean="0"/>
              <a:t>توضع الصيدلية (صندوق الاسعاف الاولي)؟</a:t>
            </a:r>
            <a:endParaRPr lang="ar-SA" sz="2000" b="1" dirty="0"/>
          </a:p>
        </p:txBody>
      </p:sp>
      <p:sp>
        <p:nvSpPr>
          <p:cNvPr id="6" name="مربع نص 5"/>
          <p:cNvSpPr txBox="1"/>
          <p:nvPr/>
        </p:nvSpPr>
        <p:spPr>
          <a:xfrm>
            <a:off x="2267744" y="4869160"/>
            <a:ext cx="640871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توضع في مكان معتدل الحرارة بعيدا عن اشعة الشمس والرطوبة وبعيدا عن متناول الاطفال.</a:t>
            </a:r>
            <a:endParaRPr lang="ar-SA" sz="2400" b="1" dirty="0"/>
          </a:p>
        </p:txBody>
      </p:sp>
      <p:sp>
        <p:nvSpPr>
          <p:cNvPr id="7" name="مربع نص 6"/>
          <p:cNvSpPr txBox="1"/>
          <p:nvPr/>
        </p:nvSpPr>
        <p:spPr>
          <a:xfrm>
            <a:off x="6012160" y="3068960"/>
            <a:ext cx="12241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/>
              <a:t>ا</a:t>
            </a:r>
            <a:r>
              <a:rPr lang="ar-SA" sz="2400" dirty="0" smtClean="0">
                <a:solidFill>
                  <a:srgbClr val="C00000"/>
                </a:solidFill>
              </a:rPr>
              <a:t>لصداع</a:t>
            </a:r>
            <a:endParaRPr lang="ar-SA" sz="2400" dirty="0">
              <a:solidFill>
                <a:srgbClr val="C0000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3419872" y="3068960"/>
            <a:ext cx="20162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>
                <a:solidFill>
                  <a:srgbClr val="C00000"/>
                </a:solidFill>
              </a:rPr>
              <a:t>المغص والإسهال</a:t>
            </a:r>
            <a:endParaRPr lang="ar-SA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ذو زوايا قطرية مستديرة 1"/>
          <p:cNvSpPr/>
          <p:nvPr/>
        </p:nvSpPr>
        <p:spPr>
          <a:xfrm>
            <a:off x="1259632" y="116632"/>
            <a:ext cx="7488832" cy="936104"/>
          </a:xfrm>
          <a:prstGeom prst="round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محتويات الصيدلية المنزلية :</a:t>
            </a:r>
          </a:p>
          <a:p>
            <a:pPr algn="ctr"/>
            <a:r>
              <a:rPr lang="ar-SA" sz="2000" b="1" dirty="0" smtClean="0"/>
              <a:t>لتعرفي على محتويات الصيدلية ضعي علامة </a:t>
            </a:r>
            <a:r>
              <a:rPr lang="ar-SA" sz="2000" b="1" dirty="0" smtClean="0">
                <a:sym typeface="Wingdings"/>
              </a:rPr>
              <a:t> تحت الادوات الخاصة بها واكتبيها في الفراغ :</a:t>
            </a:r>
            <a:endParaRPr lang="ar-SA" sz="2000" b="1" dirty="0"/>
          </a:p>
        </p:txBody>
      </p:sp>
      <p:pic>
        <p:nvPicPr>
          <p:cNvPr id="3" name="صورة 2" descr="images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1340768"/>
            <a:ext cx="1503610" cy="1143570"/>
          </a:xfrm>
          <a:prstGeom prst="rect">
            <a:avLst/>
          </a:prstGeom>
        </p:spPr>
      </p:pic>
      <p:pic>
        <p:nvPicPr>
          <p:cNvPr id="4" name="صورة 3" descr="a102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1340768"/>
            <a:ext cx="1656184" cy="1172096"/>
          </a:xfrm>
          <a:prstGeom prst="rect">
            <a:avLst/>
          </a:prstGeom>
        </p:spPr>
      </p:pic>
      <p:pic>
        <p:nvPicPr>
          <p:cNvPr id="5" name="صورة 4" descr="432633057_34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1412776"/>
            <a:ext cx="2116522" cy="1116533"/>
          </a:xfrm>
          <a:prstGeom prst="rect">
            <a:avLst/>
          </a:prstGeom>
        </p:spPr>
      </p:pic>
      <p:pic>
        <p:nvPicPr>
          <p:cNvPr id="6" name="صورة 5" descr="Adhesive_medical_tap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76256" y="2852936"/>
            <a:ext cx="1695276" cy="1305335"/>
          </a:xfrm>
          <a:prstGeom prst="rect">
            <a:avLst/>
          </a:prstGeom>
        </p:spPr>
      </p:pic>
      <p:pic>
        <p:nvPicPr>
          <p:cNvPr id="7" name="صورة 6" descr="35640_119684399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851920" y="2996952"/>
            <a:ext cx="1705372" cy="1164102"/>
          </a:xfrm>
          <a:prstGeom prst="rect">
            <a:avLst/>
          </a:prstGeom>
        </p:spPr>
      </p:pic>
      <p:pic>
        <p:nvPicPr>
          <p:cNvPr id="8" name="صورة 7" descr="25_cle_fourche_doubl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39552" y="3068960"/>
            <a:ext cx="2088232" cy="1145912"/>
          </a:xfrm>
          <a:prstGeom prst="rect">
            <a:avLst/>
          </a:prstGeom>
        </p:spPr>
      </p:pic>
      <p:pic>
        <p:nvPicPr>
          <p:cNvPr id="9" name="صورة 8" descr="digital_thermometer_medical_thermometer_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876256" y="5013176"/>
            <a:ext cx="1619672" cy="1107891"/>
          </a:xfrm>
          <a:prstGeom prst="rect">
            <a:avLst/>
          </a:prstGeom>
        </p:spPr>
      </p:pic>
      <p:pic>
        <p:nvPicPr>
          <p:cNvPr id="10" name="صورة 9" descr="220px-Swingline-stapler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851920" y="4941168"/>
            <a:ext cx="1558280" cy="1147461"/>
          </a:xfrm>
          <a:prstGeom prst="rect">
            <a:avLst/>
          </a:prstGeom>
        </p:spPr>
      </p:pic>
      <p:pic>
        <p:nvPicPr>
          <p:cNvPr id="11" name="صورة 10" descr="images (5)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899592" y="4725144"/>
            <a:ext cx="1423045" cy="1423045"/>
          </a:xfrm>
          <a:prstGeom prst="rect">
            <a:avLst/>
          </a:prstGeom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مستدير الزوايا 2"/>
          <p:cNvSpPr/>
          <p:nvPr/>
        </p:nvSpPr>
        <p:spPr>
          <a:xfrm>
            <a:off x="683568" y="2060848"/>
            <a:ext cx="7992888" cy="79208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2" name="مربع نص 1"/>
          <p:cNvSpPr txBox="1"/>
          <p:nvPr/>
        </p:nvSpPr>
        <p:spPr>
          <a:xfrm>
            <a:off x="323528" y="2060848"/>
            <a:ext cx="835292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....................................  ................................................     ...............................</a:t>
            </a:r>
          </a:p>
          <a:p>
            <a:r>
              <a:rPr lang="ar-SA" dirty="0" smtClean="0"/>
              <a:t>....................................  ................................................     ...............................</a:t>
            </a:r>
          </a:p>
        </p:txBody>
      </p:sp>
      <p:sp>
        <p:nvSpPr>
          <p:cNvPr id="4" name="مربع نص 3"/>
          <p:cNvSpPr txBox="1"/>
          <p:nvPr/>
        </p:nvSpPr>
        <p:spPr>
          <a:xfrm>
            <a:off x="683568" y="3501008"/>
            <a:ext cx="7992888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الادوات التي امامك لا تمثل جميع ادوات الصيدلية حتى </a:t>
            </a:r>
            <a:r>
              <a:rPr lang="ar-SA" sz="2400" b="1" dirty="0" smtClean="0"/>
              <a:t>تكتشفي</a:t>
            </a:r>
            <a:r>
              <a:rPr lang="ar-SA" sz="2400" b="1" dirty="0" smtClean="0"/>
              <a:t> النقص عودي الى صيدلية المنزل واكتبي الادوات الناقصة:</a:t>
            </a:r>
          </a:p>
          <a:p>
            <a:r>
              <a:rPr lang="ar-SA" dirty="0" smtClean="0"/>
              <a:t>....................................  ................................................     ...............................</a:t>
            </a:r>
          </a:p>
          <a:p>
            <a:endParaRPr lang="ar-SA" dirty="0"/>
          </a:p>
        </p:txBody>
      </p:sp>
      <p:sp>
        <p:nvSpPr>
          <p:cNvPr id="5" name="مربع نص 4"/>
          <p:cNvSpPr txBox="1"/>
          <p:nvPr/>
        </p:nvSpPr>
        <p:spPr>
          <a:xfrm>
            <a:off x="6660232" y="1988840"/>
            <a:ext cx="15121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>
                <a:solidFill>
                  <a:srgbClr val="C00000"/>
                </a:solidFill>
              </a:rPr>
              <a:t>مطهر</a:t>
            </a:r>
            <a:endParaRPr lang="ar-SA" sz="2400" dirty="0">
              <a:solidFill>
                <a:srgbClr val="C0000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851920" y="1988840"/>
            <a:ext cx="15121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>
                <a:solidFill>
                  <a:srgbClr val="C00000"/>
                </a:solidFill>
              </a:rPr>
              <a:t>قطن</a:t>
            </a:r>
            <a:endParaRPr lang="ar-SA" sz="2400" dirty="0">
              <a:solidFill>
                <a:srgbClr val="C0000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1115616" y="1988840"/>
            <a:ext cx="15121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>
                <a:solidFill>
                  <a:srgbClr val="C00000"/>
                </a:solidFill>
              </a:rPr>
              <a:t>لاصق</a:t>
            </a:r>
            <a:endParaRPr lang="ar-SA" sz="2400" dirty="0">
              <a:solidFill>
                <a:srgbClr val="C0000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6228184" y="2348880"/>
            <a:ext cx="24482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>
                <a:solidFill>
                  <a:srgbClr val="C00000"/>
                </a:solidFill>
              </a:rPr>
              <a:t>مقياس لحرارة الجسم</a:t>
            </a:r>
            <a:endParaRPr lang="ar-SA" sz="2400" dirty="0">
              <a:solidFill>
                <a:srgbClr val="C00000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3563888" y="2348880"/>
            <a:ext cx="2232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>
                <a:solidFill>
                  <a:srgbClr val="C00000"/>
                </a:solidFill>
              </a:rPr>
              <a:t>رباط ضاغط - مقص</a:t>
            </a:r>
            <a:endParaRPr lang="ar-SA" sz="2400" dirty="0">
              <a:solidFill>
                <a:srgbClr val="C0000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1187624" y="2348880"/>
            <a:ext cx="15121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>
                <a:solidFill>
                  <a:srgbClr val="C00000"/>
                </a:solidFill>
              </a:rPr>
              <a:t>شاش</a:t>
            </a:r>
            <a:endParaRPr lang="ar-SA" sz="2400" dirty="0">
              <a:solidFill>
                <a:srgbClr val="C0000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6300192" y="4221088"/>
            <a:ext cx="25922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>
                <a:solidFill>
                  <a:srgbClr val="C00000"/>
                </a:solidFill>
              </a:rPr>
              <a:t>أدوية خافضة للحرارة</a:t>
            </a:r>
            <a:endParaRPr lang="ar-SA" sz="2400" dirty="0">
              <a:solidFill>
                <a:srgbClr val="C00000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4139952" y="4221088"/>
            <a:ext cx="15121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>
                <a:solidFill>
                  <a:srgbClr val="C00000"/>
                </a:solidFill>
              </a:rPr>
              <a:t>مسكن للآلام</a:t>
            </a:r>
            <a:endParaRPr lang="ar-SA" sz="2400" dirty="0">
              <a:solidFill>
                <a:srgbClr val="C00000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179512" y="4077072"/>
            <a:ext cx="291581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>
                <a:solidFill>
                  <a:srgbClr val="C00000"/>
                </a:solidFill>
              </a:rPr>
              <a:t>دواء للصداع والإسهال </a:t>
            </a:r>
          </a:p>
          <a:p>
            <a:pPr algn="ctr"/>
            <a:r>
              <a:rPr lang="ar-SA" sz="2400" dirty="0" smtClean="0">
                <a:solidFill>
                  <a:srgbClr val="C00000"/>
                </a:solidFill>
              </a:rPr>
              <a:t>والسعال والزكام</a:t>
            </a:r>
            <a:endParaRPr lang="ar-SA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190</Words>
  <Application>Microsoft Office PowerPoint</Application>
  <PresentationFormat>عرض على الشاشة (3:4)‏</PresentationFormat>
  <Paragraphs>46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 </dc:creator>
  <cp:lastModifiedBy>mady</cp:lastModifiedBy>
  <cp:revision>18</cp:revision>
  <dcterms:created xsi:type="dcterms:W3CDTF">2013-06-13T10:19:03Z</dcterms:created>
  <dcterms:modified xsi:type="dcterms:W3CDTF">2013-06-30T13:48:42Z</dcterms:modified>
</cp:coreProperties>
</file>