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90BA6-6DF9-473A-B0C3-8CF3145F48A8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7886-D0A3-4C54-BB1E-3B966EDEB0A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796136" y="332656"/>
            <a:ext cx="280831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الملابس المدرسية </a:t>
            </a:r>
            <a:endParaRPr lang="ar-SA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1403648" y="1124744"/>
            <a:ext cx="7200800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ملابسي جزء من ممتلكاتي الشخصية وكلما كبرت تصبح العناية بها من مسؤوليتي .</a:t>
            </a:r>
            <a:endParaRPr lang="ar-SA" sz="2000" b="1" dirty="0"/>
          </a:p>
        </p:txBody>
      </p:sp>
      <p:pic>
        <p:nvPicPr>
          <p:cNvPr id="6" name="صورة 5" descr="img-th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988840"/>
            <a:ext cx="2383160" cy="27432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 rot="20416863">
            <a:off x="6750609" y="2832530"/>
            <a:ext cx="136815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مواصفات </a:t>
            </a:r>
          </a:p>
          <a:p>
            <a:r>
              <a:rPr lang="ar-SA" sz="2400" b="1" dirty="0" smtClean="0">
                <a:solidFill>
                  <a:srgbClr val="00B0F0"/>
                </a:solidFill>
              </a:rPr>
              <a:t>الملابس</a:t>
            </a:r>
          </a:p>
          <a:p>
            <a:r>
              <a:rPr lang="ar-SA" sz="2400" b="1" dirty="0" smtClean="0">
                <a:solidFill>
                  <a:srgbClr val="00B0F0"/>
                </a:solidFill>
              </a:rPr>
              <a:t>المدرسية: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835696" y="2564904"/>
            <a:ext cx="4464496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1- بسيطة و مرتبة .</a:t>
            </a:r>
          </a:p>
          <a:p>
            <a:r>
              <a:rPr lang="ar-SA" sz="2000" b="1" dirty="0" smtClean="0"/>
              <a:t>2- مريحة وتسهل الحركة .</a:t>
            </a:r>
          </a:p>
          <a:p>
            <a:r>
              <a:rPr lang="ar-SA" sz="2000" b="1" dirty="0" smtClean="0"/>
              <a:t>3- انسجتها قابلة للغسل والكي تتحمل الاستعمال طويلا </a:t>
            </a:r>
            <a:r>
              <a:rPr lang="ar-SA" sz="2000" b="1" dirty="0" smtClean="0"/>
              <a:t>وأفضلها </a:t>
            </a:r>
            <a:r>
              <a:rPr lang="ar-SA" sz="2000" b="1" dirty="0" smtClean="0"/>
              <a:t>ما كان مصنوعا من القطن او الكتان .</a:t>
            </a:r>
            <a:endParaRPr lang="ar-SA" sz="20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7236296" y="4941168"/>
            <a:ext cx="122413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تذكري</a:t>
            </a:r>
            <a:endParaRPr lang="ar-SA" sz="2400" b="1" dirty="0"/>
          </a:p>
        </p:txBody>
      </p:sp>
      <p:sp>
        <p:nvSpPr>
          <p:cNvPr id="10" name="سحابة 9"/>
          <p:cNvSpPr/>
          <p:nvPr/>
        </p:nvSpPr>
        <p:spPr>
          <a:xfrm>
            <a:off x="4139952" y="5733256"/>
            <a:ext cx="4608512" cy="936104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تجهيز ملابسك المدرسية قبل النوم </a:t>
            </a:r>
            <a:endParaRPr lang="ar-SA" sz="2000" b="1" dirty="0"/>
          </a:p>
        </p:txBody>
      </p:sp>
      <p:pic>
        <p:nvPicPr>
          <p:cNvPr id="11" name="صورة 10" descr="131256555956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79715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Wholesale-60pcs-4holes-round-Mixed-color-wooden-sewing-decorative-garment-buttons-40mm-Free-shipping111318-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6846" y="0"/>
            <a:ext cx="1517154" cy="1517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مربع نص 2"/>
          <p:cNvSpPr txBox="1"/>
          <p:nvPr/>
        </p:nvSpPr>
        <p:spPr>
          <a:xfrm>
            <a:off x="4716016" y="476672"/>
            <a:ext cx="30243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u="sng" dirty="0" smtClean="0"/>
              <a:t>اولا: ارتداء الملابس المدرسية :</a:t>
            </a:r>
            <a:endParaRPr lang="ar-SA" sz="2000" b="1" u="sng" dirty="0"/>
          </a:p>
        </p:txBody>
      </p:sp>
      <p:sp>
        <p:nvSpPr>
          <p:cNvPr id="4" name="شريط إلى الأعلى 3"/>
          <p:cNvSpPr/>
          <p:nvPr/>
        </p:nvSpPr>
        <p:spPr>
          <a:xfrm>
            <a:off x="2123728" y="980728"/>
            <a:ext cx="4392488" cy="936104"/>
          </a:xfrm>
          <a:prstGeom prst="ribbon2">
            <a:avLst>
              <a:gd name="adj1" fmla="val 24279"/>
              <a:gd name="adj2" fmla="val 726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عند ارتداء الملابس تذكري ما يلي :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5580112" y="2060848"/>
            <a:ext cx="3240360" cy="8640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smtClean="0"/>
              <a:t>1- دعاء لبس  </a:t>
            </a:r>
            <a:endParaRPr lang="ar-SA" sz="2800" dirty="0"/>
          </a:p>
        </p:txBody>
      </p:sp>
      <p:pic>
        <p:nvPicPr>
          <p:cNvPr id="6" name="صورة 5" descr="img-th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060848"/>
            <a:ext cx="753412" cy="864096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5076056" y="3284984"/>
            <a:ext cx="3744416" cy="792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2- فتح جميع              او               ان وجد </a:t>
            </a:r>
            <a:endParaRPr lang="ar-SA" b="1" dirty="0"/>
          </a:p>
        </p:txBody>
      </p:sp>
      <p:pic>
        <p:nvPicPr>
          <p:cNvPr id="8" name="صورة 7" descr="Wholesale-60pcs-4holes-round-Mixed-color-wooden-sewing-decorative-garment-buttons-40mm-Free-shipping111318-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3284984"/>
            <a:ext cx="797074" cy="797074"/>
          </a:xfrm>
          <a:prstGeom prst="rect">
            <a:avLst/>
          </a:prstGeom>
        </p:spPr>
      </p:pic>
      <p:pic>
        <p:nvPicPr>
          <p:cNvPr id="9" name="صورة 8" descr="163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3284984"/>
            <a:ext cx="766118" cy="78353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4427984" y="4437112"/>
            <a:ext cx="4392488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3- لبسها برفق كي لا يحدث فيها أي تمزق او كرمشه </a:t>
            </a:r>
            <a:endParaRPr lang="ar-SA" b="1" dirty="0"/>
          </a:p>
        </p:txBody>
      </p:sp>
      <p:sp>
        <p:nvSpPr>
          <p:cNvPr id="11" name="مستطيل 10"/>
          <p:cNvSpPr/>
          <p:nvPr/>
        </p:nvSpPr>
        <p:spPr>
          <a:xfrm>
            <a:off x="2915816" y="5301208"/>
            <a:ext cx="590465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4- ارتداؤها من جهة             وليس من جهة القدمين لحفظها من الاتساخ</a:t>
            </a:r>
            <a:endParaRPr lang="ar-SA" b="1" dirty="0"/>
          </a:p>
        </p:txBody>
      </p:sp>
      <p:pic>
        <p:nvPicPr>
          <p:cNvPr id="12" name="صورة 11" descr="PIC-929-135090135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5301208"/>
            <a:ext cx="742657" cy="792088"/>
          </a:xfrm>
          <a:prstGeom prst="rect">
            <a:avLst/>
          </a:prstGeom>
        </p:spPr>
      </p:pic>
      <p:sp>
        <p:nvSpPr>
          <p:cNvPr id="13" name="مستطيل 12"/>
          <p:cNvSpPr/>
          <p:nvPr/>
        </p:nvSpPr>
        <p:spPr>
          <a:xfrm>
            <a:off x="323528" y="2060848"/>
            <a:ext cx="4752528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5- تجنب وضع             </a:t>
            </a:r>
            <a:r>
              <a:rPr lang="ar-SA" b="1" dirty="0" smtClean="0"/>
              <a:t>والأشياء </a:t>
            </a:r>
            <a:r>
              <a:rPr lang="ar-SA" b="1" dirty="0" smtClean="0"/>
              <a:t>كبيرة الحجم في الجيوب </a:t>
            </a:r>
            <a:endParaRPr lang="ar-SA" b="1" dirty="0"/>
          </a:p>
        </p:txBody>
      </p:sp>
      <p:pic>
        <p:nvPicPr>
          <p:cNvPr id="14" name="صورة 13" descr="images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9832" y="2060848"/>
            <a:ext cx="649617" cy="909464"/>
          </a:xfrm>
          <a:prstGeom prst="rect">
            <a:avLst/>
          </a:prstGeom>
        </p:spPr>
      </p:pic>
      <p:sp>
        <p:nvSpPr>
          <p:cNvPr id="15" name="مستطيل 14"/>
          <p:cNvSpPr/>
          <p:nvPr/>
        </p:nvSpPr>
        <p:spPr>
          <a:xfrm>
            <a:off x="323528" y="3284984"/>
            <a:ext cx="4248472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6- عدم وضع             بدلا من              المقطوعة </a:t>
            </a:r>
            <a:endParaRPr lang="ar-SA" b="1" dirty="0"/>
          </a:p>
        </p:txBody>
      </p:sp>
      <p:pic>
        <p:nvPicPr>
          <p:cNvPr id="16" name="صورة 15" descr="Decorative_Sewing_Pins_with_Heart_Hea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27784" y="3284984"/>
            <a:ext cx="792088" cy="845269"/>
          </a:xfrm>
          <a:prstGeom prst="rect">
            <a:avLst/>
          </a:prstGeom>
        </p:spPr>
      </p:pic>
      <p:pic>
        <p:nvPicPr>
          <p:cNvPr id="17" name="صورة 16" descr="Wholesale-60pcs-4holes-round-Mixed-color-wooden-sewing-decorative-garment-buttons-40mm-Free-shipping111318-6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59632" y="3284984"/>
            <a:ext cx="797074" cy="86409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Wholesale-60pcs-4holes-round-Mixed-color-wooden-sewing-decorative-garment-buttons-40mm-Free-shipping111318-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6846" y="0"/>
            <a:ext cx="1517154" cy="1517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مربع نص 2"/>
          <p:cNvSpPr txBox="1"/>
          <p:nvPr/>
        </p:nvSpPr>
        <p:spPr>
          <a:xfrm>
            <a:off x="3635896" y="476672"/>
            <a:ext cx="4104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ثانيا : خلع الملابس المدرسية واعادتها الى اماكنها:</a:t>
            </a:r>
            <a:endParaRPr lang="ar-SA" b="1" u="sng" dirty="0"/>
          </a:p>
        </p:txBody>
      </p:sp>
      <p:sp>
        <p:nvSpPr>
          <p:cNvPr id="4" name="شريط إلى الأعلى 3"/>
          <p:cNvSpPr/>
          <p:nvPr/>
        </p:nvSpPr>
        <p:spPr>
          <a:xfrm>
            <a:off x="2051720" y="1268760"/>
            <a:ext cx="4176464" cy="936104"/>
          </a:xfrm>
          <a:prstGeom prst="ribbon2">
            <a:avLst>
              <a:gd name="adj1" fmla="val 24279"/>
              <a:gd name="adj2" fmla="val 726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عند خلع الملابس تذكري ما يلي :</a:t>
            </a:r>
            <a:endParaRPr lang="ar-SA" sz="2000" b="1" dirty="0"/>
          </a:p>
        </p:txBody>
      </p:sp>
      <p:sp>
        <p:nvSpPr>
          <p:cNvPr id="5" name="سحابة 4"/>
          <p:cNvSpPr/>
          <p:nvPr/>
        </p:nvSpPr>
        <p:spPr>
          <a:xfrm>
            <a:off x="7884368" y="2708920"/>
            <a:ext cx="864096" cy="72008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3707904" y="2780928"/>
            <a:ext cx="4032448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خلع               اولا للمحافظة على نظافة ملابسك وتجنب فتقها. </a:t>
            </a:r>
            <a:endParaRPr lang="ar-SA" b="1" dirty="0"/>
          </a:p>
        </p:txBody>
      </p:sp>
      <p:pic>
        <p:nvPicPr>
          <p:cNvPr id="7" name="صورة 6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789486"/>
            <a:ext cx="711522" cy="711522"/>
          </a:xfrm>
          <a:prstGeom prst="rect">
            <a:avLst/>
          </a:prstGeom>
        </p:spPr>
      </p:pic>
      <p:sp>
        <p:nvSpPr>
          <p:cNvPr id="8" name="سحابة 7"/>
          <p:cNvSpPr/>
          <p:nvPr/>
        </p:nvSpPr>
        <p:spPr>
          <a:xfrm>
            <a:off x="7956376" y="4437112"/>
            <a:ext cx="864096" cy="72008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  <p:sp>
        <p:nvSpPr>
          <p:cNvPr id="9" name="مستطيل 8"/>
          <p:cNvSpPr/>
          <p:nvPr/>
        </p:nvSpPr>
        <p:spPr>
          <a:xfrm>
            <a:off x="323528" y="4365104"/>
            <a:ext cx="756084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استبدال ملابس المدرسة حال وصولك الى          لمنع حدوث أي بقع عليها وتعليقها على        </a:t>
            </a:r>
            <a:r>
              <a:rPr lang="ar-SA" b="1" dirty="0"/>
              <a:t> </a:t>
            </a:r>
            <a:r>
              <a:rPr lang="ar-SA" b="1" dirty="0" smtClean="0"/>
              <a:t>  </a:t>
            </a:r>
            <a:r>
              <a:rPr lang="ar-SA" dirty="0" smtClean="0"/>
              <a:t>.           </a:t>
            </a:r>
            <a:endParaRPr lang="ar-SA" dirty="0"/>
          </a:p>
        </p:txBody>
      </p:sp>
      <p:pic>
        <p:nvPicPr>
          <p:cNvPr id="10" name="صورة 9" descr="1jw1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365104"/>
            <a:ext cx="891183" cy="792088"/>
          </a:xfrm>
          <a:prstGeom prst="rect">
            <a:avLst/>
          </a:prstGeom>
        </p:spPr>
      </p:pic>
      <p:pic>
        <p:nvPicPr>
          <p:cNvPr id="11" name="صورة 10" descr="57407_pe162991_s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365104"/>
            <a:ext cx="758577" cy="792088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تعدد المستندات 1"/>
          <p:cNvSpPr/>
          <p:nvPr/>
        </p:nvSpPr>
        <p:spPr>
          <a:xfrm>
            <a:off x="3635896" y="332656"/>
            <a:ext cx="5112568" cy="936104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ماذا تفعلين بملابسك بعد خلعها ؟ </a:t>
            </a:r>
            <a:endParaRPr lang="ar-SA" sz="2800" dirty="0"/>
          </a:p>
        </p:txBody>
      </p:sp>
      <p:sp>
        <p:nvSpPr>
          <p:cNvPr id="3" name="تمرير عمودي 2"/>
          <p:cNvSpPr/>
          <p:nvPr/>
        </p:nvSpPr>
        <p:spPr>
          <a:xfrm>
            <a:off x="1547664" y="2060848"/>
            <a:ext cx="6912768" cy="3744416"/>
          </a:xfrm>
          <a:prstGeom prst="verticalScroll">
            <a:avLst>
              <a:gd name="adj" fmla="val 774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smtClean="0"/>
              <a:t>1- افرغ جيوبي مما فيها .</a:t>
            </a:r>
          </a:p>
          <a:p>
            <a:r>
              <a:rPr lang="ar-SA" sz="2800" dirty="0" smtClean="0"/>
              <a:t>2- اعرض ملابسي المخلوعة للهواء للتخلص من رائحة ورطوبة الجسم.</a:t>
            </a:r>
          </a:p>
          <a:p>
            <a:r>
              <a:rPr lang="ar-SA" sz="2800" dirty="0" smtClean="0"/>
              <a:t>3- اعلق ملابسي النظيفة مرة </a:t>
            </a:r>
            <a:r>
              <a:rPr lang="ar-SA" sz="2800" dirty="0" smtClean="0"/>
              <a:t>أخرى وأغلق </a:t>
            </a:r>
            <a:r>
              <a:rPr lang="ar-SA" sz="2800" dirty="0" smtClean="0"/>
              <a:t>فتحاتها حتى تحافظ على شكلها وهي معلقة .</a:t>
            </a:r>
          </a:p>
          <a:p>
            <a:r>
              <a:rPr lang="ar-SA" sz="2800" dirty="0" smtClean="0"/>
              <a:t>4- اضع ملابسي المتسخة في سلة الغسيل .</a:t>
            </a:r>
          </a:p>
          <a:p>
            <a:r>
              <a:rPr lang="ar-SA" sz="2800" dirty="0" smtClean="0"/>
              <a:t>5- اغسل ملابسي بمساعدة والدتي .</a:t>
            </a:r>
            <a:endParaRPr lang="ar-SA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203</Words>
  <Application>Microsoft Office PowerPoint</Application>
  <PresentationFormat>عرض على الشاشة (3:4)‏</PresentationFormat>
  <Paragraphs>30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5</cp:revision>
  <dcterms:created xsi:type="dcterms:W3CDTF">2013-06-10T13:50:03Z</dcterms:created>
  <dcterms:modified xsi:type="dcterms:W3CDTF">2013-06-30T16:12:11Z</dcterms:modified>
</cp:coreProperties>
</file>