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 varScale="1">
        <p:scale>
          <a:sx n="62" d="100"/>
          <a:sy n="62" d="100"/>
        </p:scale>
        <p:origin x="-954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8A2F-136F-48CD-9E18-22E168268387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6CDF-7D67-4334-8CF1-428E900BE4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8A2F-136F-48CD-9E18-22E168268387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6CDF-7D67-4334-8CF1-428E900BE4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8A2F-136F-48CD-9E18-22E168268387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6CDF-7D67-4334-8CF1-428E900BE4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8A2F-136F-48CD-9E18-22E168268387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6CDF-7D67-4334-8CF1-428E900BE4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8A2F-136F-48CD-9E18-22E168268387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6CDF-7D67-4334-8CF1-428E900BE4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8A2F-136F-48CD-9E18-22E168268387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6CDF-7D67-4334-8CF1-428E900BE4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8A2F-136F-48CD-9E18-22E168268387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6CDF-7D67-4334-8CF1-428E900BE4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8A2F-136F-48CD-9E18-22E168268387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6CDF-7D67-4334-8CF1-428E900BE4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8A2F-136F-48CD-9E18-22E168268387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6CDF-7D67-4334-8CF1-428E900BE4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8A2F-136F-48CD-9E18-22E168268387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6CDF-7D67-4334-8CF1-428E900BE4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8A2F-136F-48CD-9E18-22E168268387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6CDF-7D67-4334-8CF1-428E900BE4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8A2F-136F-48CD-9E18-22E168268387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C6CDF-7D67-4334-8CF1-428E900BE40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491880" y="764704"/>
            <a:ext cx="2880320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ترتيب الملابس</a:t>
            </a:r>
            <a:endParaRPr lang="ar-SA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تمرير أفقي 2"/>
          <p:cNvSpPr/>
          <p:nvPr/>
        </p:nvSpPr>
        <p:spPr>
          <a:xfrm>
            <a:off x="683568" y="2636912"/>
            <a:ext cx="7920880" cy="1296144"/>
          </a:xfrm>
          <a:prstGeom prst="horizontalScroll">
            <a:avLst>
              <a:gd name="adj" fmla="val 778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الخزانة المرتبة و المنظمة تساعد على حفظ الملابس في حالة حسنة </a:t>
            </a:r>
            <a:r>
              <a:rPr lang="ar-SA" sz="2400" dirty="0" smtClean="0"/>
              <a:t>وأنيقة </a:t>
            </a:r>
            <a:r>
              <a:rPr lang="ar-SA" sz="2400" dirty="0" smtClean="0"/>
              <a:t>دائما كما انها تساعد على تناول الملابس </a:t>
            </a:r>
            <a:r>
              <a:rPr lang="ar-SA" sz="2400" dirty="0" smtClean="0"/>
              <a:t>وإعادتها </a:t>
            </a:r>
            <a:r>
              <a:rPr lang="ar-SA" sz="2400" dirty="0" smtClean="0"/>
              <a:t>الي الخزانة بسهولة</a:t>
            </a:r>
            <a:endParaRPr lang="ar-SA" sz="24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827584" y="4221088"/>
            <a:ext cx="77048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dirty="0" smtClean="0"/>
              <a:t>اذكري فوائد اخرى لخزانة الملابس.</a:t>
            </a:r>
          </a:p>
          <a:p>
            <a:r>
              <a:rPr lang="ar-SA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ar-S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منحني إلى الأعلى 1"/>
          <p:cNvSpPr/>
          <p:nvPr/>
        </p:nvSpPr>
        <p:spPr>
          <a:xfrm>
            <a:off x="4211960" y="260648"/>
            <a:ext cx="4320480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400" dirty="0" smtClean="0"/>
              <a:t>ترتيب الملابس في </a:t>
            </a:r>
            <a:r>
              <a:rPr lang="ar-SA" sz="2400" dirty="0" smtClean="0"/>
              <a:t>الخزانة :</a:t>
            </a:r>
            <a:endParaRPr lang="ar-SA" sz="2400" dirty="0"/>
          </a:p>
        </p:txBody>
      </p:sp>
      <p:sp>
        <p:nvSpPr>
          <p:cNvPr id="3" name="مستطيل 2"/>
          <p:cNvSpPr/>
          <p:nvPr/>
        </p:nvSpPr>
        <p:spPr>
          <a:xfrm>
            <a:off x="1115616" y="980728"/>
            <a:ext cx="7488832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1- امسح              و              بفوطة مبللة بالماء ثم بفوطة جافة.</a:t>
            </a:r>
            <a:endParaRPr lang="ar-SA" sz="2400" dirty="0"/>
          </a:p>
        </p:txBody>
      </p:sp>
      <p:sp>
        <p:nvSpPr>
          <p:cNvPr id="4" name="مستطيل 3"/>
          <p:cNvSpPr/>
          <p:nvPr/>
        </p:nvSpPr>
        <p:spPr>
          <a:xfrm>
            <a:off x="1115616" y="1916832"/>
            <a:ext cx="7488832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2- اراعي تهوية            باستمرار واضع اكياس من            الجافة او الصابون المبشور لما لهما من رائحة </a:t>
            </a:r>
            <a:r>
              <a:rPr lang="ar-SA" dirty="0" smtClean="0"/>
              <a:t>طيبة</a:t>
            </a:r>
            <a:r>
              <a:rPr lang="ar-SA" dirty="0" smtClean="0"/>
              <a:t>.          .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115616" y="2852936"/>
            <a:ext cx="7488832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</a:t>
            </a:r>
            <a:r>
              <a:rPr lang="ar-SA" sz="2000" dirty="0" smtClean="0"/>
              <a:t>- </a:t>
            </a:r>
            <a:r>
              <a:rPr lang="ar-SA" sz="2000" dirty="0" smtClean="0"/>
              <a:t>أ</a:t>
            </a:r>
            <a:r>
              <a:rPr lang="ar-SA" sz="2000" dirty="0" smtClean="0"/>
              <a:t>طوي             وأرتبها </a:t>
            </a:r>
            <a:r>
              <a:rPr lang="ar-SA" sz="2000" dirty="0" smtClean="0"/>
              <a:t>فوق بعضها في الدرج او على الرف.</a:t>
            </a:r>
            <a:endParaRPr lang="ar-SA" sz="2000" dirty="0"/>
          </a:p>
        </p:txBody>
      </p:sp>
      <p:sp>
        <p:nvSpPr>
          <p:cNvPr id="6" name="مستطيل 5"/>
          <p:cNvSpPr/>
          <p:nvPr/>
        </p:nvSpPr>
        <p:spPr>
          <a:xfrm>
            <a:off x="1115616" y="3789040"/>
            <a:ext cx="7488832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4- </a:t>
            </a:r>
            <a:r>
              <a:rPr lang="ar-SA" sz="2000" dirty="0" smtClean="0"/>
              <a:t>أرتب               </a:t>
            </a:r>
            <a:r>
              <a:rPr lang="ar-SA" sz="2000" dirty="0" smtClean="0"/>
              <a:t>و            في درج مقسم بالحواجز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1115616" y="4725144"/>
            <a:ext cx="748883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5- اطوي الملابس الداخلية و                و ارتبها في درج خاص.</a:t>
            </a:r>
            <a:endParaRPr lang="ar-SA" sz="2000" dirty="0"/>
          </a:p>
        </p:txBody>
      </p:sp>
      <p:sp>
        <p:nvSpPr>
          <p:cNvPr id="8" name="مستطيل 7"/>
          <p:cNvSpPr/>
          <p:nvPr/>
        </p:nvSpPr>
        <p:spPr>
          <a:xfrm>
            <a:off x="1115616" y="5661248"/>
            <a:ext cx="748883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6- اعلق            و             الطويلة </a:t>
            </a:r>
            <a:r>
              <a:rPr lang="ar-SA" sz="2000" dirty="0" smtClean="0"/>
              <a:t>والجلابيب </a:t>
            </a:r>
            <a:r>
              <a:rPr lang="ar-SA" sz="2000" dirty="0" smtClean="0"/>
              <a:t>في الجهة التي يكون ارتفاع قضيب التعليق فيها مناسبا لطولها كي لا تتجعد.</a:t>
            </a:r>
            <a:endParaRPr lang="ar-SA" sz="2000" dirty="0"/>
          </a:p>
        </p:txBody>
      </p:sp>
      <p:pic>
        <p:nvPicPr>
          <p:cNvPr id="9" name="صورة 8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717032"/>
            <a:ext cx="561603" cy="662314"/>
          </a:xfrm>
          <a:prstGeom prst="rect">
            <a:avLst/>
          </a:prstGeom>
        </p:spPr>
      </p:pic>
      <p:pic>
        <p:nvPicPr>
          <p:cNvPr id="10" name="صورة 9" descr="CsaxryGT9bPh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980728"/>
            <a:ext cx="636662" cy="636662"/>
          </a:xfrm>
          <a:prstGeom prst="rect">
            <a:avLst/>
          </a:prstGeom>
        </p:spPr>
      </p:pic>
      <p:pic>
        <p:nvPicPr>
          <p:cNvPr id="11" name="صورة 10" descr="images (4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2852936"/>
            <a:ext cx="440897" cy="663897"/>
          </a:xfrm>
          <a:prstGeom prst="rect">
            <a:avLst/>
          </a:prstGeom>
        </p:spPr>
      </p:pic>
      <p:pic>
        <p:nvPicPr>
          <p:cNvPr id="12" name="صورة 11" descr="images (4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3789040"/>
            <a:ext cx="630957" cy="648072"/>
          </a:xfrm>
          <a:prstGeom prst="rect">
            <a:avLst/>
          </a:prstGeom>
        </p:spPr>
      </p:pic>
      <p:pic>
        <p:nvPicPr>
          <p:cNvPr id="13" name="صورة 12" descr="images (48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5976" y="4725144"/>
            <a:ext cx="639514" cy="639514"/>
          </a:xfrm>
          <a:prstGeom prst="rect">
            <a:avLst/>
          </a:prstGeom>
        </p:spPr>
      </p:pic>
      <p:pic>
        <p:nvPicPr>
          <p:cNvPr id="14" name="صورة 13" descr="images (49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76256" y="5589240"/>
            <a:ext cx="563885" cy="656681"/>
          </a:xfrm>
          <a:prstGeom prst="rect">
            <a:avLst/>
          </a:prstGeom>
        </p:spPr>
      </p:pic>
      <p:pic>
        <p:nvPicPr>
          <p:cNvPr id="15" name="صورة 14" descr="images (50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6176" y="5661248"/>
            <a:ext cx="639514" cy="639514"/>
          </a:xfrm>
          <a:prstGeom prst="rect">
            <a:avLst/>
          </a:prstGeom>
        </p:spPr>
      </p:pic>
      <p:pic>
        <p:nvPicPr>
          <p:cNvPr id="16" name="صورة 15" descr="Dry_Rose_Petal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779912" y="1916832"/>
            <a:ext cx="658541" cy="648072"/>
          </a:xfrm>
          <a:prstGeom prst="rect">
            <a:avLst/>
          </a:prstGeom>
        </p:spPr>
      </p:pic>
      <p:pic>
        <p:nvPicPr>
          <p:cNvPr id="17" name="صورة 16" descr="slocker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588224" y="1916832"/>
            <a:ext cx="629816" cy="648072"/>
          </a:xfrm>
          <a:prstGeom prst="rect">
            <a:avLst/>
          </a:prstGeom>
        </p:spPr>
      </p:pic>
      <p:pic>
        <p:nvPicPr>
          <p:cNvPr id="18" name="صورة 17" descr="images (4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300192" y="980728"/>
            <a:ext cx="657423" cy="64807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عالجة متعاقبة 1"/>
          <p:cNvSpPr/>
          <p:nvPr/>
        </p:nvSpPr>
        <p:spPr>
          <a:xfrm>
            <a:off x="611560" y="188640"/>
            <a:ext cx="7992888" cy="122413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/>
              <a:t>ملاحظة: </a:t>
            </a:r>
            <a:r>
              <a:rPr lang="ar-SA" sz="2000" dirty="0" smtClean="0"/>
              <a:t>ضعي الاشياء و الادوات التي تستعملينها بكثرة في الارفف الامامية الوسطى لكي تكون قريبة من تناول يدك.</a:t>
            </a:r>
            <a:endParaRPr lang="ar-SA" sz="2000" dirty="0"/>
          </a:p>
        </p:txBody>
      </p:sp>
      <p:sp>
        <p:nvSpPr>
          <p:cNvPr id="3" name="مستطيل ذو زاوية واحدة مستديرة 2"/>
          <p:cNvSpPr/>
          <p:nvPr/>
        </p:nvSpPr>
        <p:spPr>
          <a:xfrm>
            <a:off x="683568" y="1556792"/>
            <a:ext cx="7920880" cy="1440160"/>
          </a:xfrm>
          <a:prstGeom prst="round1Rect">
            <a:avLst>
              <a:gd name="adj" fmla="val 1749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تذكري: </a:t>
            </a:r>
            <a:r>
              <a:rPr lang="ar-SA" sz="2000" dirty="0" smtClean="0"/>
              <a:t>عند مشاركة احدى اخواتك خزانة الملابس ينبغي ان </a:t>
            </a:r>
            <a:r>
              <a:rPr lang="ar-SA" sz="2000" dirty="0" err="1" smtClean="0"/>
              <a:t>تتفقي</a:t>
            </a:r>
            <a:r>
              <a:rPr lang="ar-SA" sz="2000" dirty="0" smtClean="0"/>
              <a:t> معها على تقسيم اجزائها بينكما للاستفادة منها على احسن وجه.</a:t>
            </a:r>
            <a:endParaRPr lang="ar-SA" sz="2000" dirty="0"/>
          </a:p>
        </p:txBody>
      </p:sp>
      <p:sp>
        <p:nvSpPr>
          <p:cNvPr id="4" name="شكل بيضاوي 3"/>
          <p:cNvSpPr/>
          <p:nvPr/>
        </p:nvSpPr>
        <p:spPr>
          <a:xfrm>
            <a:off x="5868144" y="2996952"/>
            <a:ext cx="2592288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تطبيقات من الحياة</a:t>
            </a:r>
            <a:endParaRPr lang="ar-SA" sz="2000" b="1" dirty="0"/>
          </a:p>
        </p:txBody>
      </p:sp>
      <p:sp>
        <p:nvSpPr>
          <p:cNvPr id="5" name="مستطيل 4"/>
          <p:cNvSpPr/>
          <p:nvPr/>
        </p:nvSpPr>
        <p:spPr>
          <a:xfrm>
            <a:off x="683568" y="3789040"/>
            <a:ext cx="7920880" cy="2880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Tx/>
              <a:buChar char="-"/>
            </a:pPr>
            <a:r>
              <a:rPr lang="ar-SA" sz="2000" dirty="0" smtClean="0"/>
              <a:t> اقترحي أكبر قدر من الافكار لترتيب ملابس هند في حالة عدم وجود خزانة.</a:t>
            </a:r>
          </a:p>
          <a:p>
            <a:pPr algn="ctr"/>
            <a:r>
              <a:rPr lang="ar-SA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pic>
        <p:nvPicPr>
          <p:cNvPr id="6" name="صورة 5" descr="3630_660_wpid-cluttered-bedroom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5085184"/>
            <a:ext cx="4896544" cy="1584176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175</Words>
  <Application>Microsoft Office PowerPoint</Application>
  <PresentationFormat>عرض على الشاشة (3:4)‏</PresentationFormat>
  <Paragraphs>19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14</cp:revision>
  <dcterms:created xsi:type="dcterms:W3CDTF">2013-06-19T12:14:11Z</dcterms:created>
  <dcterms:modified xsi:type="dcterms:W3CDTF">2013-06-30T04:20:42Z</dcterms:modified>
</cp:coreProperties>
</file>