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4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BBC3-5462-4986-90FF-5DBA259D38C6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E2D4-2A71-41D9-80F3-223FC09B48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444208" y="188640"/>
            <a:ext cx="2483768" cy="64807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غرفتي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611560" y="1124744"/>
            <a:ext cx="8136904" cy="936104"/>
          </a:xfrm>
          <a:prstGeom prst="round2DiagRect">
            <a:avLst>
              <a:gd name="adj1" fmla="val 27661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تعد الغرفة النظيفة المرتبة مكانا ملائما للإقامة و الدراسة او التسلية احيانا لذا ينبغي عليك ان تكوني مسؤولة عن نظافة وتنظيف غرفتك باستمرار فبقليل من العناية اليومية تصبح غرفتك الخاصة نظيفة ومرتبة دائما .</a:t>
            </a:r>
            <a:endParaRPr lang="ar-SA" sz="2000" b="1" dirty="0"/>
          </a:p>
        </p:txBody>
      </p:sp>
      <p:sp>
        <p:nvSpPr>
          <p:cNvPr id="6" name="سهم إلى اليسار 5"/>
          <p:cNvSpPr/>
          <p:nvPr/>
        </p:nvSpPr>
        <p:spPr>
          <a:xfrm>
            <a:off x="6732240" y="2276872"/>
            <a:ext cx="1872208" cy="86409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تهويتها وتنظيمها</a:t>
            </a:r>
            <a:endParaRPr lang="ar-SA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899592" y="2348880"/>
            <a:ext cx="5616624" cy="707886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احتارت سعاد في ترتيب غرفتها ساعديها حتى تتمكن من تنظيمها مرتبة الخطوات التالية حسب </a:t>
            </a:r>
            <a:r>
              <a:rPr lang="ar-SA" sz="2000" b="1" dirty="0" smtClean="0"/>
              <a:t>أولويتها </a:t>
            </a:r>
            <a:r>
              <a:rPr lang="ar-SA" sz="2000" b="1" dirty="0" smtClean="0"/>
              <a:t>:</a:t>
            </a:r>
            <a:endParaRPr lang="ar-SA" sz="2000" b="1" dirty="0"/>
          </a:p>
        </p:txBody>
      </p:sp>
      <p:sp>
        <p:nvSpPr>
          <p:cNvPr id="8" name="موجة 7"/>
          <p:cNvSpPr/>
          <p:nvPr/>
        </p:nvSpPr>
        <p:spPr>
          <a:xfrm>
            <a:off x="5148064" y="3212976"/>
            <a:ext cx="3456384" cy="720080"/>
          </a:xfrm>
          <a:prstGeom prst="wav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اكنسي ارضية الغرفة </a:t>
            </a:r>
            <a:r>
              <a:rPr lang="ar-SA" sz="2000" b="1" dirty="0" smtClean="0"/>
              <a:t> .</a:t>
            </a:r>
            <a:endParaRPr lang="ar-SA" sz="2000" b="1" dirty="0"/>
          </a:p>
        </p:txBody>
      </p:sp>
      <p:sp>
        <p:nvSpPr>
          <p:cNvPr id="9" name="موجة 8"/>
          <p:cNvSpPr/>
          <p:nvPr/>
        </p:nvSpPr>
        <p:spPr>
          <a:xfrm>
            <a:off x="755576" y="5085184"/>
            <a:ext cx="3456384" cy="720080"/>
          </a:xfrm>
          <a:prstGeom prst="wav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ازيحي الستائر وافتحي نوافذ غرفة النوم </a:t>
            </a:r>
            <a:endParaRPr lang="ar-SA" sz="2000" b="1" dirty="0"/>
          </a:p>
        </p:txBody>
      </p:sp>
      <p:sp>
        <p:nvSpPr>
          <p:cNvPr id="10" name="موجة 9"/>
          <p:cNvSpPr/>
          <p:nvPr/>
        </p:nvSpPr>
        <p:spPr>
          <a:xfrm>
            <a:off x="683568" y="3573016"/>
            <a:ext cx="3456384" cy="936104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ضعي فرش السرير في تيار هوائي معرض للشمس </a:t>
            </a:r>
            <a:endParaRPr lang="ar-SA" sz="2000" b="1" dirty="0"/>
          </a:p>
        </p:txBody>
      </p:sp>
      <p:sp>
        <p:nvSpPr>
          <p:cNvPr id="11" name="موجة 10"/>
          <p:cNvSpPr/>
          <p:nvPr/>
        </p:nvSpPr>
        <p:spPr>
          <a:xfrm>
            <a:off x="5148064" y="4437112"/>
            <a:ext cx="3456384" cy="72008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ازيلي الغبار من النوافذ والأثاث</a:t>
            </a:r>
            <a:endParaRPr lang="ar-SA" sz="2000" b="1" dirty="0"/>
          </a:p>
        </p:txBody>
      </p:sp>
      <p:sp>
        <p:nvSpPr>
          <p:cNvPr id="12" name="موجة 11"/>
          <p:cNvSpPr/>
          <p:nvPr/>
        </p:nvSpPr>
        <p:spPr>
          <a:xfrm>
            <a:off x="5148064" y="5661248"/>
            <a:ext cx="3456384" cy="720080"/>
          </a:xfrm>
          <a:prstGeom prst="wav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علقي الملابس على المشجب</a:t>
            </a:r>
            <a:endParaRPr lang="ar-SA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19872" y="332656"/>
            <a:ext cx="532859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تذكري </a:t>
            </a:r>
            <a:r>
              <a:rPr lang="ar-SA" sz="2000" b="1" dirty="0" smtClean="0"/>
              <a:t> :</a:t>
            </a:r>
            <a:endParaRPr lang="ar-SA" sz="2000" b="1" dirty="0" smtClean="0"/>
          </a:p>
          <a:p>
            <a:r>
              <a:rPr lang="ar-SA" sz="2000" b="1" dirty="0" smtClean="0"/>
              <a:t>يمكن استخدام المكنسة الكهربائية لتنظيف السجاد و الاثاث و النوافذ </a:t>
            </a:r>
            <a:endParaRPr lang="ar-SA" sz="2000" b="1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7092280" y="1412776"/>
            <a:ext cx="1656184" cy="792088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ترتيب السرير 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39552" y="1628800"/>
            <a:ext cx="6336704" cy="3693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</p:spPr>
        <p:txBody>
          <a:bodyPr wrap="square" rtlCol="1">
            <a:spAutoFit/>
          </a:bodyPr>
          <a:lstStyle/>
          <a:p>
            <a:r>
              <a:rPr lang="ar-SA" b="1" dirty="0" smtClean="0"/>
              <a:t>سارة تقوم بترتيب سريرها يوميا قبل الذهاب الى المدرسة متبعة الخطوات التالية :</a:t>
            </a:r>
            <a:endParaRPr lang="ar-SA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6516216" y="5229200"/>
            <a:ext cx="2088232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1- ترتب مفرش السرير </a:t>
            </a:r>
            <a:endParaRPr lang="ar-SA" sz="20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3563888" y="5301208"/>
            <a:ext cx="2088232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2- تغطي سريرها بالغطاء الخارجي </a:t>
            </a:r>
            <a:endParaRPr lang="ar-SA" sz="20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611560" y="5301208"/>
            <a:ext cx="2088232" cy="11521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3- تهز المخدات ثم تعيدها الى مكانها </a:t>
            </a:r>
            <a:endParaRPr lang="ar-SA" b="1" dirty="0"/>
          </a:p>
        </p:txBody>
      </p:sp>
      <p:pic>
        <p:nvPicPr>
          <p:cNvPr id="8" name="صورة 7" descr="7149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492896"/>
            <a:ext cx="1922016" cy="2450976"/>
          </a:xfrm>
          <a:prstGeom prst="rect">
            <a:avLst/>
          </a:prstGeom>
        </p:spPr>
      </p:pic>
      <p:pic>
        <p:nvPicPr>
          <p:cNvPr id="9" name="صورة 8" descr="7149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492896"/>
            <a:ext cx="2132370" cy="2425253"/>
          </a:xfrm>
          <a:prstGeom prst="rect">
            <a:avLst/>
          </a:prstGeom>
        </p:spPr>
      </p:pic>
      <p:pic>
        <p:nvPicPr>
          <p:cNvPr id="10" name="صورة 9" descr="7150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492896"/>
            <a:ext cx="2420888" cy="24208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6948264" y="260648"/>
            <a:ext cx="1800200" cy="792088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العناية بالمكتب :</a:t>
            </a:r>
            <a:endParaRPr lang="ar-SA" sz="2000" b="1" dirty="0"/>
          </a:p>
        </p:txBody>
      </p:sp>
      <p:sp>
        <p:nvSpPr>
          <p:cNvPr id="3" name="تمرير أفقي 2"/>
          <p:cNvSpPr/>
          <p:nvPr/>
        </p:nvSpPr>
        <p:spPr>
          <a:xfrm>
            <a:off x="539552" y="1052736"/>
            <a:ext cx="8208912" cy="2808312"/>
          </a:xfrm>
          <a:prstGeom prst="horizontalScroll">
            <a:avLst>
              <a:gd name="adj" fmla="val 8752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لتتمكني</a:t>
            </a:r>
            <a:r>
              <a:rPr lang="ar-SA" sz="2000" b="1" dirty="0" smtClean="0">
                <a:solidFill>
                  <a:srgbClr val="C00000"/>
                </a:solidFill>
              </a:rPr>
              <a:t> من استخدام مكتبك في كتابة ما عليك من واجبات مدرسية و مراجعة دروسك بيسر و سهولة ينبغي عليك العناية به باتباع </a:t>
            </a:r>
            <a:r>
              <a:rPr lang="ar-SA" sz="2000" b="1" dirty="0" smtClean="0">
                <a:solidFill>
                  <a:srgbClr val="C00000"/>
                </a:solidFill>
              </a:rPr>
              <a:t>مايلي</a:t>
            </a:r>
            <a:r>
              <a:rPr lang="ar-SA" sz="2000" b="1" dirty="0" smtClean="0">
                <a:solidFill>
                  <a:srgbClr val="C00000"/>
                </a:solidFill>
              </a:rPr>
              <a:t> : </a:t>
            </a:r>
          </a:p>
          <a:p>
            <a:r>
              <a:rPr lang="ar-SA" sz="2000" b="1" dirty="0" smtClean="0">
                <a:solidFill>
                  <a:schemeClr val="bg1"/>
                </a:solidFill>
              </a:rPr>
              <a:t>1- ضعي الاضاءة على الجهة اليسرى من المكتب .</a:t>
            </a:r>
          </a:p>
          <a:p>
            <a:r>
              <a:rPr lang="ar-SA" sz="2000" b="1" dirty="0" smtClean="0">
                <a:solidFill>
                  <a:schemeClr val="bg1"/>
                </a:solidFill>
              </a:rPr>
              <a:t>2- حافظي على نظافته بالتخلص من بقايا بري </a:t>
            </a:r>
            <a:r>
              <a:rPr lang="ar-SA" sz="2000" b="1" dirty="0" smtClean="0">
                <a:solidFill>
                  <a:schemeClr val="bg1"/>
                </a:solidFill>
              </a:rPr>
              <a:t>الأقلام </a:t>
            </a:r>
            <a:r>
              <a:rPr lang="ar-SA" sz="2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sz="2000" b="1" dirty="0" smtClean="0">
                <a:solidFill>
                  <a:schemeClr val="bg1"/>
                </a:solidFill>
              </a:rPr>
              <a:t>3- تجنبي الاكل والشرب عليه.</a:t>
            </a:r>
          </a:p>
          <a:p>
            <a:r>
              <a:rPr lang="ar-SA" sz="2000" b="1" dirty="0" smtClean="0">
                <a:solidFill>
                  <a:schemeClr val="bg1"/>
                </a:solidFill>
              </a:rPr>
              <a:t>4-اعيدي تنظيم الكتب والأقلام عند الانتهاء من استخدامها .</a:t>
            </a:r>
          </a:p>
          <a:p>
            <a:r>
              <a:rPr lang="ar-SA" sz="2000" b="1" dirty="0" smtClean="0">
                <a:solidFill>
                  <a:schemeClr val="bg1"/>
                </a:solidFill>
              </a:rPr>
              <a:t>5- احرصي على مسحه وتنظيفه باستمرار .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4" name="سحابة 3"/>
          <p:cNvSpPr/>
          <p:nvPr/>
        </p:nvSpPr>
        <p:spPr>
          <a:xfrm>
            <a:off x="7236296" y="3861048"/>
            <a:ext cx="1440160" cy="72008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فائدة</a:t>
            </a:r>
            <a:endParaRPr lang="ar-SA" sz="2800" b="1" dirty="0"/>
          </a:p>
        </p:txBody>
      </p:sp>
      <p:sp>
        <p:nvSpPr>
          <p:cNvPr id="6" name="مخطط انسيابي: محطة طرفية 5"/>
          <p:cNvSpPr/>
          <p:nvPr/>
        </p:nvSpPr>
        <p:spPr>
          <a:xfrm>
            <a:off x="683568" y="5013176"/>
            <a:ext cx="7776864" cy="9361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ان الطريقة المثلى في المحافظة على ترتيب الغرفة هي وضع كل شيء في مكانه بعد الانتهاء منه .</a:t>
            </a:r>
            <a:endParaRPr lang="ar-SA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210</Words>
  <Application>Microsoft Office PowerPoint</Application>
  <PresentationFormat>عرض على الشاشة (3:4)‏</PresentationFormat>
  <Paragraphs>25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3</cp:revision>
  <dcterms:created xsi:type="dcterms:W3CDTF">2013-06-10T12:18:03Z</dcterms:created>
  <dcterms:modified xsi:type="dcterms:W3CDTF">2013-06-30T17:22:04Z</dcterms:modified>
</cp:coreProperties>
</file>