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881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400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576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872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11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323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762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095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640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434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991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07D63-AC52-4C0C-8B85-182886829FB8}" type="datetimeFigureOut">
              <a:rPr lang="ar-SA" smtClean="0"/>
              <a:t>11/12/32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7785-8392-418B-81CA-CAD456B30C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814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395536" y="548680"/>
            <a:ext cx="83455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77417"/>
            <a:ext cx="3082558" cy="135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01934"/>
            <a:ext cx="3443807" cy="251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95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5" name="مستطيل 4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5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268" y="1484784"/>
            <a:ext cx="6310196" cy="733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096" y="2420888"/>
            <a:ext cx="320136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47" y="2276872"/>
            <a:ext cx="3082193" cy="613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ستطيل 10"/>
          <p:cNvSpPr/>
          <p:nvPr/>
        </p:nvSpPr>
        <p:spPr>
          <a:xfrm>
            <a:off x="4499992" y="509771"/>
            <a:ext cx="43300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e_Sharjah" pitchFamily="18" charset="-78"/>
                <a:cs typeface="ae_Sharjah" pitchFamily="18" charset="-78"/>
              </a:rPr>
              <a:t>تحقق من فهمك ...</a:t>
            </a:r>
            <a:endParaRPr lang="ar-SA" sz="48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e_Sharjah" pitchFamily="18" charset="-78"/>
              <a:cs typeface="ae_Sharjah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757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5" name="مستطيل 4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5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7344816" cy="2088231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0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662" y="262146"/>
            <a:ext cx="6695826" cy="6335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107504" y="136034"/>
            <a:ext cx="615553" cy="4851649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289078" y="1628800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289078" y="2041103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268662" y="2401143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289077" y="2761183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2308622" y="3078689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308622" y="3481263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2332939" y="4293096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2308622" y="4600873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275856" y="4921423"/>
            <a:ext cx="542732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537161" y="5209455"/>
            <a:ext cx="542732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3557994" y="5474968"/>
            <a:ext cx="542732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1547664" y="5857527"/>
            <a:ext cx="74376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3600" dirty="0"/>
          </a:p>
        </p:txBody>
      </p:sp>
      <p:grpSp>
        <p:nvGrpSpPr>
          <p:cNvPr id="4" name="مجموعة 3"/>
          <p:cNvGrpSpPr/>
          <p:nvPr/>
        </p:nvGrpSpPr>
        <p:grpSpPr>
          <a:xfrm>
            <a:off x="338126" y="4996094"/>
            <a:ext cx="1994813" cy="1509296"/>
            <a:chOff x="1012174" y="5016048"/>
            <a:chExt cx="1994813" cy="1509296"/>
          </a:xfrm>
        </p:grpSpPr>
        <p:sp>
          <p:nvSpPr>
            <p:cNvPr id="5" name="مستطيل 4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5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45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5" name="مستطيل 4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5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7018636" cy="71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290" y="2570807"/>
            <a:ext cx="3676026" cy="60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30" y="2546995"/>
            <a:ext cx="2777697" cy="593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ستطيل 10"/>
          <p:cNvSpPr/>
          <p:nvPr/>
        </p:nvSpPr>
        <p:spPr>
          <a:xfrm>
            <a:off x="4499992" y="509771"/>
            <a:ext cx="43300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e_Sharjah" pitchFamily="18" charset="-78"/>
                <a:cs typeface="ae_Sharjah" pitchFamily="18" charset="-78"/>
              </a:rPr>
              <a:t>تحقق من فهمك ...</a:t>
            </a:r>
            <a:endParaRPr lang="ar-SA" sz="48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e_Sharjah" pitchFamily="18" charset="-78"/>
              <a:cs typeface="ae_Sharjah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76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6"/>
          <a:stretch/>
        </p:blipFill>
        <p:spPr bwMode="auto">
          <a:xfrm>
            <a:off x="395537" y="1052736"/>
            <a:ext cx="8352928" cy="547260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4644008" y="44624"/>
            <a:ext cx="41857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e_Sharjah" pitchFamily="18" charset="-78"/>
                <a:cs typeface="ae_Sharjah" pitchFamily="18" charset="-78"/>
              </a:rPr>
              <a:t>تــــــــأكد ....</a:t>
            </a:r>
            <a:endParaRPr lang="ar-SA" sz="48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e_Sharjah" pitchFamily="18" charset="-78"/>
              <a:cs typeface="ae_Sharjah" pitchFamily="18" charset="-78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539552" y="2204864"/>
            <a:ext cx="25922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5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572001" y="3128194"/>
            <a:ext cx="12961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27585" y="3183359"/>
            <a:ext cx="12961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95538" y="5065439"/>
            <a:ext cx="468051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</p:spTree>
    <p:extLst>
      <p:ext uri="{BB962C8B-B14F-4D97-AF65-F5344CB8AC3E}">
        <p14:creationId xmlns:p14="http://schemas.microsoft.com/office/powerpoint/2010/main" val="35035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grpSp>
        <p:nvGrpSpPr>
          <p:cNvPr id="10" name="مجموعة 9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9" name="مستطيل 8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" name="مستطيل 7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69" y="476672"/>
            <a:ext cx="4680520" cy="280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40" y="476672"/>
            <a:ext cx="485514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44185"/>
            <a:ext cx="5556652" cy="92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73" y="4485592"/>
            <a:ext cx="5952865" cy="53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99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45167"/>
            <a:ext cx="7632848" cy="4144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grpSp>
        <p:nvGrpSpPr>
          <p:cNvPr id="6" name="مجموعة 5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7" name="مستطيل 6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" name="مستطيل 7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مربع نص 9"/>
          <p:cNvSpPr txBox="1"/>
          <p:nvPr/>
        </p:nvSpPr>
        <p:spPr>
          <a:xfrm>
            <a:off x="4067944" y="3347700"/>
            <a:ext cx="48965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0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3131840" y="3861048"/>
            <a:ext cx="48965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0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843808" y="4253026"/>
            <a:ext cx="48965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0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2843808" y="4685074"/>
            <a:ext cx="48965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067944" y="5160314"/>
            <a:ext cx="48965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87625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grpSp>
        <p:nvGrpSpPr>
          <p:cNvPr id="6" name="مجموعة 5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7" name="مستطيل 6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" name="مستطيل 7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01487"/>
            <a:ext cx="7668343" cy="1643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ربع نص 9"/>
          <p:cNvSpPr txBox="1"/>
          <p:nvPr/>
        </p:nvSpPr>
        <p:spPr>
          <a:xfrm>
            <a:off x="5148064" y="2555612"/>
            <a:ext cx="1512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1" name="مستطيل 10"/>
          <p:cNvSpPr/>
          <p:nvPr/>
        </p:nvSpPr>
        <p:spPr>
          <a:xfrm>
            <a:off x="4634456" y="509771"/>
            <a:ext cx="43300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e_Sharjah" pitchFamily="18" charset="-78"/>
                <a:cs typeface="ae_Sharjah" pitchFamily="18" charset="-78"/>
              </a:rPr>
              <a:t>تحقق من فهمك ...</a:t>
            </a:r>
            <a:endParaRPr lang="ar-SA" sz="48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e_Sharjah" pitchFamily="18" charset="-78"/>
              <a:cs typeface="ae_Sharjah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23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44"/>
          <a:stretch/>
        </p:blipFill>
        <p:spPr bwMode="auto">
          <a:xfrm>
            <a:off x="1584501" y="1556792"/>
            <a:ext cx="7451995" cy="346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ربع نص 9"/>
          <p:cNvSpPr txBox="1"/>
          <p:nvPr/>
        </p:nvSpPr>
        <p:spPr>
          <a:xfrm>
            <a:off x="2483768" y="383151"/>
            <a:ext cx="64807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latin typeface="ae_AlArabiya" pitchFamily="18" charset="-78"/>
                <a:cs typeface="ae_AlArabiya" pitchFamily="18" charset="-78"/>
              </a:rPr>
              <a:t>عند ضرب المتباينة في عدد سالب أو قسمتها عليه يتغير اتجاه إشارة المتباينة , وتنطبق هذه الخاصية على المتباينات المتعددة الخطوات .</a:t>
            </a:r>
            <a:endParaRPr lang="ar-SA" sz="2400" dirty="0">
              <a:latin typeface="ae_AlArabiya" pitchFamily="18" charset="-78"/>
              <a:cs typeface="ae_AlArabiya" pitchFamily="18" charset="-78"/>
            </a:endParaRPr>
          </a:p>
        </p:txBody>
      </p:sp>
      <p:grpSp>
        <p:nvGrpSpPr>
          <p:cNvPr id="6" name="مجموعة 5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7" name="مستطيل 6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" name="مستطيل 7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مربع نص 11"/>
          <p:cNvSpPr txBox="1"/>
          <p:nvPr/>
        </p:nvSpPr>
        <p:spPr>
          <a:xfrm>
            <a:off x="3635896" y="3028890"/>
            <a:ext cx="48965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0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3635896" y="3645024"/>
            <a:ext cx="489654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8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3635896" y="4149080"/>
            <a:ext cx="48965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038927" y="4617250"/>
            <a:ext cx="48965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6339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grpSp>
        <p:nvGrpSpPr>
          <p:cNvPr id="6" name="مجموعة 5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7" name="مستطيل 6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" name="مستطيل 7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097" y="1484784"/>
            <a:ext cx="3945343" cy="72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ستطيل 10"/>
          <p:cNvSpPr/>
          <p:nvPr/>
        </p:nvSpPr>
        <p:spPr>
          <a:xfrm>
            <a:off x="4499992" y="509771"/>
            <a:ext cx="43300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e_Sharjah" pitchFamily="18" charset="-78"/>
                <a:cs typeface="ae_Sharjah" pitchFamily="18" charset="-78"/>
              </a:rPr>
              <a:t>تحقق من فهمك ...</a:t>
            </a:r>
            <a:endParaRPr lang="ar-SA" sz="48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e_Sharjah" pitchFamily="18" charset="-78"/>
              <a:cs typeface="ae_Sharjah" pitchFamily="18" charset="-78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08486"/>
            <a:ext cx="3015010" cy="70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831" y="2276872"/>
            <a:ext cx="2810018" cy="57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4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1"/>
          <a:stretch/>
        </p:blipFill>
        <p:spPr bwMode="auto">
          <a:xfrm>
            <a:off x="1547665" y="1519518"/>
            <a:ext cx="7368344" cy="4861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مجموعة 3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5" name="مستطيل 4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5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مربع نص 7"/>
          <p:cNvSpPr txBox="1"/>
          <p:nvPr/>
        </p:nvSpPr>
        <p:spPr>
          <a:xfrm>
            <a:off x="2169313" y="260649"/>
            <a:ext cx="67466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e_AlHor" pitchFamily="18" charset="-78"/>
                <a:cs typeface="ae_AlHor" pitchFamily="18" charset="-78"/>
              </a:rPr>
              <a:t>يمكن تحويل الجمل الرياضية إلى متباينات متعددة الخطوات , ثم حلها باستعمال خصائص المتباينات .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e_AlHor" pitchFamily="18" charset="-78"/>
              <a:cs typeface="ae_AlHor" pitchFamily="18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849847" y="3162454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1885452" y="3553271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860032" y="4077072"/>
            <a:ext cx="38799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860032" y="4571255"/>
            <a:ext cx="38799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3419872" y="4941168"/>
            <a:ext cx="524806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788024" y="5566352"/>
            <a:ext cx="38799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4862681" y="6021288"/>
            <a:ext cx="38799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</p:spTree>
    <p:extLst>
      <p:ext uri="{BB962C8B-B14F-4D97-AF65-F5344CB8AC3E}">
        <p14:creationId xmlns:p14="http://schemas.microsoft.com/office/powerpoint/2010/main" val="3782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5" name="مستطيل 4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" name="مستطيل 5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210" y="1495637"/>
            <a:ext cx="6895660" cy="69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ستطيل 8"/>
          <p:cNvSpPr/>
          <p:nvPr/>
        </p:nvSpPr>
        <p:spPr>
          <a:xfrm>
            <a:off x="4499992" y="509771"/>
            <a:ext cx="43300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e_Sharjah" pitchFamily="18" charset="-78"/>
                <a:cs typeface="ae_Sharjah" pitchFamily="18" charset="-78"/>
              </a:rPr>
              <a:t>تحقق من فهمك ...</a:t>
            </a:r>
            <a:endParaRPr lang="ar-SA" sz="48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e_Sharjah" pitchFamily="18" charset="-78"/>
              <a:cs typeface="ae_Sharjah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64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2656"/>
            <a:ext cx="64807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2483768" y="908720"/>
            <a:ext cx="648072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107504" y="383151"/>
            <a:ext cx="738664" cy="6214201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e_AlArabiya" pitchFamily="18" charset="-78"/>
                <a:cs typeface="ae_AlArabiya" pitchFamily="18" charset="-78"/>
              </a:rPr>
              <a:t>(4-3 ) حل المتباينات المتعددة الخطوات</a:t>
            </a:r>
            <a:endParaRPr lang="ar-SA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804" y="1413193"/>
            <a:ext cx="6023930" cy="421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1012174" y="5016048"/>
            <a:ext cx="1994813" cy="1509296"/>
            <a:chOff x="1012174" y="5016048"/>
            <a:chExt cx="1994813" cy="1509296"/>
          </a:xfrm>
        </p:grpSpPr>
        <p:sp>
          <p:nvSpPr>
            <p:cNvPr id="6" name="مستطيل 5"/>
            <p:cNvSpPr/>
            <p:nvPr/>
          </p:nvSpPr>
          <p:spPr>
            <a:xfrm>
              <a:off x="1331640" y="5299726"/>
              <a:ext cx="1675347" cy="122561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مستطيل 6"/>
            <p:cNvSpPr/>
            <p:nvPr/>
          </p:nvSpPr>
          <p:spPr>
            <a:xfrm rot="20138760">
              <a:off x="1149766" y="5016048"/>
              <a:ext cx="1675347" cy="1225618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45852">
              <a:off x="1012174" y="5229201"/>
              <a:ext cx="1675347" cy="12256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مربع نص 9"/>
          <p:cNvSpPr txBox="1"/>
          <p:nvPr/>
        </p:nvSpPr>
        <p:spPr>
          <a:xfrm>
            <a:off x="2339752" y="2564904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267744" y="2924944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2155485" y="3336362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1987439" y="3717032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1954520" y="4024809"/>
            <a:ext cx="63945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1853367" y="4293096"/>
            <a:ext cx="639456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203848" y="4725144"/>
            <a:ext cx="513095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6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419095" y="5263758"/>
            <a:ext cx="513095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9962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150</Words>
  <Application>Microsoft Office PowerPoint</Application>
  <PresentationFormat>عرض على الشاشة (3:4)‏</PresentationFormat>
  <Paragraphs>189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29</cp:revision>
  <dcterms:created xsi:type="dcterms:W3CDTF">2011-11-07T19:44:32Z</dcterms:created>
  <dcterms:modified xsi:type="dcterms:W3CDTF">2011-11-07T23:57:47Z</dcterms:modified>
</cp:coreProperties>
</file>