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326" r:id="rId23"/>
    <p:sldId id="327" r:id="rId24"/>
    <p:sldId id="328" r:id="rId25"/>
    <p:sldId id="329"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330" r:id="rId4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BBFE"/>
    <a:srgbClr val="00A7E2"/>
    <a:srgbClr val="00FFFF"/>
    <a:srgbClr val="006600"/>
    <a:srgbClr val="800000"/>
    <a:srgbClr val="00FF99"/>
  </p:clrMru>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44" d="100"/>
          <a:sy n="44" d="100"/>
        </p:scale>
        <p:origin x="-108" y="-390"/>
      </p:cViewPr>
      <p:guideLst>
        <p:guide orient="horz" pos="2160"/>
        <p:guide pos="158"/>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8E3939E5-BE5A-4D3C-904A-F2248D8FAF12}" type="datetimeFigureOut">
              <a:rPr lang="ar-SA" smtClean="0"/>
              <a:pPr/>
              <a:t>07/04/1437</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2712DCD6-821F-446D-AD06-2A4BA2253516}" type="slidenum">
              <a:rPr lang="ar-SA" smtClean="0"/>
              <a:pPr/>
              <a:t>‹#›</a:t>
            </a:fld>
            <a:endParaRPr lang="ar-SA" dirty="0"/>
          </a:p>
        </p:txBody>
      </p:sp>
    </p:spTree>
  </p:cSld>
  <p:clrMapOvr>
    <a:masterClrMapping/>
  </p:clrMapOvr>
  <p:transition>
    <p:wipe/>
    <p:sndAc>
      <p:stSnd>
        <p:snd r:embed="rId1" name="BONGO2.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E3939E5-BE5A-4D3C-904A-F2248D8FAF12}" type="datetimeFigureOut">
              <a:rPr lang="ar-SA" smtClean="0"/>
              <a:pPr/>
              <a:t>07/04/1437</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2712DCD6-821F-446D-AD06-2A4BA2253516}" type="slidenum">
              <a:rPr lang="ar-SA" smtClean="0"/>
              <a:pPr/>
              <a:t>‹#›</a:t>
            </a:fld>
            <a:endParaRPr lang="ar-SA" dirty="0"/>
          </a:p>
        </p:txBody>
      </p:sp>
    </p:spTree>
  </p:cSld>
  <p:clrMapOvr>
    <a:masterClrMapping/>
  </p:clrMapOvr>
  <p:transition>
    <p:wipe/>
    <p:sndAc>
      <p:stSnd>
        <p:snd r:embed="rId1" name="BONGO2.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E3939E5-BE5A-4D3C-904A-F2248D8FAF12}" type="datetimeFigureOut">
              <a:rPr lang="ar-SA" smtClean="0"/>
              <a:pPr/>
              <a:t>07/04/1437</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2712DCD6-821F-446D-AD06-2A4BA2253516}" type="slidenum">
              <a:rPr lang="ar-SA" smtClean="0"/>
              <a:pPr/>
              <a:t>‹#›</a:t>
            </a:fld>
            <a:endParaRPr lang="ar-SA" dirty="0"/>
          </a:p>
        </p:txBody>
      </p:sp>
    </p:spTree>
  </p:cSld>
  <p:clrMapOvr>
    <a:masterClrMapping/>
  </p:clrMapOvr>
  <p:transition>
    <p:wipe/>
    <p:sndAc>
      <p:stSnd>
        <p:snd r:embed="rId1" name="BONGO2.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E3939E5-BE5A-4D3C-904A-F2248D8FAF12}" type="datetimeFigureOut">
              <a:rPr lang="ar-SA" smtClean="0"/>
              <a:pPr/>
              <a:t>07/04/1437</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2712DCD6-821F-446D-AD06-2A4BA2253516}" type="slidenum">
              <a:rPr lang="ar-SA" smtClean="0"/>
              <a:pPr/>
              <a:t>‹#›</a:t>
            </a:fld>
            <a:endParaRPr lang="ar-SA" dirty="0"/>
          </a:p>
        </p:txBody>
      </p:sp>
    </p:spTree>
  </p:cSld>
  <p:clrMapOvr>
    <a:masterClrMapping/>
  </p:clrMapOvr>
  <p:transition>
    <p:wipe/>
    <p:sndAc>
      <p:stSnd>
        <p:snd r:embed="rId1" name="BONGO2.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8E3939E5-BE5A-4D3C-904A-F2248D8FAF12}" type="datetimeFigureOut">
              <a:rPr lang="ar-SA" smtClean="0"/>
              <a:pPr/>
              <a:t>07/04/1437</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2712DCD6-821F-446D-AD06-2A4BA2253516}" type="slidenum">
              <a:rPr lang="ar-SA" smtClean="0"/>
              <a:pPr/>
              <a:t>‹#›</a:t>
            </a:fld>
            <a:endParaRPr lang="ar-SA" dirty="0"/>
          </a:p>
        </p:txBody>
      </p:sp>
    </p:spTree>
  </p:cSld>
  <p:clrMapOvr>
    <a:masterClrMapping/>
  </p:clrMapOvr>
  <p:transition>
    <p:wipe/>
    <p:sndAc>
      <p:stSnd>
        <p:snd r:embed="rId1" name="BONGO2.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8E3939E5-BE5A-4D3C-904A-F2248D8FAF12}" type="datetimeFigureOut">
              <a:rPr lang="ar-SA" smtClean="0"/>
              <a:pPr/>
              <a:t>07/04/1437</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2712DCD6-821F-446D-AD06-2A4BA2253516}" type="slidenum">
              <a:rPr lang="ar-SA" smtClean="0"/>
              <a:pPr/>
              <a:t>‹#›</a:t>
            </a:fld>
            <a:endParaRPr lang="ar-SA" dirty="0"/>
          </a:p>
        </p:txBody>
      </p:sp>
    </p:spTree>
  </p:cSld>
  <p:clrMapOvr>
    <a:masterClrMapping/>
  </p:clrMapOvr>
  <p:transition>
    <p:wipe/>
    <p:sndAc>
      <p:stSnd>
        <p:snd r:embed="rId1" name="BONGO2.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8E3939E5-BE5A-4D3C-904A-F2248D8FAF12}" type="datetimeFigureOut">
              <a:rPr lang="ar-SA" smtClean="0"/>
              <a:pPr/>
              <a:t>07/04/1437</a:t>
            </a:fld>
            <a:endParaRPr lang="ar-SA" dirty="0"/>
          </a:p>
        </p:txBody>
      </p:sp>
      <p:sp>
        <p:nvSpPr>
          <p:cNvPr id="8" name="عنصر نائب للتذييل 7"/>
          <p:cNvSpPr>
            <a:spLocks noGrp="1"/>
          </p:cNvSpPr>
          <p:nvPr>
            <p:ph type="ftr" sz="quarter" idx="11"/>
          </p:nvPr>
        </p:nvSpPr>
        <p:spPr/>
        <p:txBody>
          <a:bodyPr/>
          <a:lstStyle/>
          <a:p>
            <a:endParaRPr lang="ar-SA" dirty="0"/>
          </a:p>
        </p:txBody>
      </p:sp>
      <p:sp>
        <p:nvSpPr>
          <p:cNvPr id="9" name="عنصر نائب لرقم الشريحة 8"/>
          <p:cNvSpPr>
            <a:spLocks noGrp="1"/>
          </p:cNvSpPr>
          <p:nvPr>
            <p:ph type="sldNum" sz="quarter" idx="12"/>
          </p:nvPr>
        </p:nvSpPr>
        <p:spPr/>
        <p:txBody>
          <a:bodyPr/>
          <a:lstStyle/>
          <a:p>
            <a:fld id="{2712DCD6-821F-446D-AD06-2A4BA2253516}" type="slidenum">
              <a:rPr lang="ar-SA" smtClean="0"/>
              <a:pPr/>
              <a:t>‹#›</a:t>
            </a:fld>
            <a:endParaRPr lang="ar-SA" dirty="0"/>
          </a:p>
        </p:txBody>
      </p:sp>
    </p:spTree>
  </p:cSld>
  <p:clrMapOvr>
    <a:masterClrMapping/>
  </p:clrMapOvr>
  <p:transition>
    <p:wipe/>
    <p:sndAc>
      <p:stSnd>
        <p:snd r:embed="rId1" name="BONGO2.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8E3939E5-BE5A-4D3C-904A-F2248D8FAF12}" type="datetimeFigureOut">
              <a:rPr lang="ar-SA" smtClean="0"/>
              <a:pPr/>
              <a:t>07/04/1437</a:t>
            </a:fld>
            <a:endParaRPr lang="ar-SA" dirty="0"/>
          </a:p>
        </p:txBody>
      </p:sp>
      <p:sp>
        <p:nvSpPr>
          <p:cNvPr id="4" name="عنصر نائب للتذييل 3"/>
          <p:cNvSpPr>
            <a:spLocks noGrp="1"/>
          </p:cNvSpPr>
          <p:nvPr>
            <p:ph type="ftr" sz="quarter" idx="11"/>
          </p:nvPr>
        </p:nvSpPr>
        <p:spPr/>
        <p:txBody>
          <a:bodyPr/>
          <a:lstStyle/>
          <a:p>
            <a:endParaRPr lang="ar-SA" dirty="0"/>
          </a:p>
        </p:txBody>
      </p:sp>
      <p:sp>
        <p:nvSpPr>
          <p:cNvPr id="5" name="عنصر نائب لرقم الشريحة 4"/>
          <p:cNvSpPr>
            <a:spLocks noGrp="1"/>
          </p:cNvSpPr>
          <p:nvPr>
            <p:ph type="sldNum" sz="quarter" idx="12"/>
          </p:nvPr>
        </p:nvSpPr>
        <p:spPr/>
        <p:txBody>
          <a:bodyPr/>
          <a:lstStyle/>
          <a:p>
            <a:fld id="{2712DCD6-821F-446D-AD06-2A4BA2253516}" type="slidenum">
              <a:rPr lang="ar-SA" smtClean="0"/>
              <a:pPr/>
              <a:t>‹#›</a:t>
            </a:fld>
            <a:endParaRPr lang="ar-SA" dirty="0"/>
          </a:p>
        </p:txBody>
      </p:sp>
    </p:spTree>
  </p:cSld>
  <p:clrMapOvr>
    <a:masterClrMapping/>
  </p:clrMapOvr>
  <p:transition>
    <p:wipe/>
    <p:sndAc>
      <p:stSnd>
        <p:snd r:embed="rId1" name="BONGO2.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8E3939E5-BE5A-4D3C-904A-F2248D8FAF12}" type="datetimeFigureOut">
              <a:rPr lang="ar-SA" smtClean="0"/>
              <a:pPr/>
              <a:t>07/04/1437</a:t>
            </a:fld>
            <a:endParaRPr lang="ar-SA" dirty="0"/>
          </a:p>
        </p:txBody>
      </p:sp>
      <p:sp>
        <p:nvSpPr>
          <p:cNvPr id="3" name="عنصر نائب للتذييل 2"/>
          <p:cNvSpPr>
            <a:spLocks noGrp="1"/>
          </p:cNvSpPr>
          <p:nvPr>
            <p:ph type="ftr" sz="quarter" idx="11"/>
          </p:nvPr>
        </p:nvSpPr>
        <p:spPr/>
        <p:txBody>
          <a:bodyPr/>
          <a:lstStyle/>
          <a:p>
            <a:endParaRPr lang="ar-SA" dirty="0"/>
          </a:p>
        </p:txBody>
      </p:sp>
      <p:sp>
        <p:nvSpPr>
          <p:cNvPr id="4" name="عنصر نائب لرقم الشريحة 3"/>
          <p:cNvSpPr>
            <a:spLocks noGrp="1"/>
          </p:cNvSpPr>
          <p:nvPr>
            <p:ph type="sldNum" sz="quarter" idx="12"/>
          </p:nvPr>
        </p:nvSpPr>
        <p:spPr/>
        <p:txBody>
          <a:bodyPr/>
          <a:lstStyle/>
          <a:p>
            <a:fld id="{2712DCD6-821F-446D-AD06-2A4BA2253516}" type="slidenum">
              <a:rPr lang="ar-SA" smtClean="0"/>
              <a:pPr/>
              <a:t>‹#›</a:t>
            </a:fld>
            <a:endParaRPr lang="ar-SA" dirty="0"/>
          </a:p>
        </p:txBody>
      </p:sp>
    </p:spTree>
  </p:cSld>
  <p:clrMapOvr>
    <a:masterClrMapping/>
  </p:clrMapOvr>
  <p:transition>
    <p:wipe/>
    <p:sndAc>
      <p:stSnd>
        <p:snd r:embed="rId1" name="BONGO2.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8E3939E5-BE5A-4D3C-904A-F2248D8FAF12}" type="datetimeFigureOut">
              <a:rPr lang="ar-SA" smtClean="0"/>
              <a:pPr/>
              <a:t>07/04/1437</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2712DCD6-821F-446D-AD06-2A4BA2253516}" type="slidenum">
              <a:rPr lang="ar-SA" smtClean="0"/>
              <a:pPr/>
              <a:t>‹#›</a:t>
            </a:fld>
            <a:endParaRPr lang="ar-SA" dirty="0"/>
          </a:p>
        </p:txBody>
      </p:sp>
    </p:spTree>
  </p:cSld>
  <p:clrMapOvr>
    <a:masterClrMapping/>
  </p:clrMapOvr>
  <p:transition>
    <p:wipe/>
    <p:sndAc>
      <p:stSnd>
        <p:snd r:embed="rId1" name="BONGO2.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dirty="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8E3939E5-BE5A-4D3C-904A-F2248D8FAF12}" type="datetimeFigureOut">
              <a:rPr lang="ar-SA" smtClean="0"/>
              <a:pPr/>
              <a:t>07/04/1437</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2712DCD6-821F-446D-AD06-2A4BA2253516}" type="slidenum">
              <a:rPr lang="ar-SA" smtClean="0"/>
              <a:pPr/>
              <a:t>‹#›</a:t>
            </a:fld>
            <a:endParaRPr lang="ar-SA" dirty="0"/>
          </a:p>
        </p:txBody>
      </p:sp>
    </p:spTree>
  </p:cSld>
  <p:clrMapOvr>
    <a:masterClrMapping/>
  </p:clrMapOvr>
  <p:transition>
    <p:wipe/>
    <p:sndAc>
      <p:stSnd>
        <p:snd r:embed="rId1" name="BONGO2.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E3939E5-BE5A-4D3C-904A-F2248D8FAF12}" type="datetimeFigureOut">
              <a:rPr lang="ar-SA" smtClean="0"/>
              <a:pPr/>
              <a:t>07/04/1437</a:t>
            </a:fld>
            <a:endParaRPr lang="ar-SA" dirty="0"/>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dirty="0"/>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712DCD6-821F-446D-AD06-2A4BA2253516}" type="slidenum">
              <a:rPr lang="ar-SA" smtClean="0"/>
              <a:pPr/>
              <a:t>‹#›</a:t>
            </a:fld>
            <a:endParaRPr lang="ar-S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p:sndAc>
      <p:stSnd>
        <p:snd r:embed="rId13" name="BONGO2.WAV"/>
      </p:stSnd>
    </p:sndAc>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audio" Target="../media/audio3.wav"/></Relationships>
</file>

<file path=ppt/slides/_rels/slide10.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audio" Target="../media/audio12.wav"/><Relationship Id="rId4" Type="http://schemas.openxmlformats.org/officeDocument/2006/relationships/audio" Target="../media/audio16.wav"/></Relationships>
</file>

<file path=ppt/slides/_rels/slide11.xml.rels><?xml version="1.0" encoding="UTF-8" standalone="yes"?>
<Relationships xmlns="http://schemas.openxmlformats.org/package/2006/relationships"><Relationship Id="rId3" Type="http://schemas.openxmlformats.org/officeDocument/2006/relationships/audio" Target="../media/audio16.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9.gif"/><Relationship Id="rId4" Type="http://schemas.openxmlformats.org/officeDocument/2006/relationships/audio" Target="../media/audio12.wav"/></Relationships>
</file>

<file path=ppt/slides/_rels/slide12.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audio" Target="../media/audio18.wav"/><Relationship Id="rId4" Type="http://schemas.openxmlformats.org/officeDocument/2006/relationships/audio" Target="../media/audio17.wav"/></Relationships>
</file>

<file path=ppt/slides/_rels/slide13.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audio" Target="../media/audio18.wav"/></Relationships>
</file>

<file path=ppt/slides/_rels/slide14.xml.rels><?xml version="1.0" encoding="UTF-8" standalone="yes"?>
<Relationships xmlns="http://schemas.openxmlformats.org/package/2006/relationships"><Relationship Id="rId3" Type="http://schemas.openxmlformats.org/officeDocument/2006/relationships/audio" Target="../media/audio15.wav"/><Relationship Id="rId7"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8.wav"/><Relationship Id="rId5" Type="http://schemas.openxmlformats.org/officeDocument/2006/relationships/audio" Target="../media/audio20.wav"/><Relationship Id="rId4" Type="http://schemas.openxmlformats.org/officeDocument/2006/relationships/audio" Target="../media/audio19.wav"/></Relationships>
</file>

<file path=ppt/slides/_rels/slide15.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audio" Target="../media/audio12.wav"/><Relationship Id="rId4" Type="http://schemas.openxmlformats.org/officeDocument/2006/relationships/audio" Target="../media/audio22.wav"/></Relationships>
</file>

<file path=ppt/slides/_rels/slide16.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audio" Target="../media/audio12.wav"/><Relationship Id="rId4" Type="http://schemas.openxmlformats.org/officeDocument/2006/relationships/audio" Target="../media/audio23.wav"/></Relationships>
</file>

<file path=ppt/slides/_rels/slide17.xml.rels><?xml version="1.0" encoding="UTF-8" standalone="yes"?>
<Relationships xmlns="http://schemas.openxmlformats.org/package/2006/relationships"><Relationship Id="rId3" Type="http://schemas.openxmlformats.org/officeDocument/2006/relationships/audio" Target="../media/audio23.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audio" Target="../media/audio12.wav"/></Relationships>
</file>

<file path=ppt/slides/_rels/slide18.xml.rels><?xml version="1.0" encoding="UTF-8" standalone="yes"?>
<Relationships xmlns="http://schemas.openxmlformats.org/package/2006/relationships"><Relationship Id="rId3" Type="http://schemas.openxmlformats.org/officeDocument/2006/relationships/audio" Target="../media/audio23.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audio" Target="../media/audio12.wav"/></Relationships>
</file>

<file path=ppt/slides/_rels/slide19.xml.rels><?xml version="1.0" encoding="UTF-8" standalone="yes"?>
<Relationships xmlns="http://schemas.openxmlformats.org/package/2006/relationships"><Relationship Id="rId3" Type="http://schemas.openxmlformats.org/officeDocument/2006/relationships/audio" Target="../media/audio23.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audio" Target="../media/audio12.wav"/></Relationships>
</file>

<file path=ppt/slides/_rels/slide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audio" Target="../media/audio5.wav"/></Relationships>
</file>

<file path=ppt/slides/_rels/slide20.xml.rels><?xml version="1.0" encoding="UTF-8" standalone="yes"?>
<Relationships xmlns="http://schemas.openxmlformats.org/package/2006/relationships"><Relationship Id="rId3" Type="http://schemas.openxmlformats.org/officeDocument/2006/relationships/audio" Target="../media/audio15.wav"/><Relationship Id="rId7" Type="http://schemas.openxmlformats.org/officeDocument/2006/relationships/audio" Target="../media/audio25.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8.wav"/><Relationship Id="rId5" Type="http://schemas.openxmlformats.org/officeDocument/2006/relationships/audio" Target="../media/audio11.wav"/><Relationship Id="rId4" Type="http://schemas.openxmlformats.org/officeDocument/2006/relationships/audio" Target="../media/audio24.wav"/></Relationships>
</file>

<file path=ppt/slides/_rels/slide21.xml.rels><?xml version="1.0" encoding="UTF-8" standalone="yes"?>
<Relationships xmlns="http://schemas.openxmlformats.org/package/2006/relationships"><Relationship Id="rId3" Type="http://schemas.openxmlformats.org/officeDocument/2006/relationships/audio" Target="../media/audio26.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audio" Target="../media/audio12.wav"/></Relationships>
</file>

<file path=ppt/slides/_rels/slide22.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audio" Target="../media/audio12.wav"/><Relationship Id="rId4" Type="http://schemas.openxmlformats.org/officeDocument/2006/relationships/audio" Target="../media/audio27.wav"/></Relationships>
</file>

<file path=ppt/slides/_rels/slide23.xml.rels><?xml version="1.0" encoding="UTF-8" standalone="yes"?>
<Relationships xmlns="http://schemas.openxmlformats.org/package/2006/relationships"><Relationship Id="rId3" Type="http://schemas.openxmlformats.org/officeDocument/2006/relationships/audio" Target="../media/audio27.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audio" Target="../media/audio12.wav"/></Relationships>
</file>

<file path=ppt/slides/_rels/slide24.xml.rels><?xml version="1.0" encoding="UTF-8" standalone="yes"?>
<Relationships xmlns="http://schemas.openxmlformats.org/package/2006/relationships"><Relationship Id="rId3" Type="http://schemas.openxmlformats.org/officeDocument/2006/relationships/audio" Target="../media/audio27.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audio" Target="../media/audio12.wav"/></Relationships>
</file>

<file path=ppt/slides/_rels/slide25.xml.rels><?xml version="1.0" encoding="UTF-8" standalone="yes"?>
<Relationships xmlns="http://schemas.openxmlformats.org/package/2006/relationships"><Relationship Id="rId3" Type="http://schemas.openxmlformats.org/officeDocument/2006/relationships/audio" Target="../media/audio27.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audio" Target="../media/audio12.wav"/></Relationships>
</file>

<file path=ppt/slides/_rels/slide26.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2.wav"/><Relationship Id="rId5" Type="http://schemas.openxmlformats.org/officeDocument/2006/relationships/audio" Target="../media/audio28.wav"/><Relationship Id="rId4" Type="http://schemas.openxmlformats.org/officeDocument/2006/relationships/audio" Target="../media/audio24.wav"/></Relationships>
</file>

<file path=ppt/slides/_rels/slide27.xml.rels><?xml version="1.0" encoding="UTF-8" standalone="yes"?>
<Relationships xmlns="http://schemas.openxmlformats.org/package/2006/relationships"><Relationship Id="rId3" Type="http://schemas.openxmlformats.org/officeDocument/2006/relationships/audio" Target="../media/audio29.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30.wav"/></Relationships>
</file>

<file path=ppt/slides/_rels/slide28.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audio" Target="../media/audio12.wav"/><Relationship Id="rId4" Type="http://schemas.openxmlformats.org/officeDocument/2006/relationships/audio" Target="../media/audio31.wav"/></Relationships>
</file>

<file path=ppt/slides/_rels/slide29.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audio" Target="../media/audio12.wav"/><Relationship Id="rId4" Type="http://schemas.openxmlformats.org/officeDocument/2006/relationships/audio" Target="../media/audio32.wav"/></Relationships>
</file>

<file path=ppt/slides/_rels/slide3.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audio" Target="../media/audio3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audio" Target="../media/audio12.wav"/></Relationships>
</file>

<file path=ppt/slides/_rels/slide31.xml.rels><?xml version="1.0" encoding="UTF-8" standalone="yes"?>
<Relationships xmlns="http://schemas.openxmlformats.org/package/2006/relationships"><Relationship Id="rId3" Type="http://schemas.openxmlformats.org/officeDocument/2006/relationships/audio" Target="../media/audio3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audio" Target="../media/audio12.wav"/></Relationships>
</file>

<file path=ppt/slides/_rels/slide32.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33.wav"/></Relationships>
</file>

<file path=ppt/slides/_rels/slide33.xml.rels><?xml version="1.0" encoding="UTF-8" standalone="yes"?>
<Relationships xmlns="http://schemas.openxmlformats.org/package/2006/relationships"><Relationship Id="rId3" Type="http://schemas.openxmlformats.org/officeDocument/2006/relationships/audio" Target="../media/audio29.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30.wav"/></Relationships>
</file>

<file path=ppt/slides/_rels/slide34.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2.wav"/><Relationship Id="rId5" Type="http://schemas.openxmlformats.org/officeDocument/2006/relationships/audio" Target="../media/audio26.wav"/><Relationship Id="rId4" Type="http://schemas.openxmlformats.org/officeDocument/2006/relationships/audio" Target="../media/audio24.wav"/></Relationships>
</file>

<file path=ppt/slides/_rels/slide35.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7.gif"/><Relationship Id="rId5" Type="http://schemas.openxmlformats.org/officeDocument/2006/relationships/audio" Target="../media/audio12.wav"/><Relationship Id="rId4" Type="http://schemas.openxmlformats.org/officeDocument/2006/relationships/audio" Target="../media/audio34.wav"/></Relationships>
</file>

<file path=ppt/slides/_rels/slide36.xml.rels><?xml version="1.0" encoding="UTF-8" standalone="yes"?>
<Relationships xmlns="http://schemas.openxmlformats.org/package/2006/relationships"><Relationship Id="rId3" Type="http://schemas.openxmlformats.org/officeDocument/2006/relationships/audio" Target="../media/audio34.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7.gif"/><Relationship Id="rId4" Type="http://schemas.openxmlformats.org/officeDocument/2006/relationships/audio" Target="../media/audio12.wav"/></Relationships>
</file>

<file path=ppt/slides/_rels/slide37.xml.rels><?xml version="1.0" encoding="UTF-8" standalone="yes"?>
<Relationships xmlns="http://schemas.openxmlformats.org/package/2006/relationships"><Relationship Id="rId3" Type="http://schemas.openxmlformats.org/officeDocument/2006/relationships/audio" Target="../media/audio34.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7.gif"/><Relationship Id="rId4" Type="http://schemas.openxmlformats.org/officeDocument/2006/relationships/audio" Target="../media/audio12.wav"/></Relationships>
</file>

<file path=ppt/slides/_rels/slide38.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8.gif"/><Relationship Id="rId4" Type="http://schemas.openxmlformats.org/officeDocument/2006/relationships/audio" Target="../media/audio35.wav"/></Relationships>
</file>

<file path=ppt/slides/_rels/slide39.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2.wav"/></Relationships>
</file>

<file path=ppt/slides/_rels/slide4.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0.wav"/><Relationship Id="rId5" Type="http://schemas.openxmlformats.org/officeDocument/2006/relationships/audio" Target="../media/audio9.wav"/><Relationship Id="rId4" Type="http://schemas.openxmlformats.org/officeDocument/2006/relationships/audio" Target="../media/audio8.wav"/></Relationships>
</file>

<file path=ppt/slides/_rels/slide40.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audio" Target="../media/audio3.wav"/></Relationships>
</file>

<file path=ppt/slides/_rels/slide41.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audio" Target="../media/audio13.wav"/></Relationships>
</file>

<file path=ppt/slides/_rels/slide42.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media/audio36.wav"/><Relationship Id="rId7"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2.wav"/><Relationship Id="rId5" Type="http://schemas.openxmlformats.org/officeDocument/2006/relationships/audio" Target="../media/audio37.wav"/><Relationship Id="rId4" Type="http://schemas.openxmlformats.org/officeDocument/2006/relationships/audio" Target="../media/audio9.wav"/></Relationships>
</file>

<file path=ppt/slides/_rels/slide44.xml.rels><?xml version="1.0" encoding="UTF-8" standalone="yes"?>
<Relationships xmlns="http://schemas.openxmlformats.org/package/2006/relationships"><Relationship Id="rId3" Type="http://schemas.openxmlformats.org/officeDocument/2006/relationships/audio" Target="../media/audio37.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audio" Target="../media/audio12.wav"/></Relationships>
</file>

<file path=ppt/slides/_rels/slide45.xml.rels><?xml version="1.0" encoding="UTF-8" standalone="yes"?>
<Relationships xmlns="http://schemas.openxmlformats.org/package/2006/relationships"><Relationship Id="rId3" Type="http://schemas.openxmlformats.org/officeDocument/2006/relationships/audio" Target="../media/audio37.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audio" Target="../media/audio12.wav"/></Relationships>
</file>

<file path=ppt/slides/_rels/slide46.xml.rels><?xml version="1.0" encoding="UTF-8" standalone="yes"?>
<Relationships xmlns="http://schemas.openxmlformats.org/package/2006/relationships"><Relationship Id="rId3" Type="http://schemas.openxmlformats.org/officeDocument/2006/relationships/audio" Target="../media/audio37.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audio" Target="../media/audio12.wav"/></Relationships>
</file>

<file path=ppt/slides/_rels/slide5.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audio" Target="../media/audio12.wav"/><Relationship Id="rId4" Type="http://schemas.openxmlformats.org/officeDocument/2006/relationships/audio" Target="../media/audio11.wav"/></Relationships>
</file>

<file path=ppt/slides/_rels/slide6.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audio" Target="../media/audio12.wav"/></Relationships>
</file>

<file path=ppt/slides/_rels/slide7.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audio" Target="../media/audio12.wav"/><Relationship Id="rId4" Type="http://schemas.openxmlformats.org/officeDocument/2006/relationships/audio" Target="../media/audio13.wav"/></Relationships>
</file>

<file path=ppt/slides/_rels/slide8.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audio" Target="../media/audio12.wav"/></Relationships>
</file>

<file path=ppt/slides/_rels/slide9.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20173-neon-redblue-clip-art.png"/>
          <p:cNvPicPr>
            <a:picLocks noChangeAspect="1"/>
          </p:cNvPicPr>
          <p:nvPr/>
        </p:nvPicPr>
        <p:blipFill>
          <a:blip r:embed="rId5" cstate="print">
            <a:lum bright="10000" contrast="40000"/>
          </a:blip>
          <a:stretch>
            <a:fillRect/>
          </a:stretch>
        </p:blipFill>
        <p:spPr>
          <a:xfrm>
            <a:off x="971600" y="2867334"/>
            <a:ext cx="6783920" cy="2577890"/>
          </a:xfrm>
          <a:prstGeom prst="rect">
            <a:avLst/>
          </a:prstGeom>
        </p:spPr>
      </p:pic>
      <p:pic>
        <p:nvPicPr>
          <p:cNvPr id="4" name="صورة 3" descr="game-diamond.png"/>
          <p:cNvPicPr>
            <a:picLocks noChangeAspect="1"/>
          </p:cNvPicPr>
          <p:nvPr/>
        </p:nvPicPr>
        <p:blipFill>
          <a:blip r:embed="rId6" cstate="print"/>
          <a:stretch>
            <a:fillRect/>
          </a:stretch>
        </p:blipFill>
        <p:spPr>
          <a:xfrm>
            <a:off x="1403648" y="188640"/>
            <a:ext cx="6192688" cy="2199496"/>
          </a:xfrm>
          <a:prstGeom prst="rect">
            <a:avLst/>
          </a:prstGeom>
        </p:spPr>
      </p:pic>
      <p:sp>
        <p:nvSpPr>
          <p:cNvPr id="71681" name="Rectangle 1"/>
          <p:cNvSpPr>
            <a:spLocks noChangeArrowheads="1"/>
          </p:cNvSpPr>
          <p:nvPr/>
        </p:nvSpPr>
        <p:spPr bwMode="auto">
          <a:xfrm>
            <a:off x="2719231" y="679629"/>
            <a:ext cx="3164649"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EG" sz="54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الوحدة الأولى</a:t>
            </a:r>
            <a:endParaRPr kumimoji="0" lang="ar-EG" sz="6000" b="0" i="0" u="none" strike="noStrike" cap="none" normalizeH="0" baseline="0" dirty="0" smtClean="0">
              <a:ln>
                <a:noFill/>
              </a:ln>
              <a:solidFill>
                <a:schemeClr val="bg1"/>
              </a:solidFill>
              <a:effectLst/>
              <a:latin typeface="Arial" pitchFamily="34" charset="0"/>
              <a:cs typeface="Arial" pitchFamily="34" charset="0"/>
            </a:endParaRPr>
          </a:p>
        </p:txBody>
      </p:sp>
      <p:sp>
        <p:nvSpPr>
          <p:cNvPr id="71682" name="Rectangle 2"/>
          <p:cNvSpPr>
            <a:spLocks noChangeArrowheads="1"/>
          </p:cNvSpPr>
          <p:nvPr/>
        </p:nvSpPr>
        <p:spPr bwMode="auto">
          <a:xfrm>
            <a:off x="1979712" y="3764529"/>
            <a:ext cx="4958409"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4800" b="1" i="0"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مكونات الجملة الأساسية</a:t>
            </a:r>
            <a:endParaRPr kumimoji="0" lang="ar-EG" sz="5400" b="0" i="0" u="none" strike="noStrike" cap="none" normalizeH="0" baseline="0" dirty="0" smtClean="0">
              <a:ln>
                <a:noFill/>
              </a:ln>
              <a:solidFill>
                <a:srgbClr val="0000CC"/>
              </a:solidFill>
              <a:effectLst/>
              <a:latin typeface="Arial" pitchFamily="34" charset="0"/>
              <a:cs typeface="Arial" pitchFamily="34" charset="0"/>
            </a:endParaRPr>
          </a:p>
        </p:txBody>
      </p:sp>
    </p:spTree>
  </p:cSld>
  <p:clrMapOvr>
    <a:masterClrMapping/>
  </p:clrMapOvr>
  <p:transition>
    <p:wipe/>
    <p:sndAc>
      <p:stSnd>
        <p:snd r:embed="rId2" name="BONGO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par>
                                <p:cTn id="10" presetID="53" presetClass="entr" presetSubtype="0" fill="hold" grpId="0" nodeType="withEffect">
                                  <p:stCondLst>
                                    <p:cond delay="0"/>
                                  </p:stCondLst>
                                  <p:childTnLst>
                                    <p:set>
                                      <p:cBhvr>
                                        <p:cTn id="11" dur="1" fill="hold">
                                          <p:stCondLst>
                                            <p:cond delay="0"/>
                                          </p:stCondLst>
                                        </p:cTn>
                                        <p:tgtEl>
                                          <p:spTgt spid="71681"/>
                                        </p:tgtEl>
                                        <p:attrNameLst>
                                          <p:attrName>style.visibility</p:attrName>
                                        </p:attrNameLst>
                                      </p:cBhvr>
                                      <p:to>
                                        <p:strVal val="visible"/>
                                      </p:to>
                                    </p:set>
                                    <p:anim calcmode="lin" valueType="num">
                                      <p:cBhvr>
                                        <p:cTn id="12" dur="500" fill="hold"/>
                                        <p:tgtEl>
                                          <p:spTgt spid="71681"/>
                                        </p:tgtEl>
                                        <p:attrNameLst>
                                          <p:attrName>ppt_w</p:attrName>
                                        </p:attrNameLst>
                                      </p:cBhvr>
                                      <p:tavLst>
                                        <p:tav tm="0">
                                          <p:val>
                                            <p:fltVal val="0"/>
                                          </p:val>
                                        </p:tav>
                                        <p:tav tm="100000">
                                          <p:val>
                                            <p:strVal val="#ppt_w"/>
                                          </p:val>
                                        </p:tav>
                                      </p:tavLst>
                                    </p:anim>
                                    <p:anim calcmode="lin" valueType="num">
                                      <p:cBhvr>
                                        <p:cTn id="13" dur="500" fill="hold"/>
                                        <p:tgtEl>
                                          <p:spTgt spid="71681"/>
                                        </p:tgtEl>
                                        <p:attrNameLst>
                                          <p:attrName>ppt_h</p:attrName>
                                        </p:attrNameLst>
                                      </p:cBhvr>
                                      <p:tavLst>
                                        <p:tav tm="0">
                                          <p:val>
                                            <p:fltVal val="0"/>
                                          </p:val>
                                        </p:tav>
                                        <p:tav tm="100000">
                                          <p:val>
                                            <p:strVal val="#ppt_h"/>
                                          </p:val>
                                        </p:tav>
                                      </p:tavLst>
                                    </p:anim>
                                    <p:animEffect transition="in" filter="fade">
                                      <p:cBhvr>
                                        <p:cTn id="14" dur="500"/>
                                        <p:tgtEl>
                                          <p:spTgt spid="71681"/>
                                        </p:tgtEl>
                                      </p:cBhvr>
                                    </p:animEffect>
                                  </p:childTnLst>
                                  <p:subTnLst>
                                    <p:audio>
                                      <p:cMediaNode>
                                        <p:cTn display="0" masterRel="sameClick">
                                          <p:stCondLst>
                                            <p:cond evt="begin" delay="0">
                                              <p:tn val="10"/>
                                            </p:cond>
                                          </p:stCondLst>
                                          <p:endCondLst>
                                            <p:cond evt="onStopAudio" delay="0">
                                              <p:tgtEl>
                                                <p:sldTgt/>
                                              </p:tgtEl>
                                            </p:cond>
                                          </p:endCondLst>
                                        </p:cTn>
                                        <p:tgtEl>
                                          <p:sndTgt r:embed="rId3" name="cashreg.wav"/>
                                        </p:tgtEl>
                                      </p:cMediaNode>
                                    </p:audio>
                                  </p:sub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heckerboard(across)">
                                      <p:cBhvr>
                                        <p:cTn id="19" dur="500"/>
                                        <p:tgtEl>
                                          <p:spTgt spid="5"/>
                                        </p:tgtEl>
                                      </p:cBhvr>
                                    </p:animEffect>
                                  </p:childTnLst>
                                  <p:subTnLst>
                                    <p:audio>
                                      <p:cMediaNode>
                                        <p:cTn display="0" masterRel="sameClick">
                                          <p:stCondLst>
                                            <p:cond evt="begin" delay="0">
                                              <p:tn val="17"/>
                                            </p:cond>
                                          </p:stCondLst>
                                          <p:endCondLst>
                                            <p:cond evt="onStopAudio" delay="0">
                                              <p:tgtEl>
                                                <p:sldTgt/>
                                              </p:tgtEl>
                                            </p:cond>
                                          </p:endCondLst>
                                        </p:cTn>
                                        <p:tgtEl>
                                          <p:sndTgt r:embed="rId4" name="camera.wav"/>
                                        </p:tgtEl>
                                      </p:cMediaNode>
                                    </p:audio>
                                  </p:subTnLst>
                                </p:cTn>
                              </p:par>
                              <p:par>
                                <p:cTn id="20" presetID="5" presetClass="entr" presetSubtype="10" fill="hold" grpId="0" nodeType="withEffect">
                                  <p:stCondLst>
                                    <p:cond delay="0"/>
                                  </p:stCondLst>
                                  <p:childTnLst>
                                    <p:set>
                                      <p:cBhvr>
                                        <p:cTn id="21" dur="1" fill="hold">
                                          <p:stCondLst>
                                            <p:cond delay="0"/>
                                          </p:stCondLst>
                                        </p:cTn>
                                        <p:tgtEl>
                                          <p:spTgt spid="71682"/>
                                        </p:tgtEl>
                                        <p:attrNameLst>
                                          <p:attrName>style.visibility</p:attrName>
                                        </p:attrNameLst>
                                      </p:cBhvr>
                                      <p:to>
                                        <p:strVal val="visible"/>
                                      </p:to>
                                    </p:set>
                                    <p:animEffect transition="in" filter="checkerboard(across)">
                                      <p:cBhvr>
                                        <p:cTn id="22" dur="500"/>
                                        <p:tgtEl>
                                          <p:spTgt spid="71682"/>
                                        </p:tgtEl>
                                      </p:cBhvr>
                                    </p:animEffect>
                                  </p:childTnLst>
                                  <p:subTnLst>
                                    <p:audio>
                                      <p:cMediaNode>
                                        <p:cTn display="0" masterRel="sameClick">
                                          <p:stCondLst>
                                            <p:cond evt="begin" delay="0">
                                              <p:tn val="20"/>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1" grpId="0"/>
      <p:bldP spid="7168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p:cNvGrpSpPr/>
          <p:nvPr/>
        </p:nvGrpSpPr>
        <p:grpSpPr>
          <a:xfrm>
            <a:off x="179512" y="0"/>
            <a:ext cx="8712968" cy="1175048"/>
            <a:chOff x="179512" y="620688"/>
            <a:chExt cx="8712968" cy="914400"/>
          </a:xfrm>
        </p:grpSpPr>
        <p:sp>
          <p:nvSpPr>
            <p:cNvPr id="2" name="إطار 1"/>
            <p:cNvSpPr/>
            <p:nvPr/>
          </p:nvSpPr>
          <p:spPr>
            <a:xfrm>
              <a:off x="179512" y="620688"/>
              <a:ext cx="8712968" cy="914400"/>
            </a:xfrm>
            <a:prstGeom prst="frame">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3" name="مستطيل مستدير الزوايا 2"/>
            <p:cNvSpPr/>
            <p:nvPr/>
          </p:nvSpPr>
          <p:spPr>
            <a:xfrm>
              <a:off x="395536" y="764704"/>
              <a:ext cx="8280920" cy="648072"/>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61441" name="Rectangle 1"/>
          <p:cNvSpPr>
            <a:spLocks noChangeArrowheads="1"/>
          </p:cNvSpPr>
          <p:nvPr/>
        </p:nvSpPr>
        <p:spPr bwMode="auto">
          <a:xfrm>
            <a:off x="2727856" y="291426"/>
            <a:ext cx="5790367"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EG"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أستخدم كلاًّ مما يلي خبرًا لمبتدأ مناسب:</a:t>
            </a:r>
            <a:endParaRPr kumimoji="0" lang="ar-EG"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صورة 5" descr="3481.gif"/>
          <p:cNvPicPr>
            <a:picLocks noChangeAspect="1"/>
          </p:cNvPicPr>
          <p:nvPr/>
        </p:nvPicPr>
        <p:blipFill>
          <a:blip r:embed="rId6" cstate="print"/>
          <a:stretch>
            <a:fillRect/>
          </a:stretch>
        </p:blipFill>
        <p:spPr>
          <a:xfrm>
            <a:off x="0" y="1305272"/>
            <a:ext cx="9144000" cy="5552728"/>
          </a:xfrm>
          <a:prstGeom prst="rect">
            <a:avLst/>
          </a:prstGeom>
          <a:solidFill>
            <a:schemeClr val="bg1"/>
          </a:solidFill>
        </p:spPr>
      </p:pic>
      <p:sp>
        <p:nvSpPr>
          <p:cNvPr id="61442" name="Rectangle 2"/>
          <p:cNvSpPr>
            <a:spLocks noChangeArrowheads="1"/>
          </p:cNvSpPr>
          <p:nvPr/>
        </p:nvSpPr>
        <p:spPr bwMode="auto">
          <a:xfrm>
            <a:off x="539552" y="1628800"/>
            <a:ext cx="8135560"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EG"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أ. (سمته الوقار) </a:t>
            </a:r>
            <a:r>
              <a:rPr kumimoji="0" lang="ar-EG" sz="3600" i="0" u="none" strike="noStrike" cap="none" normalizeH="0" baseline="0" dirty="0" smtClean="0">
                <a:ln>
                  <a:noFill/>
                </a:ln>
                <a:effectLst/>
                <a:latin typeface="Times New Roman" pitchFamily="18" charset="0"/>
                <a:ea typeface="Times New Roman" pitchFamily="18" charset="0"/>
                <a:cs typeface="Times New Roman" pitchFamily="18" charset="0"/>
              </a:rPr>
              <a:t>...............................................</a:t>
            </a:r>
            <a:endParaRPr kumimoji="0" lang="ar-EG" sz="4000" i="0" u="none" strike="noStrike" cap="none" normalizeH="0" baseline="0" dirty="0" smtClean="0">
              <a:ln>
                <a:noFill/>
              </a:ln>
              <a:effectLst/>
              <a:latin typeface="Arial" pitchFamily="34" charset="0"/>
              <a:cs typeface="Arial" pitchFamily="34" charset="0"/>
            </a:endParaRPr>
          </a:p>
        </p:txBody>
      </p:sp>
      <p:sp>
        <p:nvSpPr>
          <p:cNvPr id="8" name="Rectangle 2"/>
          <p:cNvSpPr>
            <a:spLocks noChangeArrowheads="1"/>
          </p:cNvSpPr>
          <p:nvPr/>
        </p:nvSpPr>
        <p:spPr bwMode="auto">
          <a:xfrm>
            <a:off x="382457" y="2852936"/>
            <a:ext cx="8292655"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ar-EG" sz="3600" b="1" dirty="0"/>
              <a:t>ب. (كالشمعة) </a:t>
            </a:r>
            <a:r>
              <a:rPr lang="ar-EG" sz="3600" dirty="0" smtClean="0"/>
              <a:t>.............................................</a:t>
            </a:r>
          </a:p>
        </p:txBody>
      </p:sp>
      <p:sp>
        <p:nvSpPr>
          <p:cNvPr id="9" name="Rectangle 2"/>
          <p:cNvSpPr>
            <a:spLocks noChangeArrowheads="1"/>
          </p:cNvSpPr>
          <p:nvPr/>
        </p:nvSpPr>
        <p:spPr bwMode="auto">
          <a:xfrm>
            <a:off x="565200" y="4006805"/>
            <a:ext cx="8109912"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ar-EG" sz="3600" b="1" dirty="0"/>
              <a:t>ج. (يهتم بسمعة وطنه) </a:t>
            </a:r>
            <a:r>
              <a:rPr lang="ar-EG" sz="3600" dirty="0" smtClean="0"/>
              <a:t>..................................</a:t>
            </a:r>
            <a:endParaRPr lang="en-US" sz="3600" dirty="0"/>
          </a:p>
        </p:txBody>
      </p:sp>
      <p:sp>
        <p:nvSpPr>
          <p:cNvPr id="10" name="Rectangle 2"/>
          <p:cNvSpPr>
            <a:spLocks noChangeArrowheads="1"/>
          </p:cNvSpPr>
          <p:nvPr/>
        </p:nvSpPr>
        <p:spPr bwMode="auto">
          <a:xfrm>
            <a:off x="319940" y="5301208"/>
            <a:ext cx="8355172"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ar-EG" sz="3600" b="1" dirty="0"/>
              <a:t>د. (فتاة موهوبة) </a:t>
            </a:r>
            <a:r>
              <a:rPr lang="ar-EG" sz="3600" dirty="0" smtClean="0"/>
              <a:t>..........................................</a:t>
            </a:r>
            <a:endParaRPr lang="en-US" sz="3600" dirty="0"/>
          </a:p>
        </p:txBody>
      </p:sp>
      <p:sp>
        <p:nvSpPr>
          <p:cNvPr id="11" name="مربع نص 10"/>
          <p:cNvSpPr txBox="1"/>
          <p:nvPr/>
        </p:nvSpPr>
        <p:spPr>
          <a:xfrm>
            <a:off x="1619672" y="1556792"/>
            <a:ext cx="3281075" cy="646331"/>
          </a:xfrm>
          <a:prstGeom prst="rect">
            <a:avLst/>
          </a:prstGeom>
          <a:noFill/>
        </p:spPr>
        <p:txBody>
          <a:bodyPr wrap="square" rtlCol="1">
            <a:spAutoFit/>
          </a:bodyPr>
          <a:lstStyle/>
          <a:p>
            <a:pPr algn="ctr"/>
            <a:r>
              <a:rPr lang="ar-EG" sz="3600" b="1" dirty="0" smtClean="0">
                <a:solidFill>
                  <a:srgbClr val="FF0000"/>
                </a:solidFill>
              </a:rPr>
              <a:t>المؤمن سمته الوقار</a:t>
            </a:r>
            <a:endParaRPr lang="ar-SA" sz="3600" b="1" dirty="0">
              <a:solidFill>
                <a:srgbClr val="FF0000"/>
              </a:solidFill>
            </a:endParaRPr>
          </a:p>
        </p:txBody>
      </p:sp>
      <p:sp>
        <p:nvSpPr>
          <p:cNvPr id="12" name="مربع نص 11"/>
          <p:cNvSpPr txBox="1"/>
          <p:nvPr/>
        </p:nvSpPr>
        <p:spPr>
          <a:xfrm>
            <a:off x="1722973" y="2852936"/>
            <a:ext cx="3281075" cy="646331"/>
          </a:xfrm>
          <a:prstGeom prst="rect">
            <a:avLst/>
          </a:prstGeom>
          <a:noFill/>
        </p:spPr>
        <p:txBody>
          <a:bodyPr wrap="square" rtlCol="1">
            <a:spAutoFit/>
          </a:bodyPr>
          <a:lstStyle/>
          <a:p>
            <a:pPr algn="ctr"/>
            <a:r>
              <a:rPr lang="ar-EG" sz="3600" b="1" dirty="0" smtClean="0">
                <a:solidFill>
                  <a:srgbClr val="FF0000"/>
                </a:solidFill>
              </a:rPr>
              <a:t>المخلص كالشمعة</a:t>
            </a:r>
            <a:endParaRPr lang="ar-SA" sz="3600" b="1" dirty="0">
              <a:solidFill>
                <a:srgbClr val="FF0000"/>
              </a:solidFill>
            </a:endParaRPr>
          </a:p>
        </p:txBody>
      </p:sp>
      <p:sp>
        <p:nvSpPr>
          <p:cNvPr id="13" name="مربع نص 12"/>
          <p:cNvSpPr txBox="1"/>
          <p:nvPr/>
        </p:nvSpPr>
        <p:spPr>
          <a:xfrm>
            <a:off x="1043608" y="4005064"/>
            <a:ext cx="3713123" cy="646331"/>
          </a:xfrm>
          <a:prstGeom prst="rect">
            <a:avLst/>
          </a:prstGeom>
          <a:noFill/>
        </p:spPr>
        <p:txBody>
          <a:bodyPr wrap="square" rtlCol="1">
            <a:spAutoFit/>
          </a:bodyPr>
          <a:lstStyle/>
          <a:p>
            <a:pPr algn="ctr"/>
            <a:r>
              <a:rPr lang="ar-EG" sz="3600" b="1" dirty="0" smtClean="0">
                <a:solidFill>
                  <a:srgbClr val="FF0000"/>
                </a:solidFill>
              </a:rPr>
              <a:t>القائد يهتم بسمعة وطنه</a:t>
            </a:r>
            <a:endParaRPr lang="ar-SA" sz="3600" b="1" dirty="0">
              <a:solidFill>
                <a:srgbClr val="FF0000"/>
              </a:solidFill>
            </a:endParaRPr>
          </a:p>
        </p:txBody>
      </p:sp>
      <p:sp>
        <p:nvSpPr>
          <p:cNvPr id="14" name="مربع نص 13"/>
          <p:cNvSpPr txBox="1"/>
          <p:nvPr/>
        </p:nvSpPr>
        <p:spPr>
          <a:xfrm>
            <a:off x="1331640" y="5157192"/>
            <a:ext cx="3281075" cy="646331"/>
          </a:xfrm>
          <a:prstGeom prst="rect">
            <a:avLst/>
          </a:prstGeom>
          <a:noFill/>
        </p:spPr>
        <p:txBody>
          <a:bodyPr wrap="square" rtlCol="1">
            <a:spAutoFit/>
          </a:bodyPr>
          <a:lstStyle/>
          <a:p>
            <a:pPr algn="ctr"/>
            <a:r>
              <a:rPr lang="ar-EG" sz="3600" b="1" dirty="0" smtClean="0">
                <a:solidFill>
                  <a:srgbClr val="FF0000"/>
                </a:solidFill>
              </a:rPr>
              <a:t>هند فتاة موهوبة</a:t>
            </a:r>
            <a:endParaRPr lang="ar-SA" sz="3600" b="1" dirty="0">
              <a:solidFill>
                <a:srgbClr val="FF0000"/>
              </a:solidFill>
            </a:endParaRPr>
          </a:p>
        </p:txBody>
      </p:sp>
    </p:spTree>
  </p:cSld>
  <p:clrMapOvr>
    <a:masterClrMapping/>
  </p:clrMapOvr>
  <p:transition>
    <p:wipe/>
    <p:sndAc>
      <p:stSnd>
        <p:snd r:embed="rId2" name="BONGO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himedwn.wav"/>
                                        </p:tgtEl>
                                      </p:cMediaNode>
                                    </p:audio>
                                  </p:subTnLst>
                                </p:cTn>
                              </p:par>
                              <p:par>
                                <p:cTn id="9" presetID="17" presetClass="entr" presetSubtype="10" fill="hold" grpId="0" nodeType="withEffect">
                                  <p:stCondLst>
                                    <p:cond delay="0"/>
                                  </p:stCondLst>
                                  <p:childTnLst>
                                    <p:set>
                                      <p:cBhvr>
                                        <p:cTn id="10" dur="1" fill="hold">
                                          <p:stCondLst>
                                            <p:cond delay="0"/>
                                          </p:stCondLst>
                                        </p:cTn>
                                        <p:tgtEl>
                                          <p:spTgt spid="61441"/>
                                        </p:tgtEl>
                                        <p:attrNameLst>
                                          <p:attrName>style.visibility</p:attrName>
                                        </p:attrNameLst>
                                      </p:cBhvr>
                                      <p:to>
                                        <p:strVal val="visible"/>
                                      </p:to>
                                    </p:set>
                                    <p:anim calcmode="lin" valueType="num">
                                      <p:cBhvr>
                                        <p:cTn id="11" dur="500" fill="hold"/>
                                        <p:tgtEl>
                                          <p:spTgt spid="61441"/>
                                        </p:tgtEl>
                                        <p:attrNameLst>
                                          <p:attrName>ppt_w</p:attrName>
                                        </p:attrNameLst>
                                      </p:cBhvr>
                                      <p:tavLst>
                                        <p:tav tm="0">
                                          <p:val>
                                            <p:fltVal val="0"/>
                                          </p:val>
                                        </p:tav>
                                        <p:tav tm="100000">
                                          <p:val>
                                            <p:strVal val="#ppt_w"/>
                                          </p:val>
                                        </p:tav>
                                      </p:tavLst>
                                    </p:anim>
                                    <p:anim calcmode="lin" valueType="num">
                                      <p:cBhvr>
                                        <p:cTn id="12" dur="500" fill="hold"/>
                                        <p:tgtEl>
                                          <p:spTgt spid="6144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
                                            </p:cond>
                                          </p:stCondLst>
                                          <p:endCondLst>
                                            <p:cond evt="onStopAudio" delay="0">
                                              <p:tgtEl>
                                                <p:sldTgt/>
                                              </p:tgtEl>
                                            </p:cond>
                                          </p:endCondLst>
                                        </p:cTn>
                                        <p:tgtEl>
                                          <p:sndTgt r:embed="rId3" name="chimedwn.wav"/>
                                        </p:tgtEl>
                                      </p:cMediaNode>
                                    </p:audio>
                                  </p:subTnLst>
                                </p:cTn>
                              </p:par>
                            </p:childTnLst>
                          </p:cTn>
                        </p:par>
                      </p:childTnLst>
                    </p:cTn>
                  </p:par>
                  <p:par>
                    <p:cTn id="13" fill="hold">
                      <p:stCondLst>
                        <p:cond delay="indefinite"/>
                      </p:stCondLst>
                      <p:childTnLst>
                        <p:par>
                          <p:cTn id="14" fill="hold">
                            <p:stCondLst>
                              <p:cond delay="0"/>
                            </p:stCondLst>
                            <p:childTnLst>
                              <p:par>
                                <p:cTn id="15" presetID="25"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25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8" dur="25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9" dur="250" accel="50000" fill="hold">
                                          <p:stCondLst>
                                            <p:cond delay="250"/>
                                          </p:stCondLst>
                                        </p:cTn>
                                        <p:tgtEl>
                                          <p:spTgt spid="6"/>
                                        </p:tgtEl>
                                        <p:attrNameLst>
                                          <p:attrName>ppt_w</p:attrName>
                                        </p:attrNameLst>
                                      </p:cBhvr>
                                      <p:tavLst>
                                        <p:tav tm="0">
                                          <p:val>
                                            <p:strVal val="#ppt_w*.05"/>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anim calcmode="lin" valueType="num">
                                      <p:cBhvr>
                                        <p:cTn id="21" dur="25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2" dur="25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3" dur="250" accel="50000" fill="hold">
                                          <p:stCondLst>
                                            <p:cond delay="250"/>
                                          </p:stCondLst>
                                        </p:cTn>
                                        <p:tgtEl>
                                          <p:spTgt spid="6"/>
                                        </p:tgtEl>
                                        <p:attrNameLst>
                                          <p:attrName>ppt_y</p:attrName>
                                        </p:attrNameLst>
                                      </p:cBhvr>
                                      <p:tavLst>
                                        <p:tav tm="0">
                                          <p:val>
                                            <p:strVal val="#ppt_y+.1"/>
                                          </p:val>
                                        </p:tav>
                                        <p:tav tm="100000">
                                          <p:val>
                                            <p:strVal val="#ppt_y"/>
                                          </p:val>
                                        </p:tav>
                                      </p:tavLst>
                                    </p:anim>
                                    <p:animEffect transition="in" filter="fade">
                                      <p:cBhvr>
                                        <p:cTn id="24" dur="500" decel="50000">
                                          <p:stCondLst>
                                            <p:cond delay="0"/>
                                          </p:stCondLst>
                                        </p:cTn>
                                        <p:tgtEl>
                                          <p:spTgt spid="6"/>
                                        </p:tgtEl>
                                      </p:cBhvr>
                                    </p:animEffect>
                                  </p:childTnLst>
                                  <p:subTnLst>
                                    <p:audio>
                                      <p:cMediaNode>
                                        <p:cTn display="0" masterRel="sameClick">
                                          <p:stCondLst>
                                            <p:cond evt="begin" delay="0">
                                              <p:tn val="15"/>
                                            </p:cond>
                                          </p:stCondLst>
                                          <p:endCondLst>
                                            <p:cond evt="onStopAudio" delay="0">
                                              <p:tgtEl>
                                                <p:sldTgt/>
                                              </p:tgtEl>
                                            </p:cond>
                                          </p:endCondLst>
                                        </p:cTn>
                                        <p:tgtEl>
                                          <p:sndTgt r:embed="rId4" name="chord.wav"/>
                                        </p:tgtEl>
                                      </p:cMediaNode>
                                    </p:audio>
                                  </p:subTnLst>
                                </p:cTn>
                              </p:par>
                              <p:par>
                                <p:cTn id="25" presetID="25" presetClass="entr" presetSubtype="0" fill="hold" grpId="0" nodeType="withEffect">
                                  <p:stCondLst>
                                    <p:cond delay="0"/>
                                  </p:stCondLst>
                                  <p:childTnLst>
                                    <p:set>
                                      <p:cBhvr>
                                        <p:cTn id="26" dur="1" fill="hold">
                                          <p:stCondLst>
                                            <p:cond delay="0"/>
                                          </p:stCondLst>
                                        </p:cTn>
                                        <p:tgtEl>
                                          <p:spTgt spid="61442"/>
                                        </p:tgtEl>
                                        <p:attrNameLst>
                                          <p:attrName>style.visibility</p:attrName>
                                        </p:attrNameLst>
                                      </p:cBhvr>
                                      <p:to>
                                        <p:strVal val="visible"/>
                                      </p:to>
                                    </p:set>
                                    <p:anim calcmode="lin" valueType="num">
                                      <p:cBhvr>
                                        <p:cTn id="27" dur="250" decel="50000" fill="hold">
                                          <p:stCondLst>
                                            <p:cond delay="0"/>
                                          </p:stCondLst>
                                        </p:cTn>
                                        <p:tgtEl>
                                          <p:spTgt spid="61442"/>
                                        </p:tgtEl>
                                        <p:attrNameLst>
                                          <p:attrName>style.rotation</p:attrName>
                                        </p:attrNameLst>
                                      </p:cBhvr>
                                      <p:tavLst>
                                        <p:tav tm="0">
                                          <p:val>
                                            <p:fltVal val="-90"/>
                                          </p:val>
                                        </p:tav>
                                        <p:tav tm="100000">
                                          <p:val>
                                            <p:fltVal val="0"/>
                                          </p:val>
                                        </p:tav>
                                      </p:tavLst>
                                    </p:anim>
                                    <p:anim calcmode="lin" valueType="num">
                                      <p:cBhvr>
                                        <p:cTn id="28" dur="250" decel="50000" fill="hold">
                                          <p:stCondLst>
                                            <p:cond delay="0"/>
                                          </p:stCondLst>
                                        </p:cTn>
                                        <p:tgtEl>
                                          <p:spTgt spid="61442"/>
                                        </p:tgtEl>
                                        <p:attrNameLst>
                                          <p:attrName>ppt_w</p:attrName>
                                        </p:attrNameLst>
                                      </p:cBhvr>
                                      <p:tavLst>
                                        <p:tav tm="0">
                                          <p:val>
                                            <p:strVal val="#ppt_w"/>
                                          </p:val>
                                        </p:tav>
                                        <p:tav tm="100000">
                                          <p:val>
                                            <p:strVal val="#ppt_w*.05"/>
                                          </p:val>
                                        </p:tav>
                                      </p:tavLst>
                                    </p:anim>
                                    <p:anim calcmode="lin" valueType="num">
                                      <p:cBhvr>
                                        <p:cTn id="29" dur="250" accel="50000" fill="hold">
                                          <p:stCondLst>
                                            <p:cond delay="250"/>
                                          </p:stCondLst>
                                        </p:cTn>
                                        <p:tgtEl>
                                          <p:spTgt spid="61442"/>
                                        </p:tgtEl>
                                        <p:attrNameLst>
                                          <p:attrName>ppt_w</p:attrName>
                                        </p:attrNameLst>
                                      </p:cBhvr>
                                      <p:tavLst>
                                        <p:tav tm="0">
                                          <p:val>
                                            <p:strVal val="#ppt_w*.05"/>
                                          </p:val>
                                        </p:tav>
                                        <p:tav tm="100000">
                                          <p:val>
                                            <p:strVal val="#ppt_w"/>
                                          </p:val>
                                        </p:tav>
                                      </p:tavLst>
                                    </p:anim>
                                    <p:anim calcmode="lin" valueType="num">
                                      <p:cBhvr>
                                        <p:cTn id="30" dur="500" fill="hold"/>
                                        <p:tgtEl>
                                          <p:spTgt spid="61442"/>
                                        </p:tgtEl>
                                        <p:attrNameLst>
                                          <p:attrName>ppt_h</p:attrName>
                                        </p:attrNameLst>
                                      </p:cBhvr>
                                      <p:tavLst>
                                        <p:tav tm="0">
                                          <p:val>
                                            <p:strVal val="#ppt_h"/>
                                          </p:val>
                                        </p:tav>
                                        <p:tav tm="100000">
                                          <p:val>
                                            <p:strVal val="#ppt_h"/>
                                          </p:val>
                                        </p:tav>
                                      </p:tavLst>
                                    </p:anim>
                                    <p:anim calcmode="lin" valueType="num">
                                      <p:cBhvr>
                                        <p:cTn id="31" dur="250" decel="50000" fill="hold">
                                          <p:stCondLst>
                                            <p:cond delay="0"/>
                                          </p:stCondLst>
                                        </p:cTn>
                                        <p:tgtEl>
                                          <p:spTgt spid="61442"/>
                                        </p:tgtEl>
                                        <p:attrNameLst>
                                          <p:attrName>ppt_x</p:attrName>
                                        </p:attrNameLst>
                                      </p:cBhvr>
                                      <p:tavLst>
                                        <p:tav tm="0">
                                          <p:val>
                                            <p:strVal val="#ppt_x+.4"/>
                                          </p:val>
                                        </p:tav>
                                        <p:tav tm="100000">
                                          <p:val>
                                            <p:strVal val="#ppt_x"/>
                                          </p:val>
                                        </p:tav>
                                      </p:tavLst>
                                    </p:anim>
                                    <p:anim calcmode="lin" valueType="num">
                                      <p:cBhvr>
                                        <p:cTn id="32" dur="250" decel="50000" fill="hold">
                                          <p:stCondLst>
                                            <p:cond delay="0"/>
                                          </p:stCondLst>
                                        </p:cTn>
                                        <p:tgtEl>
                                          <p:spTgt spid="61442"/>
                                        </p:tgtEl>
                                        <p:attrNameLst>
                                          <p:attrName>ppt_y</p:attrName>
                                        </p:attrNameLst>
                                      </p:cBhvr>
                                      <p:tavLst>
                                        <p:tav tm="0">
                                          <p:val>
                                            <p:strVal val="#ppt_y-.2"/>
                                          </p:val>
                                        </p:tav>
                                        <p:tav tm="100000">
                                          <p:val>
                                            <p:strVal val="#ppt_y+.1"/>
                                          </p:val>
                                        </p:tav>
                                      </p:tavLst>
                                    </p:anim>
                                    <p:anim calcmode="lin" valueType="num">
                                      <p:cBhvr>
                                        <p:cTn id="33" dur="250" accel="50000" fill="hold">
                                          <p:stCondLst>
                                            <p:cond delay="250"/>
                                          </p:stCondLst>
                                        </p:cTn>
                                        <p:tgtEl>
                                          <p:spTgt spid="61442"/>
                                        </p:tgtEl>
                                        <p:attrNameLst>
                                          <p:attrName>ppt_y</p:attrName>
                                        </p:attrNameLst>
                                      </p:cBhvr>
                                      <p:tavLst>
                                        <p:tav tm="0">
                                          <p:val>
                                            <p:strVal val="#ppt_y+.1"/>
                                          </p:val>
                                        </p:tav>
                                        <p:tav tm="100000">
                                          <p:val>
                                            <p:strVal val="#ppt_y"/>
                                          </p:val>
                                        </p:tav>
                                      </p:tavLst>
                                    </p:anim>
                                    <p:animEffect transition="in" filter="fade">
                                      <p:cBhvr>
                                        <p:cTn id="34" dur="500" decel="50000">
                                          <p:stCondLst>
                                            <p:cond delay="0"/>
                                          </p:stCondLst>
                                        </p:cTn>
                                        <p:tgtEl>
                                          <p:spTgt spid="61442"/>
                                        </p:tgtEl>
                                      </p:cBhvr>
                                    </p:animEffect>
                                  </p:childTnLst>
                                  <p:subTnLst>
                                    <p:audio>
                                      <p:cMediaNode>
                                        <p:cTn display="0" masterRel="sameClick">
                                          <p:stCondLst>
                                            <p:cond evt="begin" delay="0">
                                              <p:tn val="25"/>
                                            </p:cond>
                                          </p:stCondLst>
                                          <p:endCondLst>
                                            <p:cond evt="onStopAudio" delay="0">
                                              <p:tgtEl>
                                                <p:sldTgt/>
                                              </p:tgtEl>
                                            </p:cond>
                                          </p:endCondLst>
                                        </p:cTn>
                                        <p:tgtEl>
                                          <p:sndTgt r:embed="rId4" name="chord.wav"/>
                                        </p:tgtEl>
                                      </p:cMediaNode>
                                    </p:audio>
                                  </p:sub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145">
                                          <p:stCondLst>
                                            <p:cond delay="0"/>
                                          </p:stCondLst>
                                        </p:cTn>
                                        <p:tgtEl>
                                          <p:spTgt spid="11"/>
                                        </p:tgtEl>
                                      </p:cBhvr>
                                    </p:animEffect>
                                    <p:anim calcmode="lin" valueType="num">
                                      <p:cBhvr>
                                        <p:cTn id="40" dur="456"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166"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166" tmFilter="0, 0; 0.125,0.2665; 0.25,0.4; 0.375,0.465; 0.5,0.5;  0.625,0.535; 0.75,0.6; 0.875,0.7335; 1,1">
                                          <p:stCondLst>
                                            <p:cond delay="166"/>
                                          </p:stCondLst>
                                        </p:cTn>
                                        <p:tgtEl>
                                          <p:spTgt spid="11"/>
                                        </p:tgtEl>
                                        <p:attrNameLst>
                                          <p:attrName>ppt_y</p:attrName>
                                        </p:attrNameLst>
                                      </p:cBhvr>
                                      <p:tavLst>
                                        <p:tav tm="0" fmla="#ppt_y-sin(pi*$)/9">
                                          <p:val>
                                            <p:fltVal val="0"/>
                                          </p:val>
                                        </p:tav>
                                        <p:tav tm="100000">
                                          <p:val>
                                            <p:fltVal val="1"/>
                                          </p:val>
                                        </p:tav>
                                      </p:tavLst>
                                    </p:anim>
                                    <p:anim calcmode="lin" valueType="num">
                                      <p:cBhvr>
                                        <p:cTn id="43" dur="83" tmFilter="0, 0; 0.125,0.2665; 0.25,0.4; 0.375,0.465; 0.5,0.5;  0.625,0.535; 0.75,0.6; 0.875,0.7335; 1,1">
                                          <p:stCondLst>
                                            <p:cond delay="331"/>
                                          </p:stCondLst>
                                        </p:cTn>
                                        <p:tgtEl>
                                          <p:spTgt spid="11"/>
                                        </p:tgtEl>
                                        <p:attrNameLst>
                                          <p:attrName>ppt_y</p:attrName>
                                        </p:attrNameLst>
                                      </p:cBhvr>
                                      <p:tavLst>
                                        <p:tav tm="0" fmla="#ppt_y-sin(pi*$)/27">
                                          <p:val>
                                            <p:fltVal val="0"/>
                                          </p:val>
                                        </p:tav>
                                        <p:tav tm="100000">
                                          <p:val>
                                            <p:fltVal val="1"/>
                                          </p:val>
                                        </p:tav>
                                      </p:tavLst>
                                    </p:anim>
                                    <p:anim calcmode="lin" valueType="num">
                                      <p:cBhvr>
                                        <p:cTn id="44" dur="41" tmFilter="0, 0; 0.125,0.2665; 0.25,0.4; 0.375,0.465; 0.5,0.5;  0.625,0.535; 0.75,0.6; 0.875,0.7335; 1,1">
                                          <p:stCondLst>
                                            <p:cond delay="414"/>
                                          </p:stCondLst>
                                        </p:cTn>
                                        <p:tgtEl>
                                          <p:spTgt spid="11"/>
                                        </p:tgtEl>
                                        <p:attrNameLst>
                                          <p:attrName>ppt_y</p:attrName>
                                        </p:attrNameLst>
                                      </p:cBhvr>
                                      <p:tavLst>
                                        <p:tav tm="0" fmla="#ppt_y-sin(pi*$)/81">
                                          <p:val>
                                            <p:fltVal val="0"/>
                                          </p:val>
                                        </p:tav>
                                        <p:tav tm="100000">
                                          <p:val>
                                            <p:fltVal val="1"/>
                                          </p:val>
                                        </p:tav>
                                      </p:tavLst>
                                    </p:anim>
                                    <p:animScale>
                                      <p:cBhvr>
                                        <p:cTn id="45" dur="7">
                                          <p:stCondLst>
                                            <p:cond delay="163"/>
                                          </p:stCondLst>
                                        </p:cTn>
                                        <p:tgtEl>
                                          <p:spTgt spid="11"/>
                                        </p:tgtEl>
                                      </p:cBhvr>
                                      <p:to x="100000" y="60000"/>
                                    </p:animScale>
                                    <p:animScale>
                                      <p:cBhvr>
                                        <p:cTn id="46" dur="42" decel="50000">
                                          <p:stCondLst>
                                            <p:cond delay="169"/>
                                          </p:stCondLst>
                                        </p:cTn>
                                        <p:tgtEl>
                                          <p:spTgt spid="11"/>
                                        </p:tgtEl>
                                      </p:cBhvr>
                                      <p:to x="100000" y="100000"/>
                                    </p:animScale>
                                    <p:animScale>
                                      <p:cBhvr>
                                        <p:cTn id="47" dur="7">
                                          <p:stCondLst>
                                            <p:cond delay="328"/>
                                          </p:stCondLst>
                                        </p:cTn>
                                        <p:tgtEl>
                                          <p:spTgt spid="11"/>
                                        </p:tgtEl>
                                      </p:cBhvr>
                                      <p:to x="100000" y="80000"/>
                                    </p:animScale>
                                    <p:animScale>
                                      <p:cBhvr>
                                        <p:cTn id="48" dur="42" decel="50000">
                                          <p:stCondLst>
                                            <p:cond delay="335"/>
                                          </p:stCondLst>
                                        </p:cTn>
                                        <p:tgtEl>
                                          <p:spTgt spid="11"/>
                                        </p:tgtEl>
                                      </p:cBhvr>
                                      <p:to x="100000" y="100000"/>
                                    </p:animScale>
                                    <p:animScale>
                                      <p:cBhvr>
                                        <p:cTn id="49" dur="7">
                                          <p:stCondLst>
                                            <p:cond delay="411"/>
                                          </p:stCondLst>
                                        </p:cTn>
                                        <p:tgtEl>
                                          <p:spTgt spid="11"/>
                                        </p:tgtEl>
                                      </p:cBhvr>
                                      <p:to x="100000" y="90000"/>
                                    </p:animScale>
                                    <p:animScale>
                                      <p:cBhvr>
                                        <p:cTn id="50" dur="42" decel="50000">
                                          <p:stCondLst>
                                            <p:cond delay="417"/>
                                          </p:stCondLst>
                                        </p:cTn>
                                        <p:tgtEl>
                                          <p:spTgt spid="11"/>
                                        </p:tgtEl>
                                      </p:cBhvr>
                                      <p:to x="100000" y="100000"/>
                                    </p:animScale>
                                    <p:animScale>
                                      <p:cBhvr>
                                        <p:cTn id="51" dur="7">
                                          <p:stCondLst>
                                            <p:cond delay="452"/>
                                          </p:stCondLst>
                                        </p:cTn>
                                        <p:tgtEl>
                                          <p:spTgt spid="11"/>
                                        </p:tgtEl>
                                      </p:cBhvr>
                                      <p:to x="100000" y="95000"/>
                                    </p:animScale>
                                    <p:animScale>
                                      <p:cBhvr>
                                        <p:cTn id="52" dur="42" decel="50000">
                                          <p:stCondLst>
                                            <p:cond delay="459"/>
                                          </p:stCondLst>
                                        </p:cTn>
                                        <p:tgtEl>
                                          <p:spTgt spid="11"/>
                                        </p:tgtEl>
                                      </p:cBhvr>
                                      <p:to x="100000" y="100000"/>
                                    </p:animScale>
                                  </p:childTnLst>
                                  <p:subTnLst>
                                    <p:audio>
                                      <p:cMediaNode>
                                        <p:cTn display="0" masterRel="sameClick">
                                          <p:stCondLst>
                                            <p:cond evt="begin" delay="0">
                                              <p:tn val="37"/>
                                            </p:cond>
                                          </p:stCondLst>
                                          <p:endCondLst>
                                            <p:cond evt="onStopAudio" delay="0">
                                              <p:tgtEl>
                                                <p:sldTgt/>
                                              </p:tgtEl>
                                            </p:cond>
                                          </p:endCondLst>
                                        </p:cTn>
                                        <p:tgtEl>
                                          <p:sndTgt r:embed="rId5" name="1013 - sha-wapp.wav"/>
                                        </p:tgtEl>
                                      </p:cMediaNode>
                                    </p:audio>
                                  </p:subTnLst>
                                </p:cTn>
                              </p:par>
                            </p:childTnLst>
                          </p:cTn>
                        </p:par>
                      </p:childTnLst>
                    </p:cTn>
                  </p:par>
                  <p:par>
                    <p:cTn id="53" fill="hold">
                      <p:stCondLst>
                        <p:cond delay="indefinite"/>
                      </p:stCondLst>
                      <p:childTnLst>
                        <p:par>
                          <p:cTn id="54" fill="hold">
                            <p:stCondLst>
                              <p:cond delay="0"/>
                            </p:stCondLst>
                            <p:childTnLst>
                              <p:par>
                                <p:cTn id="55" presetID="25" presetClass="entr" presetSubtype="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p:cTn id="57" dur="25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58" dur="25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59" dur="250" accel="50000" fill="hold">
                                          <p:stCondLst>
                                            <p:cond delay="250"/>
                                          </p:stCondLst>
                                        </p:cTn>
                                        <p:tgtEl>
                                          <p:spTgt spid="8"/>
                                        </p:tgtEl>
                                        <p:attrNameLst>
                                          <p:attrName>ppt_w</p:attrName>
                                        </p:attrNameLst>
                                      </p:cBhvr>
                                      <p:tavLst>
                                        <p:tav tm="0">
                                          <p:val>
                                            <p:strVal val="#ppt_w*.05"/>
                                          </p:val>
                                        </p:tav>
                                        <p:tav tm="100000">
                                          <p:val>
                                            <p:strVal val="#ppt_w"/>
                                          </p:val>
                                        </p:tav>
                                      </p:tavLst>
                                    </p:anim>
                                    <p:anim calcmode="lin" valueType="num">
                                      <p:cBhvr>
                                        <p:cTn id="60" dur="500" fill="hold"/>
                                        <p:tgtEl>
                                          <p:spTgt spid="8"/>
                                        </p:tgtEl>
                                        <p:attrNameLst>
                                          <p:attrName>ppt_h</p:attrName>
                                        </p:attrNameLst>
                                      </p:cBhvr>
                                      <p:tavLst>
                                        <p:tav tm="0">
                                          <p:val>
                                            <p:strVal val="#ppt_h"/>
                                          </p:val>
                                        </p:tav>
                                        <p:tav tm="100000">
                                          <p:val>
                                            <p:strVal val="#ppt_h"/>
                                          </p:val>
                                        </p:tav>
                                      </p:tavLst>
                                    </p:anim>
                                    <p:anim calcmode="lin" valueType="num">
                                      <p:cBhvr>
                                        <p:cTn id="61" dur="25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62" dur="25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63" dur="250" accel="50000" fill="hold">
                                          <p:stCondLst>
                                            <p:cond delay="250"/>
                                          </p:stCondLst>
                                        </p:cTn>
                                        <p:tgtEl>
                                          <p:spTgt spid="8"/>
                                        </p:tgtEl>
                                        <p:attrNameLst>
                                          <p:attrName>ppt_y</p:attrName>
                                        </p:attrNameLst>
                                      </p:cBhvr>
                                      <p:tavLst>
                                        <p:tav tm="0">
                                          <p:val>
                                            <p:strVal val="#ppt_y+.1"/>
                                          </p:val>
                                        </p:tav>
                                        <p:tav tm="100000">
                                          <p:val>
                                            <p:strVal val="#ppt_y"/>
                                          </p:val>
                                        </p:tav>
                                      </p:tavLst>
                                    </p:anim>
                                    <p:animEffect transition="in" filter="fade">
                                      <p:cBhvr>
                                        <p:cTn id="64" dur="500" decel="50000">
                                          <p:stCondLst>
                                            <p:cond delay="0"/>
                                          </p:stCondLst>
                                        </p:cTn>
                                        <p:tgtEl>
                                          <p:spTgt spid="8"/>
                                        </p:tgtEl>
                                      </p:cBhvr>
                                    </p:animEffect>
                                  </p:childTnLst>
                                  <p:subTnLst>
                                    <p:audio>
                                      <p:cMediaNode>
                                        <p:cTn display="0" masterRel="sameClick">
                                          <p:stCondLst>
                                            <p:cond evt="begin" delay="0">
                                              <p:tn val="55"/>
                                            </p:cond>
                                          </p:stCondLst>
                                          <p:endCondLst>
                                            <p:cond evt="onStopAudio" delay="0">
                                              <p:tgtEl>
                                                <p:sldTgt/>
                                              </p:tgtEl>
                                            </p:cond>
                                          </p:endCondLst>
                                        </p:cTn>
                                        <p:tgtEl>
                                          <p:sndTgt r:embed="rId4" name="chord.wav"/>
                                        </p:tgtEl>
                                      </p:cMediaNode>
                                    </p:audio>
                                  </p:sub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wipe(down)">
                                      <p:cBhvr>
                                        <p:cTn id="69" dur="145">
                                          <p:stCondLst>
                                            <p:cond delay="0"/>
                                          </p:stCondLst>
                                        </p:cTn>
                                        <p:tgtEl>
                                          <p:spTgt spid="12"/>
                                        </p:tgtEl>
                                      </p:cBhvr>
                                    </p:animEffect>
                                    <p:anim calcmode="lin" valueType="num">
                                      <p:cBhvr>
                                        <p:cTn id="70" dur="456"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1" dur="166"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2" dur="166" tmFilter="0, 0; 0.125,0.2665; 0.25,0.4; 0.375,0.465; 0.5,0.5;  0.625,0.535; 0.75,0.6; 0.875,0.7335; 1,1">
                                          <p:stCondLst>
                                            <p:cond delay="166"/>
                                          </p:stCondLst>
                                        </p:cTn>
                                        <p:tgtEl>
                                          <p:spTgt spid="12"/>
                                        </p:tgtEl>
                                        <p:attrNameLst>
                                          <p:attrName>ppt_y</p:attrName>
                                        </p:attrNameLst>
                                      </p:cBhvr>
                                      <p:tavLst>
                                        <p:tav tm="0" fmla="#ppt_y-sin(pi*$)/9">
                                          <p:val>
                                            <p:fltVal val="0"/>
                                          </p:val>
                                        </p:tav>
                                        <p:tav tm="100000">
                                          <p:val>
                                            <p:fltVal val="1"/>
                                          </p:val>
                                        </p:tav>
                                      </p:tavLst>
                                    </p:anim>
                                    <p:anim calcmode="lin" valueType="num">
                                      <p:cBhvr>
                                        <p:cTn id="73" dur="83" tmFilter="0, 0; 0.125,0.2665; 0.25,0.4; 0.375,0.465; 0.5,0.5;  0.625,0.535; 0.75,0.6; 0.875,0.7335; 1,1">
                                          <p:stCondLst>
                                            <p:cond delay="331"/>
                                          </p:stCondLst>
                                        </p:cTn>
                                        <p:tgtEl>
                                          <p:spTgt spid="12"/>
                                        </p:tgtEl>
                                        <p:attrNameLst>
                                          <p:attrName>ppt_y</p:attrName>
                                        </p:attrNameLst>
                                      </p:cBhvr>
                                      <p:tavLst>
                                        <p:tav tm="0" fmla="#ppt_y-sin(pi*$)/27">
                                          <p:val>
                                            <p:fltVal val="0"/>
                                          </p:val>
                                        </p:tav>
                                        <p:tav tm="100000">
                                          <p:val>
                                            <p:fltVal val="1"/>
                                          </p:val>
                                        </p:tav>
                                      </p:tavLst>
                                    </p:anim>
                                    <p:anim calcmode="lin" valueType="num">
                                      <p:cBhvr>
                                        <p:cTn id="74" dur="41" tmFilter="0, 0; 0.125,0.2665; 0.25,0.4; 0.375,0.465; 0.5,0.5;  0.625,0.535; 0.75,0.6; 0.875,0.7335; 1,1">
                                          <p:stCondLst>
                                            <p:cond delay="414"/>
                                          </p:stCondLst>
                                        </p:cTn>
                                        <p:tgtEl>
                                          <p:spTgt spid="12"/>
                                        </p:tgtEl>
                                        <p:attrNameLst>
                                          <p:attrName>ppt_y</p:attrName>
                                        </p:attrNameLst>
                                      </p:cBhvr>
                                      <p:tavLst>
                                        <p:tav tm="0" fmla="#ppt_y-sin(pi*$)/81">
                                          <p:val>
                                            <p:fltVal val="0"/>
                                          </p:val>
                                        </p:tav>
                                        <p:tav tm="100000">
                                          <p:val>
                                            <p:fltVal val="1"/>
                                          </p:val>
                                        </p:tav>
                                      </p:tavLst>
                                    </p:anim>
                                    <p:animScale>
                                      <p:cBhvr>
                                        <p:cTn id="75" dur="7">
                                          <p:stCondLst>
                                            <p:cond delay="163"/>
                                          </p:stCondLst>
                                        </p:cTn>
                                        <p:tgtEl>
                                          <p:spTgt spid="12"/>
                                        </p:tgtEl>
                                      </p:cBhvr>
                                      <p:to x="100000" y="60000"/>
                                    </p:animScale>
                                    <p:animScale>
                                      <p:cBhvr>
                                        <p:cTn id="76" dur="42" decel="50000">
                                          <p:stCondLst>
                                            <p:cond delay="169"/>
                                          </p:stCondLst>
                                        </p:cTn>
                                        <p:tgtEl>
                                          <p:spTgt spid="12"/>
                                        </p:tgtEl>
                                      </p:cBhvr>
                                      <p:to x="100000" y="100000"/>
                                    </p:animScale>
                                    <p:animScale>
                                      <p:cBhvr>
                                        <p:cTn id="77" dur="7">
                                          <p:stCondLst>
                                            <p:cond delay="328"/>
                                          </p:stCondLst>
                                        </p:cTn>
                                        <p:tgtEl>
                                          <p:spTgt spid="12"/>
                                        </p:tgtEl>
                                      </p:cBhvr>
                                      <p:to x="100000" y="80000"/>
                                    </p:animScale>
                                    <p:animScale>
                                      <p:cBhvr>
                                        <p:cTn id="78" dur="42" decel="50000">
                                          <p:stCondLst>
                                            <p:cond delay="335"/>
                                          </p:stCondLst>
                                        </p:cTn>
                                        <p:tgtEl>
                                          <p:spTgt spid="12"/>
                                        </p:tgtEl>
                                      </p:cBhvr>
                                      <p:to x="100000" y="100000"/>
                                    </p:animScale>
                                    <p:animScale>
                                      <p:cBhvr>
                                        <p:cTn id="79" dur="7">
                                          <p:stCondLst>
                                            <p:cond delay="411"/>
                                          </p:stCondLst>
                                        </p:cTn>
                                        <p:tgtEl>
                                          <p:spTgt spid="12"/>
                                        </p:tgtEl>
                                      </p:cBhvr>
                                      <p:to x="100000" y="90000"/>
                                    </p:animScale>
                                    <p:animScale>
                                      <p:cBhvr>
                                        <p:cTn id="80" dur="42" decel="50000">
                                          <p:stCondLst>
                                            <p:cond delay="417"/>
                                          </p:stCondLst>
                                        </p:cTn>
                                        <p:tgtEl>
                                          <p:spTgt spid="12"/>
                                        </p:tgtEl>
                                      </p:cBhvr>
                                      <p:to x="100000" y="100000"/>
                                    </p:animScale>
                                    <p:animScale>
                                      <p:cBhvr>
                                        <p:cTn id="81" dur="7">
                                          <p:stCondLst>
                                            <p:cond delay="452"/>
                                          </p:stCondLst>
                                        </p:cTn>
                                        <p:tgtEl>
                                          <p:spTgt spid="12"/>
                                        </p:tgtEl>
                                      </p:cBhvr>
                                      <p:to x="100000" y="95000"/>
                                    </p:animScale>
                                    <p:animScale>
                                      <p:cBhvr>
                                        <p:cTn id="82" dur="42" decel="50000">
                                          <p:stCondLst>
                                            <p:cond delay="459"/>
                                          </p:stCondLst>
                                        </p:cTn>
                                        <p:tgtEl>
                                          <p:spTgt spid="12"/>
                                        </p:tgtEl>
                                      </p:cBhvr>
                                      <p:to x="100000" y="100000"/>
                                    </p:animScale>
                                  </p:childTnLst>
                                  <p:subTnLst>
                                    <p:audio>
                                      <p:cMediaNode>
                                        <p:cTn display="0" masterRel="sameClick">
                                          <p:stCondLst>
                                            <p:cond evt="begin" delay="0">
                                              <p:tn val="67"/>
                                            </p:cond>
                                          </p:stCondLst>
                                          <p:endCondLst>
                                            <p:cond evt="onStopAudio" delay="0">
                                              <p:tgtEl>
                                                <p:sldTgt/>
                                              </p:tgtEl>
                                            </p:cond>
                                          </p:endCondLst>
                                        </p:cTn>
                                        <p:tgtEl>
                                          <p:sndTgt r:embed="rId5" name="1013 - sha-wapp.wav"/>
                                        </p:tgtEl>
                                      </p:cMediaNode>
                                    </p:audio>
                                  </p:subTnLst>
                                </p:cTn>
                              </p:par>
                            </p:childTnLst>
                          </p:cTn>
                        </p:par>
                      </p:childTnLst>
                    </p:cTn>
                  </p:par>
                  <p:par>
                    <p:cTn id="83" fill="hold">
                      <p:stCondLst>
                        <p:cond delay="indefinite"/>
                      </p:stCondLst>
                      <p:childTnLst>
                        <p:par>
                          <p:cTn id="84" fill="hold">
                            <p:stCondLst>
                              <p:cond delay="0"/>
                            </p:stCondLst>
                            <p:childTnLst>
                              <p:par>
                                <p:cTn id="85" presetID="25" presetClass="entr" presetSubtype="0" fill="hold" grpId="0" nodeType="clickEffect">
                                  <p:stCondLst>
                                    <p:cond delay="0"/>
                                  </p:stCondLst>
                                  <p:childTnLst>
                                    <p:set>
                                      <p:cBhvr>
                                        <p:cTn id="86" dur="1" fill="hold">
                                          <p:stCondLst>
                                            <p:cond delay="0"/>
                                          </p:stCondLst>
                                        </p:cTn>
                                        <p:tgtEl>
                                          <p:spTgt spid="9"/>
                                        </p:tgtEl>
                                        <p:attrNameLst>
                                          <p:attrName>style.visibility</p:attrName>
                                        </p:attrNameLst>
                                      </p:cBhvr>
                                      <p:to>
                                        <p:strVal val="visible"/>
                                      </p:to>
                                    </p:set>
                                    <p:anim calcmode="lin" valueType="num">
                                      <p:cBhvr>
                                        <p:cTn id="87" dur="25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8" dur="25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89" dur="250" accel="50000" fill="hold">
                                          <p:stCondLst>
                                            <p:cond delay="250"/>
                                          </p:stCondLst>
                                        </p:cTn>
                                        <p:tgtEl>
                                          <p:spTgt spid="9"/>
                                        </p:tgtEl>
                                        <p:attrNameLst>
                                          <p:attrName>ppt_w</p:attrName>
                                        </p:attrNameLst>
                                      </p:cBhvr>
                                      <p:tavLst>
                                        <p:tav tm="0">
                                          <p:val>
                                            <p:strVal val="#ppt_w*.05"/>
                                          </p:val>
                                        </p:tav>
                                        <p:tav tm="100000">
                                          <p:val>
                                            <p:strVal val="#ppt_w"/>
                                          </p:val>
                                        </p:tav>
                                      </p:tavLst>
                                    </p:anim>
                                    <p:anim calcmode="lin" valueType="num">
                                      <p:cBhvr>
                                        <p:cTn id="90" dur="500" fill="hold"/>
                                        <p:tgtEl>
                                          <p:spTgt spid="9"/>
                                        </p:tgtEl>
                                        <p:attrNameLst>
                                          <p:attrName>ppt_h</p:attrName>
                                        </p:attrNameLst>
                                      </p:cBhvr>
                                      <p:tavLst>
                                        <p:tav tm="0">
                                          <p:val>
                                            <p:strVal val="#ppt_h"/>
                                          </p:val>
                                        </p:tav>
                                        <p:tav tm="100000">
                                          <p:val>
                                            <p:strVal val="#ppt_h"/>
                                          </p:val>
                                        </p:tav>
                                      </p:tavLst>
                                    </p:anim>
                                    <p:anim calcmode="lin" valueType="num">
                                      <p:cBhvr>
                                        <p:cTn id="91" dur="25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92" dur="25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93" dur="250" accel="50000" fill="hold">
                                          <p:stCondLst>
                                            <p:cond delay="250"/>
                                          </p:stCondLst>
                                        </p:cTn>
                                        <p:tgtEl>
                                          <p:spTgt spid="9"/>
                                        </p:tgtEl>
                                        <p:attrNameLst>
                                          <p:attrName>ppt_y</p:attrName>
                                        </p:attrNameLst>
                                      </p:cBhvr>
                                      <p:tavLst>
                                        <p:tav tm="0">
                                          <p:val>
                                            <p:strVal val="#ppt_y+.1"/>
                                          </p:val>
                                        </p:tav>
                                        <p:tav tm="100000">
                                          <p:val>
                                            <p:strVal val="#ppt_y"/>
                                          </p:val>
                                        </p:tav>
                                      </p:tavLst>
                                    </p:anim>
                                    <p:animEffect transition="in" filter="fade">
                                      <p:cBhvr>
                                        <p:cTn id="94" dur="500" decel="50000">
                                          <p:stCondLst>
                                            <p:cond delay="0"/>
                                          </p:stCondLst>
                                        </p:cTn>
                                        <p:tgtEl>
                                          <p:spTgt spid="9"/>
                                        </p:tgtEl>
                                      </p:cBhvr>
                                    </p:animEffect>
                                  </p:childTnLst>
                                  <p:subTnLst>
                                    <p:audio>
                                      <p:cMediaNode>
                                        <p:cTn display="0" masterRel="sameClick">
                                          <p:stCondLst>
                                            <p:cond evt="begin" delay="0">
                                              <p:tn val="85"/>
                                            </p:cond>
                                          </p:stCondLst>
                                          <p:endCondLst>
                                            <p:cond evt="onStopAudio" delay="0">
                                              <p:tgtEl>
                                                <p:sldTgt/>
                                              </p:tgtEl>
                                            </p:cond>
                                          </p:endCondLst>
                                        </p:cTn>
                                        <p:tgtEl>
                                          <p:sndTgt r:embed="rId4" name="chord.wav"/>
                                        </p:tgtEl>
                                      </p:cMediaNode>
                                    </p:audio>
                                  </p:subTnLst>
                                </p:cTn>
                              </p:par>
                            </p:childTnLst>
                          </p:cTn>
                        </p:par>
                      </p:childTnLst>
                    </p:cTn>
                  </p:par>
                  <p:par>
                    <p:cTn id="95" fill="hold">
                      <p:stCondLst>
                        <p:cond delay="indefinite"/>
                      </p:stCondLst>
                      <p:childTnLst>
                        <p:par>
                          <p:cTn id="96" fill="hold">
                            <p:stCondLst>
                              <p:cond delay="0"/>
                            </p:stCondLst>
                            <p:childTnLst>
                              <p:par>
                                <p:cTn id="97" presetID="26" presetClass="entr" presetSubtype="0" fill="hold" grpId="0" nodeType="click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wipe(down)">
                                      <p:cBhvr>
                                        <p:cTn id="99" dur="145">
                                          <p:stCondLst>
                                            <p:cond delay="0"/>
                                          </p:stCondLst>
                                        </p:cTn>
                                        <p:tgtEl>
                                          <p:spTgt spid="13"/>
                                        </p:tgtEl>
                                      </p:cBhvr>
                                    </p:animEffect>
                                    <p:anim calcmode="lin" valueType="num">
                                      <p:cBhvr>
                                        <p:cTn id="100" dur="456"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1" dur="166"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2" dur="166" tmFilter="0, 0; 0.125,0.2665; 0.25,0.4; 0.375,0.465; 0.5,0.5;  0.625,0.535; 0.75,0.6; 0.875,0.7335; 1,1">
                                          <p:stCondLst>
                                            <p:cond delay="166"/>
                                          </p:stCondLst>
                                        </p:cTn>
                                        <p:tgtEl>
                                          <p:spTgt spid="13"/>
                                        </p:tgtEl>
                                        <p:attrNameLst>
                                          <p:attrName>ppt_y</p:attrName>
                                        </p:attrNameLst>
                                      </p:cBhvr>
                                      <p:tavLst>
                                        <p:tav tm="0" fmla="#ppt_y-sin(pi*$)/9">
                                          <p:val>
                                            <p:fltVal val="0"/>
                                          </p:val>
                                        </p:tav>
                                        <p:tav tm="100000">
                                          <p:val>
                                            <p:fltVal val="1"/>
                                          </p:val>
                                        </p:tav>
                                      </p:tavLst>
                                    </p:anim>
                                    <p:anim calcmode="lin" valueType="num">
                                      <p:cBhvr>
                                        <p:cTn id="103" dur="83" tmFilter="0, 0; 0.125,0.2665; 0.25,0.4; 0.375,0.465; 0.5,0.5;  0.625,0.535; 0.75,0.6; 0.875,0.7335; 1,1">
                                          <p:stCondLst>
                                            <p:cond delay="331"/>
                                          </p:stCondLst>
                                        </p:cTn>
                                        <p:tgtEl>
                                          <p:spTgt spid="13"/>
                                        </p:tgtEl>
                                        <p:attrNameLst>
                                          <p:attrName>ppt_y</p:attrName>
                                        </p:attrNameLst>
                                      </p:cBhvr>
                                      <p:tavLst>
                                        <p:tav tm="0" fmla="#ppt_y-sin(pi*$)/27">
                                          <p:val>
                                            <p:fltVal val="0"/>
                                          </p:val>
                                        </p:tav>
                                        <p:tav tm="100000">
                                          <p:val>
                                            <p:fltVal val="1"/>
                                          </p:val>
                                        </p:tav>
                                      </p:tavLst>
                                    </p:anim>
                                    <p:anim calcmode="lin" valueType="num">
                                      <p:cBhvr>
                                        <p:cTn id="104" dur="41" tmFilter="0, 0; 0.125,0.2665; 0.25,0.4; 0.375,0.465; 0.5,0.5;  0.625,0.535; 0.75,0.6; 0.875,0.7335; 1,1">
                                          <p:stCondLst>
                                            <p:cond delay="414"/>
                                          </p:stCondLst>
                                        </p:cTn>
                                        <p:tgtEl>
                                          <p:spTgt spid="13"/>
                                        </p:tgtEl>
                                        <p:attrNameLst>
                                          <p:attrName>ppt_y</p:attrName>
                                        </p:attrNameLst>
                                      </p:cBhvr>
                                      <p:tavLst>
                                        <p:tav tm="0" fmla="#ppt_y-sin(pi*$)/81">
                                          <p:val>
                                            <p:fltVal val="0"/>
                                          </p:val>
                                        </p:tav>
                                        <p:tav tm="100000">
                                          <p:val>
                                            <p:fltVal val="1"/>
                                          </p:val>
                                        </p:tav>
                                      </p:tavLst>
                                    </p:anim>
                                    <p:animScale>
                                      <p:cBhvr>
                                        <p:cTn id="105" dur="7">
                                          <p:stCondLst>
                                            <p:cond delay="163"/>
                                          </p:stCondLst>
                                        </p:cTn>
                                        <p:tgtEl>
                                          <p:spTgt spid="13"/>
                                        </p:tgtEl>
                                      </p:cBhvr>
                                      <p:to x="100000" y="60000"/>
                                    </p:animScale>
                                    <p:animScale>
                                      <p:cBhvr>
                                        <p:cTn id="106" dur="42" decel="50000">
                                          <p:stCondLst>
                                            <p:cond delay="169"/>
                                          </p:stCondLst>
                                        </p:cTn>
                                        <p:tgtEl>
                                          <p:spTgt spid="13"/>
                                        </p:tgtEl>
                                      </p:cBhvr>
                                      <p:to x="100000" y="100000"/>
                                    </p:animScale>
                                    <p:animScale>
                                      <p:cBhvr>
                                        <p:cTn id="107" dur="7">
                                          <p:stCondLst>
                                            <p:cond delay="328"/>
                                          </p:stCondLst>
                                        </p:cTn>
                                        <p:tgtEl>
                                          <p:spTgt spid="13"/>
                                        </p:tgtEl>
                                      </p:cBhvr>
                                      <p:to x="100000" y="80000"/>
                                    </p:animScale>
                                    <p:animScale>
                                      <p:cBhvr>
                                        <p:cTn id="108" dur="42" decel="50000">
                                          <p:stCondLst>
                                            <p:cond delay="335"/>
                                          </p:stCondLst>
                                        </p:cTn>
                                        <p:tgtEl>
                                          <p:spTgt spid="13"/>
                                        </p:tgtEl>
                                      </p:cBhvr>
                                      <p:to x="100000" y="100000"/>
                                    </p:animScale>
                                    <p:animScale>
                                      <p:cBhvr>
                                        <p:cTn id="109" dur="7">
                                          <p:stCondLst>
                                            <p:cond delay="411"/>
                                          </p:stCondLst>
                                        </p:cTn>
                                        <p:tgtEl>
                                          <p:spTgt spid="13"/>
                                        </p:tgtEl>
                                      </p:cBhvr>
                                      <p:to x="100000" y="90000"/>
                                    </p:animScale>
                                    <p:animScale>
                                      <p:cBhvr>
                                        <p:cTn id="110" dur="42" decel="50000">
                                          <p:stCondLst>
                                            <p:cond delay="417"/>
                                          </p:stCondLst>
                                        </p:cTn>
                                        <p:tgtEl>
                                          <p:spTgt spid="13"/>
                                        </p:tgtEl>
                                      </p:cBhvr>
                                      <p:to x="100000" y="100000"/>
                                    </p:animScale>
                                    <p:animScale>
                                      <p:cBhvr>
                                        <p:cTn id="111" dur="7">
                                          <p:stCondLst>
                                            <p:cond delay="452"/>
                                          </p:stCondLst>
                                        </p:cTn>
                                        <p:tgtEl>
                                          <p:spTgt spid="13"/>
                                        </p:tgtEl>
                                      </p:cBhvr>
                                      <p:to x="100000" y="95000"/>
                                    </p:animScale>
                                    <p:animScale>
                                      <p:cBhvr>
                                        <p:cTn id="112" dur="42" decel="50000">
                                          <p:stCondLst>
                                            <p:cond delay="459"/>
                                          </p:stCondLst>
                                        </p:cTn>
                                        <p:tgtEl>
                                          <p:spTgt spid="13"/>
                                        </p:tgtEl>
                                      </p:cBhvr>
                                      <p:to x="100000" y="100000"/>
                                    </p:animScale>
                                  </p:childTnLst>
                                  <p:subTnLst>
                                    <p:audio>
                                      <p:cMediaNode>
                                        <p:cTn display="0" masterRel="sameClick">
                                          <p:stCondLst>
                                            <p:cond evt="begin" delay="0">
                                              <p:tn val="97"/>
                                            </p:cond>
                                          </p:stCondLst>
                                          <p:endCondLst>
                                            <p:cond evt="onStopAudio" delay="0">
                                              <p:tgtEl>
                                                <p:sldTgt/>
                                              </p:tgtEl>
                                            </p:cond>
                                          </p:endCondLst>
                                        </p:cTn>
                                        <p:tgtEl>
                                          <p:sndTgt r:embed="rId5" name="1013 - sha-wapp.wav"/>
                                        </p:tgtEl>
                                      </p:cMediaNode>
                                    </p:audio>
                                  </p:subTnLst>
                                </p:cTn>
                              </p:par>
                            </p:childTnLst>
                          </p:cTn>
                        </p:par>
                      </p:childTnLst>
                    </p:cTn>
                  </p:par>
                  <p:par>
                    <p:cTn id="113" fill="hold">
                      <p:stCondLst>
                        <p:cond delay="indefinite"/>
                      </p:stCondLst>
                      <p:childTnLst>
                        <p:par>
                          <p:cTn id="114" fill="hold">
                            <p:stCondLst>
                              <p:cond delay="0"/>
                            </p:stCondLst>
                            <p:childTnLst>
                              <p:par>
                                <p:cTn id="115" presetID="25" presetClass="entr" presetSubtype="0" fill="hold" grpId="0" nodeType="clickEffect">
                                  <p:stCondLst>
                                    <p:cond delay="0"/>
                                  </p:stCondLst>
                                  <p:childTnLst>
                                    <p:set>
                                      <p:cBhvr>
                                        <p:cTn id="116" dur="1" fill="hold">
                                          <p:stCondLst>
                                            <p:cond delay="0"/>
                                          </p:stCondLst>
                                        </p:cTn>
                                        <p:tgtEl>
                                          <p:spTgt spid="10"/>
                                        </p:tgtEl>
                                        <p:attrNameLst>
                                          <p:attrName>style.visibility</p:attrName>
                                        </p:attrNameLst>
                                      </p:cBhvr>
                                      <p:to>
                                        <p:strVal val="visible"/>
                                      </p:to>
                                    </p:set>
                                    <p:anim calcmode="lin" valueType="num">
                                      <p:cBhvr>
                                        <p:cTn id="117" dur="25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18" dur="25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19" dur="250" accel="50000" fill="hold">
                                          <p:stCondLst>
                                            <p:cond delay="250"/>
                                          </p:stCondLst>
                                        </p:cTn>
                                        <p:tgtEl>
                                          <p:spTgt spid="10"/>
                                        </p:tgtEl>
                                        <p:attrNameLst>
                                          <p:attrName>ppt_w</p:attrName>
                                        </p:attrNameLst>
                                      </p:cBhvr>
                                      <p:tavLst>
                                        <p:tav tm="0">
                                          <p:val>
                                            <p:strVal val="#ppt_w*.05"/>
                                          </p:val>
                                        </p:tav>
                                        <p:tav tm="100000">
                                          <p:val>
                                            <p:strVal val="#ppt_w"/>
                                          </p:val>
                                        </p:tav>
                                      </p:tavLst>
                                    </p:anim>
                                    <p:anim calcmode="lin" valueType="num">
                                      <p:cBhvr>
                                        <p:cTn id="120" dur="500" fill="hold"/>
                                        <p:tgtEl>
                                          <p:spTgt spid="10"/>
                                        </p:tgtEl>
                                        <p:attrNameLst>
                                          <p:attrName>ppt_h</p:attrName>
                                        </p:attrNameLst>
                                      </p:cBhvr>
                                      <p:tavLst>
                                        <p:tav tm="0">
                                          <p:val>
                                            <p:strVal val="#ppt_h"/>
                                          </p:val>
                                        </p:tav>
                                        <p:tav tm="100000">
                                          <p:val>
                                            <p:strVal val="#ppt_h"/>
                                          </p:val>
                                        </p:tav>
                                      </p:tavLst>
                                    </p:anim>
                                    <p:anim calcmode="lin" valueType="num">
                                      <p:cBhvr>
                                        <p:cTn id="121" dur="25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2" dur="25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23" dur="250" accel="50000" fill="hold">
                                          <p:stCondLst>
                                            <p:cond delay="250"/>
                                          </p:stCondLst>
                                        </p:cTn>
                                        <p:tgtEl>
                                          <p:spTgt spid="10"/>
                                        </p:tgtEl>
                                        <p:attrNameLst>
                                          <p:attrName>ppt_y</p:attrName>
                                        </p:attrNameLst>
                                      </p:cBhvr>
                                      <p:tavLst>
                                        <p:tav tm="0">
                                          <p:val>
                                            <p:strVal val="#ppt_y+.1"/>
                                          </p:val>
                                        </p:tav>
                                        <p:tav tm="100000">
                                          <p:val>
                                            <p:strVal val="#ppt_y"/>
                                          </p:val>
                                        </p:tav>
                                      </p:tavLst>
                                    </p:anim>
                                    <p:animEffect transition="in" filter="fade">
                                      <p:cBhvr>
                                        <p:cTn id="124" dur="500" decel="50000">
                                          <p:stCondLst>
                                            <p:cond delay="0"/>
                                          </p:stCondLst>
                                        </p:cTn>
                                        <p:tgtEl>
                                          <p:spTgt spid="10"/>
                                        </p:tgtEl>
                                      </p:cBhvr>
                                    </p:animEffect>
                                  </p:childTnLst>
                                  <p:subTnLst>
                                    <p:audio>
                                      <p:cMediaNode>
                                        <p:cTn display="0" masterRel="sameClick">
                                          <p:stCondLst>
                                            <p:cond evt="begin" delay="0">
                                              <p:tn val="115"/>
                                            </p:cond>
                                          </p:stCondLst>
                                          <p:endCondLst>
                                            <p:cond evt="onStopAudio" delay="0">
                                              <p:tgtEl>
                                                <p:sldTgt/>
                                              </p:tgtEl>
                                            </p:cond>
                                          </p:endCondLst>
                                        </p:cTn>
                                        <p:tgtEl>
                                          <p:sndTgt r:embed="rId4" name="chord.wav"/>
                                        </p:tgtEl>
                                      </p:cMediaNode>
                                    </p:audio>
                                  </p:subTnLst>
                                </p:cTn>
                              </p:par>
                            </p:childTnLst>
                          </p:cTn>
                        </p:par>
                      </p:childTnLst>
                    </p:cTn>
                  </p:par>
                  <p:par>
                    <p:cTn id="125" fill="hold">
                      <p:stCondLst>
                        <p:cond delay="indefinite"/>
                      </p:stCondLst>
                      <p:childTnLst>
                        <p:par>
                          <p:cTn id="126" fill="hold">
                            <p:stCondLst>
                              <p:cond delay="0"/>
                            </p:stCondLst>
                            <p:childTnLst>
                              <p:par>
                                <p:cTn id="127" presetID="26" presetClass="entr" presetSubtype="0" fill="hold" grpId="0" nodeType="clickEffect">
                                  <p:stCondLst>
                                    <p:cond delay="0"/>
                                  </p:stCondLst>
                                  <p:childTnLst>
                                    <p:set>
                                      <p:cBhvr>
                                        <p:cTn id="128" dur="1" fill="hold">
                                          <p:stCondLst>
                                            <p:cond delay="0"/>
                                          </p:stCondLst>
                                        </p:cTn>
                                        <p:tgtEl>
                                          <p:spTgt spid="14"/>
                                        </p:tgtEl>
                                        <p:attrNameLst>
                                          <p:attrName>style.visibility</p:attrName>
                                        </p:attrNameLst>
                                      </p:cBhvr>
                                      <p:to>
                                        <p:strVal val="visible"/>
                                      </p:to>
                                    </p:set>
                                    <p:animEffect transition="in" filter="wipe(down)">
                                      <p:cBhvr>
                                        <p:cTn id="129" dur="145">
                                          <p:stCondLst>
                                            <p:cond delay="0"/>
                                          </p:stCondLst>
                                        </p:cTn>
                                        <p:tgtEl>
                                          <p:spTgt spid="14"/>
                                        </p:tgtEl>
                                      </p:cBhvr>
                                    </p:animEffect>
                                    <p:anim calcmode="lin" valueType="num">
                                      <p:cBhvr>
                                        <p:cTn id="130" dur="456"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1" dur="166"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2" dur="166" tmFilter="0, 0; 0.125,0.2665; 0.25,0.4; 0.375,0.465; 0.5,0.5;  0.625,0.535; 0.75,0.6; 0.875,0.7335; 1,1">
                                          <p:stCondLst>
                                            <p:cond delay="166"/>
                                          </p:stCondLst>
                                        </p:cTn>
                                        <p:tgtEl>
                                          <p:spTgt spid="14"/>
                                        </p:tgtEl>
                                        <p:attrNameLst>
                                          <p:attrName>ppt_y</p:attrName>
                                        </p:attrNameLst>
                                      </p:cBhvr>
                                      <p:tavLst>
                                        <p:tav tm="0" fmla="#ppt_y-sin(pi*$)/9">
                                          <p:val>
                                            <p:fltVal val="0"/>
                                          </p:val>
                                        </p:tav>
                                        <p:tav tm="100000">
                                          <p:val>
                                            <p:fltVal val="1"/>
                                          </p:val>
                                        </p:tav>
                                      </p:tavLst>
                                    </p:anim>
                                    <p:anim calcmode="lin" valueType="num">
                                      <p:cBhvr>
                                        <p:cTn id="133" dur="83" tmFilter="0, 0; 0.125,0.2665; 0.25,0.4; 0.375,0.465; 0.5,0.5;  0.625,0.535; 0.75,0.6; 0.875,0.7335; 1,1">
                                          <p:stCondLst>
                                            <p:cond delay="331"/>
                                          </p:stCondLst>
                                        </p:cTn>
                                        <p:tgtEl>
                                          <p:spTgt spid="14"/>
                                        </p:tgtEl>
                                        <p:attrNameLst>
                                          <p:attrName>ppt_y</p:attrName>
                                        </p:attrNameLst>
                                      </p:cBhvr>
                                      <p:tavLst>
                                        <p:tav tm="0" fmla="#ppt_y-sin(pi*$)/27">
                                          <p:val>
                                            <p:fltVal val="0"/>
                                          </p:val>
                                        </p:tav>
                                        <p:tav tm="100000">
                                          <p:val>
                                            <p:fltVal val="1"/>
                                          </p:val>
                                        </p:tav>
                                      </p:tavLst>
                                    </p:anim>
                                    <p:anim calcmode="lin" valueType="num">
                                      <p:cBhvr>
                                        <p:cTn id="134" dur="41" tmFilter="0, 0; 0.125,0.2665; 0.25,0.4; 0.375,0.465; 0.5,0.5;  0.625,0.535; 0.75,0.6; 0.875,0.7335; 1,1">
                                          <p:stCondLst>
                                            <p:cond delay="414"/>
                                          </p:stCondLst>
                                        </p:cTn>
                                        <p:tgtEl>
                                          <p:spTgt spid="14"/>
                                        </p:tgtEl>
                                        <p:attrNameLst>
                                          <p:attrName>ppt_y</p:attrName>
                                        </p:attrNameLst>
                                      </p:cBhvr>
                                      <p:tavLst>
                                        <p:tav tm="0" fmla="#ppt_y-sin(pi*$)/81">
                                          <p:val>
                                            <p:fltVal val="0"/>
                                          </p:val>
                                        </p:tav>
                                        <p:tav tm="100000">
                                          <p:val>
                                            <p:fltVal val="1"/>
                                          </p:val>
                                        </p:tav>
                                      </p:tavLst>
                                    </p:anim>
                                    <p:animScale>
                                      <p:cBhvr>
                                        <p:cTn id="135" dur="7">
                                          <p:stCondLst>
                                            <p:cond delay="163"/>
                                          </p:stCondLst>
                                        </p:cTn>
                                        <p:tgtEl>
                                          <p:spTgt spid="14"/>
                                        </p:tgtEl>
                                      </p:cBhvr>
                                      <p:to x="100000" y="60000"/>
                                    </p:animScale>
                                    <p:animScale>
                                      <p:cBhvr>
                                        <p:cTn id="136" dur="42" decel="50000">
                                          <p:stCondLst>
                                            <p:cond delay="169"/>
                                          </p:stCondLst>
                                        </p:cTn>
                                        <p:tgtEl>
                                          <p:spTgt spid="14"/>
                                        </p:tgtEl>
                                      </p:cBhvr>
                                      <p:to x="100000" y="100000"/>
                                    </p:animScale>
                                    <p:animScale>
                                      <p:cBhvr>
                                        <p:cTn id="137" dur="7">
                                          <p:stCondLst>
                                            <p:cond delay="328"/>
                                          </p:stCondLst>
                                        </p:cTn>
                                        <p:tgtEl>
                                          <p:spTgt spid="14"/>
                                        </p:tgtEl>
                                      </p:cBhvr>
                                      <p:to x="100000" y="80000"/>
                                    </p:animScale>
                                    <p:animScale>
                                      <p:cBhvr>
                                        <p:cTn id="138" dur="42" decel="50000">
                                          <p:stCondLst>
                                            <p:cond delay="335"/>
                                          </p:stCondLst>
                                        </p:cTn>
                                        <p:tgtEl>
                                          <p:spTgt spid="14"/>
                                        </p:tgtEl>
                                      </p:cBhvr>
                                      <p:to x="100000" y="100000"/>
                                    </p:animScale>
                                    <p:animScale>
                                      <p:cBhvr>
                                        <p:cTn id="139" dur="7">
                                          <p:stCondLst>
                                            <p:cond delay="411"/>
                                          </p:stCondLst>
                                        </p:cTn>
                                        <p:tgtEl>
                                          <p:spTgt spid="14"/>
                                        </p:tgtEl>
                                      </p:cBhvr>
                                      <p:to x="100000" y="90000"/>
                                    </p:animScale>
                                    <p:animScale>
                                      <p:cBhvr>
                                        <p:cTn id="140" dur="42" decel="50000">
                                          <p:stCondLst>
                                            <p:cond delay="417"/>
                                          </p:stCondLst>
                                        </p:cTn>
                                        <p:tgtEl>
                                          <p:spTgt spid="14"/>
                                        </p:tgtEl>
                                      </p:cBhvr>
                                      <p:to x="100000" y="100000"/>
                                    </p:animScale>
                                    <p:animScale>
                                      <p:cBhvr>
                                        <p:cTn id="141" dur="7">
                                          <p:stCondLst>
                                            <p:cond delay="452"/>
                                          </p:stCondLst>
                                        </p:cTn>
                                        <p:tgtEl>
                                          <p:spTgt spid="14"/>
                                        </p:tgtEl>
                                      </p:cBhvr>
                                      <p:to x="100000" y="95000"/>
                                    </p:animScale>
                                    <p:animScale>
                                      <p:cBhvr>
                                        <p:cTn id="142" dur="42" decel="50000">
                                          <p:stCondLst>
                                            <p:cond delay="459"/>
                                          </p:stCondLst>
                                        </p:cTn>
                                        <p:tgtEl>
                                          <p:spTgt spid="14"/>
                                        </p:tgtEl>
                                      </p:cBhvr>
                                      <p:to x="100000" y="100000"/>
                                    </p:animScale>
                                  </p:childTnLst>
                                  <p:subTnLst>
                                    <p:audio>
                                      <p:cMediaNode>
                                        <p:cTn display="0" masterRel="sameClick">
                                          <p:stCondLst>
                                            <p:cond evt="begin" delay="0">
                                              <p:tn val="127"/>
                                            </p:cond>
                                          </p:stCondLst>
                                          <p:endCondLst>
                                            <p:cond evt="onStopAudio" delay="0">
                                              <p:tgtEl>
                                                <p:sldTgt/>
                                              </p:tgtEl>
                                            </p:cond>
                                          </p:endCondLst>
                                        </p:cTn>
                                        <p:tgtEl>
                                          <p:sndTgt r:embed="rId5" name="1013 - sha-wap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1" grpId="0"/>
      <p:bldP spid="61442" grpId="0"/>
      <p:bldP spid="8" grpId="0"/>
      <p:bldP spid="9" grpId="0"/>
      <p:bldP spid="10" grpId="0"/>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p:cNvGrpSpPr/>
          <p:nvPr/>
        </p:nvGrpSpPr>
        <p:grpSpPr>
          <a:xfrm>
            <a:off x="179512" y="0"/>
            <a:ext cx="8712968" cy="1175048"/>
            <a:chOff x="179512" y="620688"/>
            <a:chExt cx="8712968" cy="914400"/>
          </a:xfrm>
        </p:grpSpPr>
        <p:sp>
          <p:nvSpPr>
            <p:cNvPr id="3" name="إطار 2"/>
            <p:cNvSpPr/>
            <p:nvPr/>
          </p:nvSpPr>
          <p:spPr>
            <a:xfrm>
              <a:off x="179512" y="620688"/>
              <a:ext cx="8712968" cy="914400"/>
            </a:xfrm>
            <a:prstGeom prst="frame">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4" name="مستطيل مستدير الزوايا 3"/>
            <p:cNvSpPr/>
            <p:nvPr/>
          </p:nvSpPr>
          <p:spPr>
            <a:xfrm>
              <a:off x="395536" y="764704"/>
              <a:ext cx="8280920" cy="648072"/>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5" name="Rectangle 1"/>
          <p:cNvSpPr>
            <a:spLocks noChangeArrowheads="1"/>
          </p:cNvSpPr>
          <p:nvPr/>
        </p:nvSpPr>
        <p:spPr bwMode="auto">
          <a:xfrm>
            <a:off x="2727856" y="291426"/>
            <a:ext cx="5790367"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EG"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أستخدم كلاًّ مما يلي خبرًا لمبتدأ مناسب:</a:t>
            </a:r>
            <a:endParaRPr kumimoji="0" lang="ar-EG"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صورة 5" descr="3481.gif"/>
          <p:cNvPicPr>
            <a:picLocks noChangeAspect="1"/>
          </p:cNvPicPr>
          <p:nvPr/>
        </p:nvPicPr>
        <p:blipFill>
          <a:blip r:embed="rId5" cstate="print"/>
          <a:stretch>
            <a:fillRect/>
          </a:stretch>
        </p:blipFill>
        <p:spPr>
          <a:xfrm>
            <a:off x="0" y="1305272"/>
            <a:ext cx="9144000" cy="5552728"/>
          </a:xfrm>
          <a:prstGeom prst="rect">
            <a:avLst/>
          </a:prstGeom>
          <a:solidFill>
            <a:schemeClr val="bg1"/>
          </a:solidFill>
        </p:spPr>
      </p:pic>
      <p:sp>
        <p:nvSpPr>
          <p:cNvPr id="7" name="Rectangle 2"/>
          <p:cNvSpPr>
            <a:spLocks noChangeArrowheads="1"/>
          </p:cNvSpPr>
          <p:nvPr/>
        </p:nvSpPr>
        <p:spPr bwMode="auto">
          <a:xfrm>
            <a:off x="252614" y="1774557"/>
            <a:ext cx="8422498"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ar-EG" sz="3600" b="1" dirty="0" smtClean="0"/>
              <a:t>هـ. </a:t>
            </a:r>
            <a:r>
              <a:rPr lang="ar-EG" sz="3600" b="1" dirty="0"/>
              <a:t>(قاض عادل) </a:t>
            </a:r>
            <a:r>
              <a:rPr lang="ar-EG" sz="3600" dirty="0"/>
              <a:t>............................................</a:t>
            </a:r>
            <a:endParaRPr lang="en-US" sz="3600" dirty="0"/>
          </a:p>
        </p:txBody>
      </p:sp>
      <p:sp>
        <p:nvSpPr>
          <p:cNvPr id="8" name="Rectangle 2"/>
          <p:cNvSpPr>
            <a:spLocks noChangeArrowheads="1"/>
          </p:cNvSpPr>
          <p:nvPr/>
        </p:nvSpPr>
        <p:spPr bwMode="auto">
          <a:xfrm>
            <a:off x="606878" y="3646765"/>
            <a:ext cx="8068234"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ar-EG" sz="3600" b="1" dirty="0"/>
              <a:t>و. (غرفة الإدارة) </a:t>
            </a:r>
            <a:r>
              <a:rPr lang="ar-EG" sz="3600" dirty="0"/>
              <a:t>........................................</a:t>
            </a:r>
            <a:endParaRPr lang="en-US" sz="3600" dirty="0"/>
          </a:p>
        </p:txBody>
      </p:sp>
      <p:sp>
        <p:nvSpPr>
          <p:cNvPr id="9" name="Rectangle 2"/>
          <p:cNvSpPr>
            <a:spLocks noChangeArrowheads="1"/>
          </p:cNvSpPr>
          <p:nvPr/>
        </p:nvSpPr>
        <p:spPr bwMode="auto">
          <a:xfrm>
            <a:off x="592450" y="5086925"/>
            <a:ext cx="8082662"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ar-EG" sz="3600" b="1" dirty="0"/>
              <a:t>ز. (خطأ) </a:t>
            </a:r>
            <a:r>
              <a:rPr lang="ar-EG" sz="3600" dirty="0"/>
              <a:t>..................................................</a:t>
            </a:r>
            <a:endParaRPr lang="en-US" sz="3600" dirty="0"/>
          </a:p>
        </p:txBody>
      </p:sp>
      <p:sp>
        <p:nvSpPr>
          <p:cNvPr id="10" name="مربع نص 9"/>
          <p:cNvSpPr txBox="1"/>
          <p:nvPr/>
        </p:nvSpPr>
        <p:spPr>
          <a:xfrm>
            <a:off x="1619672" y="1772816"/>
            <a:ext cx="3281075" cy="646331"/>
          </a:xfrm>
          <a:prstGeom prst="rect">
            <a:avLst/>
          </a:prstGeom>
          <a:noFill/>
        </p:spPr>
        <p:txBody>
          <a:bodyPr wrap="square" rtlCol="1">
            <a:spAutoFit/>
          </a:bodyPr>
          <a:lstStyle/>
          <a:p>
            <a:pPr algn="ctr"/>
            <a:r>
              <a:rPr lang="ar-EG" sz="3600" b="1" dirty="0" smtClean="0">
                <a:solidFill>
                  <a:srgbClr val="FF0000"/>
                </a:solidFill>
              </a:rPr>
              <a:t>هذا قاض عادل</a:t>
            </a:r>
            <a:endParaRPr lang="ar-SA" sz="3600" b="1" dirty="0">
              <a:solidFill>
                <a:srgbClr val="FF0000"/>
              </a:solidFill>
            </a:endParaRPr>
          </a:p>
        </p:txBody>
      </p:sp>
      <p:sp>
        <p:nvSpPr>
          <p:cNvPr id="11" name="مربع نص 10"/>
          <p:cNvSpPr txBox="1"/>
          <p:nvPr/>
        </p:nvSpPr>
        <p:spPr>
          <a:xfrm>
            <a:off x="1619672" y="3573016"/>
            <a:ext cx="3281075" cy="646331"/>
          </a:xfrm>
          <a:prstGeom prst="rect">
            <a:avLst/>
          </a:prstGeom>
          <a:noFill/>
        </p:spPr>
        <p:txBody>
          <a:bodyPr wrap="square" rtlCol="1">
            <a:spAutoFit/>
          </a:bodyPr>
          <a:lstStyle/>
          <a:p>
            <a:pPr algn="ctr"/>
            <a:r>
              <a:rPr lang="ar-EG" sz="3600" b="1" dirty="0" smtClean="0">
                <a:solidFill>
                  <a:srgbClr val="FF0000"/>
                </a:solidFill>
              </a:rPr>
              <a:t>هذه غرفة الإدارة</a:t>
            </a:r>
            <a:endParaRPr lang="ar-SA" sz="3600" b="1" dirty="0">
              <a:solidFill>
                <a:srgbClr val="FF0000"/>
              </a:solidFill>
            </a:endParaRPr>
          </a:p>
        </p:txBody>
      </p:sp>
      <p:sp>
        <p:nvSpPr>
          <p:cNvPr id="12" name="مربع نص 11"/>
          <p:cNvSpPr txBox="1"/>
          <p:nvPr/>
        </p:nvSpPr>
        <p:spPr>
          <a:xfrm>
            <a:off x="1619672" y="5013176"/>
            <a:ext cx="3281075" cy="646331"/>
          </a:xfrm>
          <a:prstGeom prst="rect">
            <a:avLst/>
          </a:prstGeom>
          <a:noFill/>
        </p:spPr>
        <p:txBody>
          <a:bodyPr wrap="square" rtlCol="1">
            <a:spAutoFit/>
          </a:bodyPr>
          <a:lstStyle/>
          <a:p>
            <a:pPr algn="ctr"/>
            <a:r>
              <a:rPr lang="ar-EG" sz="3600" b="1" dirty="0" smtClean="0">
                <a:solidFill>
                  <a:srgbClr val="FF0000"/>
                </a:solidFill>
              </a:rPr>
              <a:t>التقصير خطأ</a:t>
            </a:r>
            <a:endParaRPr lang="ar-SA" sz="3600" b="1" dirty="0">
              <a:solidFill>
                <a:srgbClr val="FF0000"/>
              </a:solidFill>
            </a:endParaRPr>
          </a:p>
        </p:txBody>
      </p:sp>
    </p:spTree>
  </p:cSld>
  <p:clrMapOvr>
    <a:masterClrMapping/>
  </p:clrMapOvr>
  <p:transition>
    <p:wipe/>
    <p:sndAc>
      <p:stSnd>
        <p:snd r:embed="rId2" name="BONGO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5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7"/>
                                        </p:tgtEl>
                                        <p:attrNameLst>
                                          <p:attrName>ppt_w</p:attrName>
                                        </p:attrNameLst>
                                      </p:cBhvr>
                                      <p:tavLst>
                                        <p:tav tm="0">
                                          <p:val>
                                            <p:strVal val="#ppt_w*.05"/>
                                          </p:val>
                                        </p:tav>
                                        <p:tav tm="100000">
                                          <p:val>
                                            <p:strVal val="#ppt_w"/>
                                          </p:val>
                                        </p:tav>
                                      </p:tavLst>
                                    </p:anim>
                                    <p:anim calcmode="lin" valueType="num">
                                      <p:cBhvr>
                                        <p:cTn id="10" dur="500" fill="hold"/>
                                        <p:tgtEl>
                                          <p:spTgt spid="7"/>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7"/>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chord.wav"/>
                                        </p:tgtEl>
                                      </p:cMediaNode>
                                    </p:audio>
                                  </p:sub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145">
                                          <p:stCondLst>
                                            <p:cond delay="0"/>
                                          </p:stCondLst>
                                        </p:cTn>
                                        <p:tgtEl>
                                          <p:spTgt spid="10"/>
                                        </p:tgtEl>
                                      </p:cBhvr>
                                    </p:animEffect>
                                    <p:anim calcmode="lin" valueType="num">
                                      <p:cBhvr>
                                        <p:cTn id="20" dur="456"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1" dur="166"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2" dur="166" tmFilter="0, 0; 0.125,0.2665; 0.25,0.4; 0.375,0.465; 0.5,0.5;  0.625,0.535; 0.75,0.6; 0.875,0.7335; 1,1">
                                          <p:stCondLst>
                                            <p:cond delay="166"/>
                                          </p:stCondLst>
                                        </p:cTn>
                                        <p:tgtEl>
                                          <p:spTgt spid="10"/>
                                        </p:tgtEl>
                                        <p:attrNameLst>
                                          <p:attrName>ppt_y</p:attrName>
                                        </p:attrNameLst>
                                      </p:cBhvr>
                                      <p:tavLst>
                                        <p:tav tm="0" fmla="#ppt_y-sin(pi*$)/9">
                                          <p:val>
                                            <p:fltVal val="0"/>
                                          </p:val>
                                        </p:tav>
                                        <p:tav tm="100000">
                                          <p:val>
                                            <p:fltVal val="1"/>
                                          </p:val>
                                        </p:tav>
                                      </p:tavLst>
                                    </p:anim>
                                    <p:anim calcmode="lin" valueType="num">
                                      <p:cBhvr>
                                        <p:cTn id="23" dur="83" tmFilter="0, 0; 0.125,0.2665; 0.25,0.4; 0.375,0.465; 0.5,0.5;  0.625,0.535; 0.75,0.6; 0.875,0.7335; 1,1">
                                          <p:stCondLst>
                                            <p:cond delay="331"/>
                                          </p:stCondLst>
                                        </p:cTn>
                                        <p:tgtEl>
                                          <p:spTgt spid="10"/>
                                        </p:tgtEl>
                                        <p:attrNameLst>
                                          <p:attrName>ppt_y</p:attrName>
                                        </p:attrNameLst>
                                      </p:cBhvr>
                                      <p:tavLst>
                                        <p:tav tm="0" fmla="#ppt_y-sin(pi*$)/27">
                                          <p:val>
                                            <p:fltVal val="0"/>
                                          </p:val>
                                        </p:tav>
                                        <p:tav tm="100000">
                                          <p:val>
                                            <p:fltVal val="1"/>
                                          </p:val>
                                        </p:tav>
                                      </p:tavLst>
                                    </p:anim>
                                    <p:anim calcmode="lin" valueType="num">
                                      <p:cBhvr>
                                        <p:cTn id="24" dur="41" tmFilter="0, 0; 0.125,0.2665; 0.25,0.4; 0.375,0.465; 0.5,0.5;  0.625,0.535; 0.75,0.6; 0.875,0.7335; 1,1">
                                          <p:stCondLst>
                                            <p:cond delay="414"/>
                                          </p:stCondLst>
                                        </p:cTn>
                                        <p:tgtEl>
                                          <p:spTgt spid="10"/>
                                        </p:tgtEl>
                                        <p:attrNameLst>
                                          <p:attrName>ppt_y</p:attrName>
                                        </p:attrNameLst>
                                      </p:cBhvr>
                                      <p:tavLst>
                                        <p:tav tm="0" fmla="#ppt_y-sin(pi*$)/81">
                                          <p:val>
                                            <p:fltVal val="0"/>
                                          </p:val>
                                        </p:tav>
                                        <p:tav tm="100000">
                                          <p:val>
                                            <p:fltVal val="1"/>
                                          </p:val>
                                        </p:tav>
                                      </p:tavLst>
                                    </p:anim>
                                    <p:animScale>
                                      <p:cBhvr>
                                        <p:cTn id="25" dur="7">
                                          <p:stCondLst>
                                            <p:cond delay="163"/>
                                          </p:stCondLst>
                                        </p:cTn>
                                        <p:tgtEl>
                                          <p:spTgt spid="10"/>
                                        </p:tgtEl>
                                      </p:cBhvr>
                                      <p:to x="100000" y="60000"/>
                                    </p:animScale>
                                    <p:animScale>
                                      <p:cBhvr>
                                        <p:cTn id="26" dur="42" decel="50000">
                                          <p:stCondLst>
                                            <p:cond delay="169"/>
                                          </p:stCondLst>
                                        </p:cTn>
                                        <p:tgtEl>
                                          <p:spTgt spid="10"/>
                                        </p:tgtEl>
                                      </p:cBhvr>
                                      <p:to x="100000" y="100000"/>
                                    </p:animScale>
                                    <p:animScale>
                                      <p:cBhvr>
                                        <p:cTn id="27" dur="7">
                                          <p:stCondLst>
                                            <p:cond delay="328"/>
                                          </p:stCondLst>
                                        </p:cTn>
                                        <p:tgtEl>
                                          <p:spTgt spid="10"/>
                                        </p:tgtEl>
                                      </p:cBhvr>
                                      <p:to x="100000" y="80000"/>
                                    </p:animScale>
                                    <p:animScale>
                                      <p:cBhvr>
                                        <p:cTn id="28" dur="42" decel="50000">
                                          <p:stCondLst>
                                            <p:cond delay="335"/>
                                          </p:stCondLst>
                                        </p:cTn>
                                        <p:tgtEl>
                                          <p:spTgt spid="10"/>
                                        </p:tgtEl>
                                      </p:cBhvr>
                                      <p:to x="100000" y="100000"/>
                                    </p:animScale>
                                    <p:animScale>
                                      <p:cBhvr>
                                        <p:cTn id="29" dur="7">
                                          <p:stCondLst>
                                            <p:cond delay="411"/>
                                          </p:stCondLst>
                                        </p:cTn>
                                        <p:tgtEl>
                                          <p:spTgt spid="10"/>
                                        </p:tgtEl>
                                      </p:cBhvr>
                                      <p:to x="100000" y="90000"/>
                                    </p:animScale>
                                    <p:animScale>
                                      <p:cBhvr>
                                        <p:cTn id="30" dur="42" decel="50000">
                                          <p:stCondLst>
                                            <p:cond delay="417"/>
                                          </p:stCondLst>
                                        </p:cTn>
                                        <p:tgtEl>
                                          <p:spTgt spid="10"/>
                                        </p:tgtEl>
                                      </p:cBhvr>
                                      <p:to x="100000" y="100000"/>
                                    </p:animScale>
                                    <p:animScale>
                                      <p:cBhvr>
                                        <p:cTn id="31" dur="7">
                                          <p:stCondLst>
                                            <p:cond delay="452"/>
                                          </p:stCondLst>
                                        </p:cTn>
                                        <p:tgtEl>
                                          <p:spTgt spid="10"/>
                                        </p:tgtEl>
                                      </p:cBhvr>
                                      <p:to x="100000" y="95000"/>
                                    </p:animScale>
                                    <p:animScale>
                                      <p:cBhvr>
                                        <p:cTn id="32" dur="42" decel="50000">
                                          <p:stCondLst>
                                            <p:cond delay="459"/>
                                          </p:stCondLst>
                                        </p:cTn>
                                        <p:tgtEl>
                                          <p:spTgt spid="10"/>
                                        </p:tgtEl>
                                      </p:cBhvr>
                                      <p:to x="100000" y="100000"/>
                                    </p:animScale>
                                  </p:childTnLst>
                                  <p:subTnLst>
                                    <p:audio>
                                      <p:cMediaNode>
                                        <p:cTn display="0" masterRel="sameClick">
                                          <p:stCondLst>
                                            <p:cond evt="begin" delay="0">
                                              <p:tn val="17"/>
                                            </p:cond>
                                          </p:stCondLst>
                                          <p:endCondLst>
                                            <p:cond evt="onStopAudio" delay="0">
                                              <p:tgtEl>
                                                <p:sldTgt/>
                                              </p:tgtEl>
                                            </p:cond>
                                          </p:endCondLst>
                                        </p:cTn>
                                        <p:tgtEl>
                                          <p:sndTgt r:embed="rId4" name="1013 - sha-wapp.wav"/>
                                        </p:tgtEl>
                                      </p:cMediaNode>
                                    </p:audio>
                                  </p:subTnLst>
                                </p:cTn>
                              </p:par>
                            </p:childTnLst>
                          </p:cTn>
                        </p:par>
                      </p:childTnLst>
                    </p:cTn>
                  </p:par>
                  <p:par>
                    <p:cTn id="33" fill="hold">
                      <p:stCondLst>
                        <p:cond delay="indefinite"/>
                      </p:stCondLst>
                      <p:childTnLst>
                        <p:par>
                          <p:cTn id="34" fill="hold">
                            <p:stCondLst>
                              <p:cond delay="0"/>
                            </p:stCondLst>
                            <p:childTnLst>
                              <p:par>
                                <p:cTn id="35" presetID="25"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25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8" dur="25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9" dur="250" accel="50000" fill="hold">
                                          <p:stCondLst>
                                            <p:cond delay="250"/>
                                          </p:stCondLst>
                                        </p:cTn>
                                        <p:tgtEl>
                                          <p:spTgt spid="8"/>
                                        </p:tgtEl>
                                        <p:attrNameLst>
                                          <p:attrName>ppt_w</p:attrName>
                                        </p:attrNameLst>
                                      </p:cBhvr>
                                      <p:tavLst>
                                        <p:tav tm="0">
                                          <p:val>
                                            <p:strVal val="#ppt_w*.05"/>
                                          </p:val>
                                        </p:tav>
                                        <p:tav tm="100000">
                                          <p:val>
                                            <p:strVal val="#ppt_w"/>
                                          </p:val>
                                        </p:tav>
                                      </p:tavLst>
                                    </p:anim>
                                    <p:anim calcmode="lin" valueType="num">
                                      <p:cBhvr>
                                        <p:cTn id="40" dur="500" fill="hold"/>
                                        <p:tgtEl>
                                          <p:spTgt spid="8"/>
                                        </p:tgtEl>
                                        <p:attrNameLst>
                                          <p:attrName>ppt_h</p:attrName>
                                        </p:attrNameLst>
                                      </p:cBhvr>
                                      <p:tavLst>
                                        <p:tav tm="0">
                                          <p:val>
                                            <p:strVal val="#ppt_h"/>
                                          </p:val>
                                        </p:tav>
                                        <p:tav tm="100000">
                                          <p:val>
                                            <p:strVal val="#ppt_h"/>
                                          </p:val>
                                        </p:tav>
                                      </p:tavLst>
                                    </p:anim>
                                    <p:anim calcmode="lin" valueType="num">
                                      <p:cBhvr>
                                        <p:cTn id="41" dur="25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2" dur="25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3" dur="250" accel="50000" fill="hold">
                                          <p:stCondLst>
                                            <p:cond delay="250"/>
                                          </p:stCondLst>
                                        </p:cTn>
                                        <p:tgtEl>
                                          <p:spTgt spid="8"/>
                                        </p:tgtEl>
                                        <p:attrNameLst>
                                          <p:attrName>ppt_y</p:attrName>
                                        </p:attrNameLst>
                                      </p:cBhvr>
                                      <p:tavLst>
                                        <p:tav tm="0">
                                          <p:val>
                                            <p:strVal val="#ppt_y+.1"/>
                                          </p:val>
                                        </p:tav>
                                        <p:tav tm="100000">
                                          <p:val>
                                            <p:strVal val="#ppt_y"/>
                                          </p:val>
                                        </p:tav>
                                      </p:tavLst>
                                    </p:anim>
                                    <p:animEffect transition="in" filter="fade">
                                      <p:cBhvr>
                                        <p:cTn id="44" dur="500" decel="50000">
                                          <p:stCondLst>
                                            <p:cond delay="0"/>
                                          </p:stCondLst>
                                        </p:cTn>
                                        <p:tgtEl>
                                          <p:spTgt spid="8"/>
                                        </p:tgtEl>
                                      </p:cBhvr>
                                    </p:animEffect>
                                  </p:childTnLst>
                                  <p:subTnLst>
                                    <p:audio>
                                      <p:cMediaNode>
                                        <p:cTn display="0" masterRel="sameClick">
                                          <p:stCondLst>
                                            <p:cond evt="begin" delay="0">
                                              <p:tn val="35"/>
                                            </p:cond>
                                          </p:stCondLst>
                                          <p:endCondLst>
                                            <p:cond evt="onStopAudio" delay="0">
                                              <p:tgtEl>
                                                <p:sldTgt/>
                                              </p:tgtEl>
                                            </p:cond>
                                          </p:endCondLst>
                                        </p:cTn>
                                        <p:tgtEl>
                                          <p:sndTgt r:embed="rId3" name="chord.wav"/>
                                        </p:tgtEl>
                                      </p:cMediaNode>
                                    </p:audio>
                                  </p:sub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down)">
                                      <p:cBhvr>
                                        <p:cTn id="49" dur="145">
                                          <p:stCondLst>
                                            <p:cond delay="0"/>
                                          </p:stCondLst>
                                        </p:cTn>
                                        <p:tgtEl>
                                          <p:spTgt spid="11"/>
                                        </p:tgtEl>
                                      </p:cBhvr>
                                    </p:animEffect>
                                    <p:anim calcmode="lin" valueType="num">
                                      <p:cBhvr>
                                        <p:cTn id="50" dur="456"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1" dur="166"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2" dur="166" tmFilter="0, 0; 0.125,0.2665; 0.25,0.4; 0.375,0.465; 0.5,0.5;  0.625,0.535; 0.75,0.6; 0.875,0.7335; 1,1">
                                          <p:stCondLst>
                                            <p:cond delay="166"/>
                                          </p:stCondLst>
                                        </p:cTn>
                                        <p:tgtEl>
                                          <p:spTgt spid="11"/>
                                        </p:tgtEl>
                                        <p:attrNameLst>
                                          <p:attrName>ppt_y</p:attrName>
                                        </p:attrNameLst>
                                      </p:cBhvr>
                                      <p:tavLst>
                                        <p:tav tm="0" fmla="#ppt_y-sin(pi*$)/9">
                                          <p:val>
                                            <p:fltVal val="0"/>
                                          </p:val>
                                        </p:tav>
                                        <p:tav tm="100000">
                                          <p:val>
                                            <p:fltVal val="1"/>
                                          </p:val>
                                        </p:tav>
                                      </p:tavLst>
                                    </p:anim>
                                    <p:anim calcmode="lin" valueType="num">
                                      <p:cBhvr>
                                        <p:cTn id="53" dur="83" tmFilter="0, 0; 0.125,0.2665; 0.25,0.4; 0.375,0.465; 0.5,0.5;  0.625,0.535; 0.75,0.6; 0.875,0.7335; 1,1">
                                          <p:stCondLst>
                                            <p:cond delay="331"/>
                                          </p:stCondLst>
                                        </p:cTn>
                                        <p:tgtEl>
                                          <p:spTgt spid="11"/>
                                        </p:tgtEl>
                                        <p:attrNameLst>
                                          <p:attrName>ppt_y</p:attrName>
                                        </p:attrNameLst>
                                      </p:cBhvr>
                                      <p:tavLst>
                                        <p:tav tm="0" fmla="#ppt_y-sin(pi*$)/27">
                                          <p:val>
                                            <p:fltVal val="0"/>
                                          </p:val>
                                        </p:tav>
                                        <p:tav tm="100000">
                                          <p:val>
                                            <p:fltVal val="1"/>
                                          </p:val>
                                        </p:tav>
                                      </p:tavLst>
                                    </p:anim>
                                    <p:anim calcmode="lin" valueType="num">
                                      <p:cBhvr>
                                        <p:cTn id="54" dur="41" tmFilter="0, 0; 0.125,0.2665; 0.25,0.4; 0.375,0.465; 0.5,0.5;  0.625,0.535; 0.75,0.6; 0.875,0.7335; 1,1">
                                          <p:stCondLst>
                                            <p:cond delay="414"/>
                                          </p:stCondLst>
                                        </p:cTn>
                                        <p:tgtEl>
                                          <p:spTgt spid="11"/>
                                        </p:tgtEl>
                                        <p:attrNameLst>
                                          <p:attrName>ppt_y</p:attrName>
                                        </p:attrNameLst>
                                      </p:cBhvr>
                                      <p:tavLst>
                                        <p:tav tm="0" fmla="#ppt_y-sin(pi*$)/81">
                                          <p:val>
                                            <p:fltVal val="0"/>
                                          </p:val>
                                        </p:tav>
                                        <p:tav tm="100000">
                                          <p:val>
                                            <p:fltVal val="1"/>
                                          </p:val>
                                        </p:tav>
                                      </p:tavLst>
                                    </p:anim>
                                    <p:animScale>
                                      <p:cBhvr>
                                        <p:cTn id="55" dur="7">
                                          <p:stCondLst>
                                            <p:cond delay="163"/>
                                          </p:stCondLst>
                                        </p:cTn>
                                        <p:tgtEl>
                                          <p:spTgt spid="11"/>
                                        </p:tgtEl>
                                      </p:cBhvr>
                                      <p:to x="100000" y="60000"/>
                                    </p:animScale>
                                    <p:animScale>
                                      <p:cBhvr>
                                        <p:cTn id="56" dur="42" decel="50000">
                                          <p:stCondLst>
                                            <p:cond delay="169"/>
                                          </p:stCondLst>
                                        </p:cTn>
                                        <p:tgtEl>
                                          <p:spTgt spid="11"/>
                                        </p:tgtEl>
                                      </p:cBhvr>
                                      <p:to x="100000" y="100000"/>
                                    </p:animScale>
                                    <p:animScale>
                                      <p:cBhvr>
                                        <p:cTn id="57" dur="7">
                                          <p:stCondLst>
                                            <p:cond delay="328"/>
                                          </p:stCondLst>
                                        </p:cTn>
                                        <p:tgtEl>
                                          <p:spTgt spid="11"/>
                                        </p:tgtEl>
                                      </p:cBhvr>
                                      <p:to x="100000" y="80000"/>
                                    </p:animScale>
                                    <p:animScale>
                                      <p:cBhvr>
                                        <p:cTn id="58" dur="42" decel="50000">
                                          <p:stCondLst>
                                            <p:cond delay="335"/>
                                          </p:stCondLst>
                                        </p:cTn>
                                        <p:tgtEl>
                                          <p:spTgt spid="11"/>
                                        </p:tgtEl>
                                      </p:cBhvr>
                                      <p:to x="100000" y="100000"/>
                                    </p:animScale>
                                    <p:animScale>
                                      <p:cBhvr>
                                        <p:cTn id="59" dur="7">
                                          <p:stCondLst>
                                            <p:cond delay="411"/>
                                          </p:stCondLst>
                                        </p:cTn>
                                        <p:tgtEl>
                                          <p:spTgt spid="11"/>
                                        </p:tgtEl>
                                      </p:cBhvr>
                                      <p:to x="100000" y="90000"/>
                                    </p:animScale>
                                    <p:animScale>
                                      <p:cBhvr>
                                        <p:cTn id="60" dur="42" decel="50000">
                                          <p:stCondLst>
                                            <p:cond delay="417"/>
                                          </p:stCondLst>
                                        </p:cTn>
                                        <p:tgtEl>
                                          <p:spTgt spid="11"/>
                                        </p:tgtEl>
                                      </p:cBhvr>
                                      <p:to x="100000" y="100000"/>
                                    </p:animScale>
                                    <p:animScale>
                                      <p:cBhvr>
                                        <p:cTn id="61" dur="7">
                                          <p:stCondLst>
                                            <p:cond delay="452"/>
                                          </p:stCondLst>
                                        </p:cTn>
                                        <p:tgtEl>
                                          <p:spTgt spid="11"/>
                                        </p:tgtEl>
                                      </p:cBhvr>
                                      <p:to x="100000" y="95000"/>
                                    </p:animScale>
                                    <p:animScale>
                                      <p:cBhvr>
                                        <p:cTn id="62" dur="42" decel="50000">
                                          <p:stCondLst>
                                            <p:cond delay="459"/>
                                          </p:stCondLst>
                                        </p:cTn>
                                        <p:tgtEl>
                                          <p:spTgt spid="11"/>
                                        </p:tgtEl>
                                      </p:cBhvr>
                                      <p:to x="100000" y="100000"/>
                                    </p:animScale>
                                  </p:childTnLst>
                                  <p:subTnLst>
                                    <p:audio>
                                      <p:cMediaNode>
                                        <p:cTn display="0" masterRel="sameClick">
                                          <p:stCondLst>
                                            <p:cond evt="begin" delay="0">
                                              <p:tn val="47"/>
                                            </p:cond>
                                          </p:stCondLst>
                                          <p:endCondLst>
                                            <p:cond evt="onStopAudio" delay="0">
                                              <p:tgtEl>
                                                <p:sldTgt/>
                                              </p:tgtEl>
                                            </p:cond>
                                          </p:endCondLst>
                                        </p:cTn>
                                        <p:tgtEl>
                                          <p:sndTgt r:embed="rId4" name="1013 - sha-wapp.wav"/>
                                        </p:tgtEl>
                                      </p:cMediaNode>
                                    </p:audio>
                                  </p:sub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25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68" dur="25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69" dur="250" accel="50000" fill="hold">
                                          <p:stCondLst>
                                            <p:cond delay="250"/>
                                          </p:stCondLst>
                                        </p:cTn>
                                        <p:tgtEl>
                                          <p:spTgt spid="9"/>
                                        </p:tgtEl>
                                        <p:attrNameLst>
                                          <p:attrName>ppt_w</p:attrName>
                                        </p:attrNameLst>
                                      </p:cBhvr>
                                      <p:tavLst>
                                        <p:tav tm="0">
                                          <p:val>
                                            <p:strVal val="#ppt_w*.05"/>
                                          </p:val>
                                        </p:tav>
                                        <p:tav tm="100000">
                                          <p:val>
                                            <p:strVal val="#ppt_w"/>
                                          </p:val>
                                        </p:tav>
                                      </p:tavLst>
                                    </p:anim>
                                    <p:anim calcmode="lin" valueType="num">
                                      <p:cBhvr>
                                        <p:cTn id="70" dur="500" fill="hold"/>
                                        <p:tgtEl>
                                          <p:spTgt spid="9"/>
                                        </p:tgtEl>
                                        <p:attrNameLst>
                                          <p:attrName>ppt_h</p:attrName>
                                        </p:attrNameLst>
                                      </p:cBhvr>
                                      <p:tavLst>
                                        <p:tav tm="0">
                                          <p:val>
                                            <p:strVal val="#ppt_h"/>
                                          </p:val>
                                        </p:tav>
                                        <p:tav tm="100000">
                                          <p:val>
                                            <p:strVal val="#ppt_h"/>
                                          </p:val>
                                        </p:tav>
                                      </p:tavLst>
                                    </p:anim>
                                    <p:anim calcmode="lin" valueType="num">
                                      <p:cBhvr>
                                        <p:cTn id="71" dur="25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72" dur="25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73" dur="250" accel="50000" fill="hold">
                                          <p:stCondLst>
                                            <p:cond delay="250"/>
                                          </p:stCondLst>
                                        </p:cTn>
                                        <p:tgtEl>
                                          <p:spTgt spid="9"/>
                                        </p:tgtEl>
                                        <p:attrNameLst>
                                          <p:attrName>ppt_y</p:attrName>
                                        </p:attrNameLst>
                                      </p:cBhvr>
                                      <p:tavLst>
                                        <p:tav tm="0">
                                          <p:val>
                                            <p:strVal val="#ppt_y+.1"/>
                                          </p:val>
                                        </p:tav>
                                        <p:tav tm="100000">
                                          <p:val>
                                            <p:strVal val="#ppt_y"/>
                                          </p:val>
                                        </p:tav>
                                      </p:tavLst>
                                    </p:anim>
                                    <p:animEffect transition="in" filter="fade">
                                      <p:cBhvr>
                                        <p:cTn id="74" dur="500" decel="50000">
                                          <p:stCondLst>
                                            <p:cond delay="0"/>
                                          </p:stCondLst>
                                        </p:cTn>
                                        <p:tgtEl>
                                          <p:spTgt spid="9"/>
                                        </p:tgtEl>
                                      </p:cBhvr>
                                    </p:animEffect>
                                  </p:childTnLst>
                                  <p:subTnLst>
                                    <p:audio>
                                      <p:cMediaNode>
                                        <p:cTn display="0" masterRel="sameClick">
                                          <p:stCondLst>
                                            <p:cond evt="begin" delay="0">
                                              <p:tn val="65"/>
                                            </p:cond>
                                          </p:stCondLst>
                                          <p:endCondLst>
                                            <p:cond evt="onStopAudio" delay="0">
                                              <p:tgtEl>
                                                <p:sldTgt/>
                                              </p:tgtEl>
                                            </p:cond>
                                          </p:endCondLst>
                                        </p:cTn>
                                        <p:tgtEl>
                                          <p:sndTgt r:embed="rId3" name="chord.wav"/>
                                        </p:tgtEl>
                                      </p:cMediaNode>
                                    </p:audio>
                                  </p:sub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145">
                                          <p:stCondLst>
                                            <p:cond delay="0"/>
                                          </p:stCondLst>
                                        </p:cTn>
                                        <p:tgtEl>
                                          <p:spTgt spid="12"/>
                                        </p:tgtEl>
                                      </p:cBhvr>
                                    </p:animEffect>
                                    <p:anim calcmode="lin" valueType="num">
                                      <p:cBhvr>
                                        <p:cTn id="80" dur="456"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81" dur="166"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82" dur="166" tmFilter="0, 0; 0.125,0.2665; 0.25,0.4; 0.375,0.465; 0.5,0.5;  0.625,0.535; 0.75,0.6; 0.875,0.7335; 1,1">
                                          <p:stCondLst>
                                            <p:cond delay="166"/>
                                          </p:stCondLst>
                                        </p:cTn>
                                        <p:tgtEl>
                                          <p:spTgt spid="12"/>
                                        </p:tgtEl>
                                        <p:attrNameLst>
                                          <p:attrName>ppt_y</p:attrName>
                                        </p:attrNameLst>
                                      </p:cBhvr>
                                      <p:tavLst>
                                        <p:tav tm="0" fmla="#ppt_y-sin(pi*$)/9">
                                          <p:val>
                                            <p:fltVal val="0"/>
                                          </p:val>
                                        </p:tav>
                                        <p:tav tm="100000">
                                          <p:val>
                                            <p:fltVal val="1"/>
                                          </p:val>
                                        </p:tav>
                                      </p:tavLst>
                                    </p:anim>
                                    <p:anim calcmode="lin" valueType="num">
                                      <p:cBhvr>
                                        <p:cTn id="83" dur="83" tmFilter="0, 0; 0.125,0.2665; 0.25,0.4; 0.375,0.465; 0.5,0.5;  0.625,0.535; 0.75,0.6; 0.875,0.7335; 1,1">
                                          <p:stCondLst>
                                            <p:cond delay="331"/>
                                          </p:stCondLst>
                                        </p:cTn>
                                        <p:tgtEl>
                                          <p:spTgt spid="12"/>
                                        </p:tgtEl>
                                        <p:attrNameLst>
                                          <p:attrName>ppt_y</p:attrName>
                                        </p:attrNameLst>
                                      </p:cBhvr>
                                      <p:tavLst>
                                        <p:tav tm="0" fmla="#ppt_y-sin(pi*$)/27">
                                          <p:val>
                                            <p:fltVal val="0"/>
                                          </p:val>
                                        </p:tav>
                                        <p:tav tm="100000">
                                          <p:val>
                                            <p:fltVal val="1"/>
                                          </p:val>
                                        </p:tav>
                                      </p:tavLst>
                                    </p:anim>
                                    <p:anim calcmode="lin" valueType="num">
                                      <p:cBhvr>
                                        <p:cTn id="84" dur="41" tmFilter="0, 0; 0.125,0.2665; 0.25,0.4; 0.375,0.465; 0.5,0.5;  0.625,0.535; 0.75,0.6; 0.875,0.7335; 1,1">
                                          <p:stCondLst>
                                            <p:cond delay="414"/>
                                          </p:stCondLst>
                                        </p:cTn>
                                        <p:tgtEl>
                                          <p:spTgt spid="12"/>
                                        </p:tgtEl>
                                        <p:attrNameLst>
                                          <p:attrName>ppt_y</p:attrName>
                                        </p:attrNameLst>
                                      </p:cBhvr>
                                      <p:tavLst>
                                        <p:tav tm="0" fmla="#ppt_y-sin(pi*$)/81">
                                          <p:val>
                                            <p:fltVal val="0"/>
                                          </p:val>
                                        </p:tav>
                                        <p:tav tm="100000">
                                          <p:val>
                                            <p:fltVal val="1"/>
                                          </p:val>
                                        </p:tav>
                                      </p:tavLst>
                                    </p:anim>
                                    <p:animScale>
                                      <p:cBhvr>
                                        <p:cTn id="85" dur="7">
                                          <p:stCondLst>
                                            <p:cond delay="163"/>
                                          </p:stCondLst>
                                        </p:cTn>
                                        <p:tgtEl>
                                          <p:spTgt spid="12"/>
                                        </p:tgtEl>
                                      </p:cBhvr>
                                      <p:to x="100000" y="60000"/>
                                    </p:animScale>
                                    <p:animScale>
                                      <p:cBhvr>
                                        <p:cTn id="86" dur="42" decel="50000">
                                          <p:stCondLst>
                                            <p:cond delay="169"/>
                                          </p:stCondLst>
                                        </p:cTn>
                                        <p:tgtEl>
                                          <p:spTgt spid="12"/>
                                        </p:tgtEl>
                                      </p:cBhvr>
                                      <p:to x="100000" y="100000"/>
                                    </p:animScale>
                                    <p:animScale>
                                      <p:cBhvr>
                                        <p:cTn id="87" dur="7">
                                          <p:stCondLst>
                                            <p:cond delay="328"/>
                                          </p:stCondLst>
                                        </p:cTn>
                                        <p:tgtEl>
                                          <p:spTgt spid="12"/>
                                        </p:tgtEl>
                                      </p:cBhvr>
                                      <p:to x="100000" y="80000"/>
                                    </p:animScale>
                                    <p:animScale>
                                      <p:cBhvr>
                                        <p:cTn id="88" dur="42" decel="50000">
                                          <p:stCondLst>
                                            <p:cond delay="335"/>
                                          </p:stCondLst>
                                        </p:cTn>
                                        <p:tgtEl>
                                          <p:spTgt spid="12"/>
                                        </p:tgtEl>
                                      </p:cBhvr>
                                      <p:to x="100000" y="100000"/>
                                    </p:animScale>
                                    <p:animScale>
                                      <p:cBhvr>
                                        <p:cTn id="89" dur="7">
                                          <p:stCondLst>
                                            <p:cond delay="411"/>
                                          </p:stCondLst>
                                        </p:cTn>
                                        <p:tgtEl>
                                          <p:spTgt spid="12"/>
                                        </p:tgtEl>
                                      </p:cBhvr>
                                      <p:to x="100000" y="90000"/>
                                    </p:animScale>
                                    <p:animScale>
                                      <p:cBhvr>
                                        <p:cTn id="90" dur="42" decel="50000">
                                          <p:stCondLst>
                                            <p:cond delay="417"/>
                                          </p:stCondLst>
                                        </p:cTn>
                                        <p:tgtEl>
                                          <p:spTgt spid="12"/>
                                        </p:tgtEl>
                                      </p:cBhvr>
                                      <p:to x="100000" y="100000"/>
                                    </p:animScale>
                                    <p:animScale>
                                      <p:cBhvr>
                                        <p:cTn id="91" dur="7">
                                          <p:stCondLst>
                                            <p:cond delay="452"/>
                                          </p:stCondLst>
                                        </p:cTn>
                                        <p:tgtEl>
                                          <p:spTgt spid="12"/>
                                        </p:tgtEl>
                                      </p:cBhvr>
                                      <p:to x="100000" y="95000"/>
                                    </p:animScale>
                                    <p:animScale>
                                      <p:cBhvr>
                                        <p:cTn id="92" dur="42" decel="50000">
                                          <p:stCondLst>
                                            <p:cond delay="459"/>
                                          </p:stCondLst>
                                        </p:cTn>
                                        <p:tgtEl>
                                          <p:spTgt spid="12"/>
                                        </p:tgtEl>
                                      </p:cBhvr>
                                      <p:to x="100000" y="100000"/>
                                    </p:animScale>
                                  </p:childTnLst>
                                  <p:subTnLst>
                                    <p:audio>
                                      <p:cMediaNode>
                                        <p:cTn display="0" masterRel="sameClick">
                                          <p:stCondLst>
                                            <p:cond evt="begin" delay="0">
                                              <p:tn val="77"/>
                                            </p:cond>
                                          </p:stCondLst>
                                          <p:endCondLst>
                                            <p:cond evt="onStopAudio" delay="0">
                                              <p:tgtEl>
                                                <p:sldTgt/>
                                              </p:tgtEl>
                                            </p:cond>
                                          </p:endCondLst>
                                        </p:cTn>
                                        <p:tgtEl>
                                          <p:sndTgt r:embed="rId4" name="1013 - sha-wap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p:cNvGrpSpPr/>
          <p:nvPr/>
        </p:nvGrpSpPr>
        <p:grpSpPr>
          <a:xfrm>
            <a:off x="179512" y="0"/>
            <a:ext cx="8712968" cy="1484784"/>
            <a:chOff x="179512" y="620688"/>
            <a:chExt cx="8712968" cy="914400"/>
          </a:xfrm>
        </p:grpSpPr>
        <p:sp>
          <p:nvSpPr>
            <p:cNvPr id="3" name="إطار 2"/>
            <p:cNvSpPr/>
            <p:nvPr/>
          </p:nvSpPr>
          <p:spPr>
            <a:xfrm>
              <a:off x="179512" y="620688"/>
              <a:ext cx="8712968" cy="914400"/>
            </a:xfrm>
            <a:prstGeom prst="frame">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4" name="مستطيل مستدير الزوايا 3"/>
            <p:cNvSpPr/>
            <p:nvPr/>
          </p:nvSpPr>
          <p:spPr>
            <a:xfrm>
              <a:off x="395536" y="764704"/>
              <a:ext cx="8280920" cy="648072"/>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5" name="Rectangle 1"/>
          <p:cNvSpPr>
            <a:spLocks noChangeArrowheads="1"/>
          </p:cNvSpPr>
          <p:nvPr/>
        </p:nvSpPr>
        <p:spPr bwMode="auto">
          <a:xfrm>
            <a:off x="539552" y="184865"/>
            <a:ext cx="7978671"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ar-EG" sz="3200" b="1" dirty="0"/>
              <a:t>2. ضع دائرة حول الخبر (المعلومة التي قدمتها كل جملة عن المبتدأ) فيما يلي:</a:t>
            </a:r>
            <a:endParaRPr lang="en-US" sz="3200" dirty="0"/>
          </a:p>
        </p:txBody>
      </p:sp>
      <p:pic>
        <p:nvPicPr>
          <p:cNvPr id="6" name="صورة 5" descr="x6qng2a2u021o40oq3qt.png"/>
          <p:cNvPicPr>
            <a:picLocks noChangeAspect="1"/>
          </p:cNvPicPr>
          <p:nvPr/>
        </p:nvPicPr>
        <p:blipFill>
          <a:blip r:embed="rId6" cstate="print"/>
          <a:stretch>
            <a:fillRect/>
          </a:stretch>
        </p:blipFill>
        <p:spPr>
          <a:xfrm>
            <a:off x="0" y="1556792"/>
            <a:ext cx="9144000" cy="5301208"/>
          </a:xfrm>
          <a:prstGeom prst="rect">
            <a:avLst/>
          </a:prstGeom>
          <a:solidFill>
            <a:schemeClr val="bg1"/>
          </a:solidFill>
        </p:spPr>
      </p:pic>
      <p:sp>
        <p:nvSpPr>
          <p:cNvPr id="59393" name="Rectangle 1"/>
          <p:cNvSpPr>
            <a:spLocks noChangeArrowheads="1"/>
          </p:cNvSpPr>
          <p:nvPr/>
        </p:nvSpPr>
        <p:spPr bwMode="auto">
          <a:xfrm>
            <a:off x="4667086" y="2091625"/>
            <a:ext cx="4003019"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EG" sz="4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أ. الكتابُ فائدته عظيمة.</a:t>
            </a:r>
            <a:endParaRPr kumimoji="0" lang="ar-EG"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1"/>
          <p:cNvSpPr>
            <a:spLocks noChangeArrowheads="1"/>
          </p:cNvSpPr>
          <p:nvPr/>
        </p:nvSpPr>
        <p:spPr bwMode="auto">
          <a:xfrm>
            <a:off x="4316995" y="3297178"/>
            <a:ext cx="4330032"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ar-EG" sz="4000" b="1" dirty="0"/>
              <a:t>ب. الشبابُ مرحلة زاهية.</a:t>
            </a:r>
            <a:endParaRPr lang="en-US" sz="4000" dirty="0"/>
          </a:p>
        </p:txBody>
      </p:sp>
      <p:sp>
        <p:nvSpPr>
          <p:cNvPr id="9" name="Rectangle 1"/>
          <p:cNvSpPr>
            <a:spLocks noChangeArrowheads="1"/>
          </p:cNvSpPr>
          <p:nvPr/>
        </p:nvSpPr>
        <p:spPr bwMode="auto">
          <a:xfrm>
            <a:off x="3884185" y="4377298"/>
            <a:ext cx="4762842"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ar-EG" sz="4000" b="1" dirty="0"/>
              <a:t>ج. حقُّ الأمِّ قبل كل الحقوق.</a:t>
            </a:r>
            <a:endParaRPr lang="en-US" sz="4000" dirty="0"/>
          </a:p>
        </p:txBody>
      </p:sp>
      <p:sp>
        <p:nvSpPr>
          <p:cNvPr id="10" name="Rectangle 1"/>
          <p:cNvSpPr>
            <a:spLocks noChangeArrowheads="1"/>
          </p:cNvSpPr>
          <p:nvPr/>
        </p:nvSpPr>
        <p:spPr bwMode="auto">
          <a:xfrm>
            <a:off x="4767439" y="5529426"/>
            <a:ext cx="3879588"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ar-EG" sz="4000" b="1" dirty="0"/>
              <a:t>د. الوطنُ غنيٌّ برجاله.</a:t>
            </a:r>
            <a:endParaRPr lang="en-US" sz="4000" dirty="0"/>
          </a:p>
        </p:txBody>
      </p:sp>
      <p:sp>
        <p:nvSpPr>
          <p:cNvPr id="11" name="شكل بيضاوي 10"/>
          <p:cNvSpPr/>
          <p:nvPr/>
        </p:nvSpPr>
        <p:spPr>
          <a:xfrm>
            <a:off x="4860032" y="1988840"/>
            <a:ext cx="2376264" cy="7920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2" name="شكل بيضاوي 11"/>
          <p:cNvSpPr/>
          <p:nvPr/>
        </p:nvSpPr>
        <p:spPr>
          <a:xfrm>
            <a:off x="5940152" y="4293096"/>
            <a:ext cx="720080" cy="7920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3" name="شكل بيضاوي 12"/>
          <p:cNvSpPr/>
          <p:nvPr/>
        </p:nvSpPr>
        <p:spPr>
          <a:xfrm>
            <a:off x="4427984" y="3212976"/>
            <a:ext cx="2376264" cy="7920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4" name="شكل بيضاوي 13"/>
          <p:cNvSpPr/>
          <p:nvPr/>
        </p:nvSpPr>
        <p:spPr>
          <a:xfrm>
            <a:off x="6228184" y="5445224"/>
            <a:ext cx="720080" cy="7920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Tree>
  </p:cSld>
  <p:clrMapOvr>
    <a:masterClrMapping/>
  </p:clrMapOvr>
  <p:transition>
    <p:wipe/>
    <p:sndAc>
      <p:stSnd>
        <p:snd r:embed="rId2" name="BONGO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himedwn.wav"/>
                                        </p:tgtEl>
                                      </p:cMediaNode>
                                    </p:audio>
                                  </p:subTnLst>
                                </p:cTn>
                              </p:par>
                              <p:par>
                                <p:cTn id="9" presetID="17" presetClass="entr" presetSubtype="1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
                                            </p:cond>
                                          </p:stCondLst>
                                          <p:endCondLst>
                                            <p:cond evt="onStopAudio" delay="0">
                                              <p:tgtEl>
                                                <p:sldTgt/>
                                              </p:tgtEl>
                                            </p:cond>
                                          </p:endCondLst>
                                        </p:cTn>
                                        <p:tgtEl>
                                          <p:sndTgt r:embed="rId3" name="chimedwn.wav"/>
                                        </p:tgtEl>
                                      </p:cMediaNode>
                                    </p:audio>
                                  </p:sub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Left)">
                                      <p:cBhvr>
                                        <p:cTn id="17" dur="500"/>
                                        <p:tgtEl>
                                          <p:spTgt spid="6"/>
                                        </p:tgtEl>
                                      </p:cBhvr>
                                    </p:animEffect>
                                  </p:childTnLst>
                                  <p:subTnLst>
                                    <p:audio>
                                      <p:cMediaNode>
                                        <p:cTn display="0" masterRel="sameClick">
                                          <p:stCondLst>
                                            <p:cond evt="begin" delay="0">
                                              <p:tn val="15"/>
                                            </p:cond>
                                          </p:stCondLst>
                                          <p:endCondLst>
                                            <p:cond evt="onStopAudio" delay="0">
                                              <p:tgtEl>
                                                <p:sldTgt/>
                                              </p:tgtEl>
                                            </p:cond>
                                          </p:endCondLst>
                                        </p:cTn>
                                        <p:tgtEl>
                                          <p:sndTgt r:embed="rId4" name="ding.wav"/>
                                        </p:tgtEl>
                                      </p:cMediaNode>
                                    </p:audio>
                                  </p:subTnLst>
                                </p:cTn>
                              </p:par>
                              <p:par>
                                <p:cTn id="18" presetID="18" presetClass="entr" presetSubtype="12" fill="hold" grpId="0" nodeType="withEffect">
                                  <p:stCondLst>
                                    <p:cond delay="0"/>
                                  </p:stCondLst>
                                  <p:childTnLst>
                                    <p:set>
                                      <p:cBhvr>
                                        <p:cTn id="19" dur="1" fill="hold">
                                          <p:stCondLst>
                                            <p:cond delay="0"/>
                                          </p:stCondLst>
                                        </p:cTn>
                                        <p:tgtEl>
                                          <p:spTgt spid="59393"/>
                                        </p:tgtEl>
                                        <p:attrNameLst>
                                          <p:attrName>style.visibility</p:attrName>
                                        </p:attrNameLst>
                                      </p:cBhvr>
                                      <p:to>
                                        <p:strVal val="visible"/>
                                      </p:to>
                                    </p:set>
                                    <p:animEffect transition="in" filter="strips(downLeft)">
                                      <p:cBhvr>
                                        <p:cTn id="20" dur="500"/>
                                        <p:tgtEl>
                                          <p:spTgt spid="59393"/>
                                        </p:tgtEl>
                                      </p:cBhvr>
                                    </p:animEffect>
                                  </p:childTnLst>
                                  <p:subTnLst>
                                    <p:audio>
                                      <p:cMediaNode>
                                        <p:cTn display="0" masterRel="sameClick">
                                          <p:stCondLst>
                                            <p:cond evt="begin" delay="0">
                                              <p:tn val="18"/>
                                            </p:cond>
                                          </p:stCondLst>
                                          <p:endCondLst>
                                            <p:cond evt="onStopAudio" delay="0">
                                              <p:tgtEl>
                                                <p:sldTgt/>
                                              </p:tgtEl>
                                            </p:cond>
                                          </p:endCondLst>
                                        </p:cTn>
                                        <p:tgtEl>
                                          <p:sndTgt r:embed="rId4" name="ding.wav"/>
                                        </p:tgtEl>
                                      </p:cMediaNode>
                                    </p:audio>
                                  </p:sub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strips(downLeft)">
                                      <p:cBhvr>
                                        <p:cTn id="25" dur="500"/>
                                        <p:tgtEl>
                                          <p:spTgt spid="8"/>
                                        </p:tgtEl>
                                      </p:cBhvr>
                                    </p:animEffect>
                                  </p:childTnLst>
                                  <p:subTnLst>
                                    <p:audio>
                                      <p:cMediaNode>
                                        <p:cTn display="0" masterRel="sameClick">
                                          <p:stCondLst>
                                            <p:cond evt="begin" delay="0">
                                              <p:tn val="23"/>
                                            </p:cond>
                                          </p:stCondLst>
                                          <p:endCondLst>
                                            <p:cond evt="onStopAudio" delay="0">
                                              <p:tgtEl>
                                                <p:sldTgt/>
                                              </p:tgtEl>
                                            </p:cond>
                                          </p:endCondLst>
                                        </p:cTn>
                                        <p:tgtEl>
                                          <p:sndTgt r:embed="rId4" name="ding.wav"/>
                                        </p:tgtEl>
                                      </p:cMediaNode>
                                    </p:audio>
                                  </p:sub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strips(downLeft)">
                                      <p:cBhvr>
                                        <p:cTn id="30" dur="500"/>
                                        <p:tgtEl>
                                          <p:spTgt spid="9"/>
                                        </p:tgtEl>
                                      </p:cBhvr>
                                    </p:animEffect>
                                  </p:childTnLst>
                                  <p:subTnLst>
                                    <p:audio>
                                      <p:cMediaNode>
                                        <p:cTn display="0" masterRel="sameClick">
                                          <p:stCondLst>
                                            <p:cond evt="begin" delay="0">
                                              <p:tn val="28"/>
                                            </p:cond>
                                          </p:stCondLst>
                                          <p:endCondLst>
                                            <p:cond evt="onStopAudio" delay="0">
                                              <p:tgtEl>
                                                <p:sldTgt/>
                                              </p:tgtEl>
                                            </p:cond>
                                          </p:endCondLst>
                                        </p:cTn>
                                        <p:tgtEl>
                                          <p:sndTgt r:embed="rId4" name="ding.wav"/>
                                        </p:tgtEl>
                                      </p:cMediaNode>
                                    </p:audio>
                                  </p:subTnLst>
                                </p:cTn>
                              </p:par>
                            </p:childTnLst>
                          </p:cTn>
                        </p:par>
                      </p:childTnLst>
                    </p:cTn>
                  </p:par>
                  <p:par>
                    <p:cTn id="31" fill="hold">
                      <p:stCondLst>
                        <p:cond delay="indefinite"/>
                      </p:stCondLst>
                      <p:childTnLst>
                        <p:par>
                          <p:cTn id="32" fill="hold">
                            <p:stCondLst>
                              <p:cond delay="0"/>
                            </p:stCondLst>
                            <p:childTnLst>
                              <p:par>
                                <p:cTn id="33" presetID="18" presetClass="entr" presetSubtype="12"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strips(downLeft)">
                                      <p:cBhvr>
                                        <p:cTn id="35" dur="500"/>
                                        <p:tgtEl>
                                          <p:spTgt spid="10"/>
                                        </p:tgtEl>
                                      </p:cBhvr>
                                    </p:animEffect>
                                  </p:childTnLst>
                                  <p:subTnLst>
                                    <p:audio>
                                      <p:cMediaNode>
                                        <p:cTn display="0" masterRel="sameClick">
                                          <p:stCondLst>
                                            <p:cond evt="begin" delay="0">
                                              <p:tn val="33"/>
                                            </p:cond>
                                          </p:stCondLst>
                                          <p:endCondLst>
                                            <p:cond evt="onStopAudio" delay="0">
                                              <p:tgtEl>
                                                <p:sldTgt/>
                                              </p:tgtEl>
                                            </p:cond>
                                          </p:endCondLst>
                                        </p:cTn>
                                        <p:tgtEl>
                                          <p:sndTgt r:embed="rId4" name="ding.wav"/>
                                        </p:tgtEl>
                                      </p:cMediaNode>
                                    </p:audio>
                                  </p:subTnLst>
                                </p:cTn>
                              </p:par>
                            </p:childTnLst>
                          </p:cTn>
                        </p:par>
                      </p:childTnLst>
                    </p:cTn>
                  </p:par>
                  <p:par>
                    <p:cTn id="36" fill="hold">
                      <p:stCondLst>
                        <p:cond delay="indefinite"/>
                      </p:stCondLst>
                      <p:childTnLst>
                        <p:par>
                          <p:cTn id="37" fill="hold">
                            <p:stCondLst>
                              <p:cond delay="0"/>
                            </p:stCondLst>
                            <p:childTnLst>
                              <p:par>
                                <p:cTn id="38" presetID="58" presetClass="entr" presetSubtype="0" accel="10000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strVal val="#ppt_w*2.5"/>
                                          </p:val>
                                        </p:tav>
                                        <p:tav tm="100000">
                                          <p:val>
                                            <p:strVal val="#ppt_w"/>
                                          </p:val>
                                        </p:tav>
                                      </p:tavLst>
                                    </p:anim>
                                    <p:anim calcmode="lin" valueType="num">
                                      <p:cBhvr>
                                        <p:cTn id="41" dur="500" fill="hold"/>
                                        <p:tgtEl>
                                          <p:spTgt spid="11"/>
                                        </p:tgtEl>
                                        <p:attrNameLst>
                                          <p:attrName>ppt_h</p:attrName>
                                        </p:attrNameLst>
                                      </p:cBhvr>
                                      <p:tavLst>
                                        <p:tav tm="0">
                                          <p:val>
                                            <p:strVal val="#ppt_h*0.01"/>
                                          </p:val>
                                        </p:tav>
                                        <p:tav tm="100000">
                                          <p:val>
                                            <p:strVal val="#ppt_h"/>
                                          </p:val>
                                        </p:tav>
                                      </p:tavLst>
                                    </p:anim>
                                    <p:anim calcmode="lin" valueType="num">
                                      <p:cBhvr>
                                        <p:cTn id="42" dur="500" fill="hold"/>
                                        <p:tgtEl>
                                          <p:spTgt spid="11"/>
                                        </p:tgtEl>
                                        <p:attrNameLst>
                                          <p:attrName>ppt_x</p:attrName>
                                        </p:attrNameLst>
                                      </p:cBhvr>
                                      <p:tavLst>
                                        <p:tav tm="0">
                                          <p:val>
                                            <p:strVal val="#ppt_x"/>
                                          </p:val>
                                        </p:tav>
                                        <p:tav tm="100000">
                                          <p:val>
                                            <p:strVal val="#ppt_x"/>
                                          </p:val>
                                        </p:tav>
                                      </p:tavLst>
                                    </p:anim>
                                    <p:anim calcmode="lin" valueType="num">
                                      <p:cBhvr>
                                        <p:cTn id="43" dur="500" fill="hold"/>
                                        <p:tgtEl>
                                          <p:spTgt spid="11"/>
                                        </p:tgtEl>
                                        <p:attrNameLst>
                                          <p:attrName>ppt_y</p:attrName>
                                        </p:attrNameLst>
                                      </p:cBhvr>
                                      <p:tavLst>
                                        <p:tav tm="0">
                                          <p:val>
                                            <p:strVal val="#ppt_h+1"/>
                                          </p:val>
                                        </p:tav>
                                        <p:tav tm="100000">
                                          <p:val>
                                            <p:strVal val="#ppt_y"/>
                                          </p:val>
                                        </p:tav>
                                      </p:tavLst>
                                    </p:anim>
                                    <p:animEffect transition="in" filter="fade">
                                      <p:cBhvr>
                                        <p:cTn id="44" dur="500"/>
                                        <p:tgtEl>
                                          <p:spTgt spid="11"/>
                                        </p:tgtEl>
                                      </p:cBhvr>
                                    </p:animEffect>
                                  </p:childTnLst>
                                  <p:subTnLst>
                                    <p:audio>
                                      <p:cMediaNode>
                                        <p:cTn display="0" masterRel="sameClick">
                                          <p:stCondLst>
                                            <p:cond evt="begin" delay="0">
                                              <p:tn val="38"/>
                                            </p:cond>
                                          </p:stCondLst>
                                          <p:endCondLst>
                                            <p:cond evt="onStopAudio" delay="0">
                                              <p:tgtEl>
                                                <p:sldTgt/>
                                              </p:tgtEl>
                                            </p:cond>
                                          </p:endCondLst>
                                        </p:cTn>
                                        <p:tgtEl>
                                          <p:sndTgt r:embed="rId5" name="POP.WAV"/>
                                        </p:tgtEl>
                                      </p:cMediaNode>
                                    </p:audio>
                                  </p:subTnLst>
                                </p:cTn>
                              </p:par>
                            </p:childTnLst>
                          </p:cTn>
                        </p:par>
                      </p:childTnLst>
                    </p:cTn>
                  </p:par>
                  <p:par>
                    <p:cTn id="45" fill="hold">
                      <p:stCondLst>
                        <p:cond delay="indefinite"/>
                      </p:stCondLst>
                      <p:childTnLst>
                        <p:par>
                          <p:cTn id="46" fill="hold">
                            <p:stCondLst>
                              <p:cond delay="0"/>
                            </p:stCondLst>
                            <p:childTnLst>
                              <p:par>
                                <p:cTn id="47" presetID="58" presetClass="entr" presetSubtype="0" accel="10000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strVal val="#ppt_w*2.5"/>
                                          </p:val>
                                        </p:tav>
                                        <p:tav tm="100000">
                                          <p:val>
                                            <p:strVal val="#ppt_w"/>
                                          </p:val>
                                        </p:tav>
                                      </p:tavLst>
                                    </p:anim>
                                    <p:anim calcmode="lin" valueType="num">
                                      <p:cBhvr>
                                        <p:cTn id="50" dur="500" fill="hold"/>
                                        <p:tgtEl>
                                          <p:spTgt spid="13"/>
                                        </p:tgtEl>
                                        <p:attrNameLst>
                                          <p:attrName>ppt_h</p:attrName>
                                        </p:attrNameLst>
                                      </p:cBhvr>
                                      <p:tavLst>
                                        <p:tav tm="0">
                                          <p:val>
                                            <p:strVal val="#ppt_h*0.01"/>
                                          </p:val>
                                        </p:tav>
                                        <p:tav tm="100000">
                                          <p:val>
                                            <p:strVal val="#ppt_h"/>
                                          </p:val>
                                        </p:tav>
                                      </p:tavLst>
                                    </p:anim>
                                    <p:anim calcmode="lin" valueType="num">
                                      <p:cBhvr>
                                        <p:cTn id="51" dur="500" fill="hold"/>
                                        <p:tgtEl>
                                          <p:spTgt spid="13"/>
                                        </p:tgtEl>
                                        <p:attrNameLst>
                                          <p:attrName>ppt_x</p:attrName>
                                        </p:attrNameLst>
                                      </p:cBhvr>
                                      <p:tavLst>
                                        <p:tav tm="0">
                                          <p:val>
                                            <p:strVal val="#ppt_x"/>
                                          </p:val>
                                        </p:tav>
                                        <p:tav tm="100000">
                                          <p:val>
                                            <p:strVal val="#ppt_x"/>
                                          </p:val>
                                        </p:tav>
                                      </p:tavLst>
                                    </p:anim>
                                    <p:anim calcmode="lin" valueType="num">
                                      <p:cBhvr>
                                        <p:cTn id="52" dur="500" fill="hold"/>
                                        <p:tgtEl>
                                          <p:spTgt spid="13"/>
                                        </p:tgtEl>
                                        <p:attrNameLst>
                                          <p:attrName>ppt_y</p:attrName>
                                        </p:attrNameLst>
                                      </p:cBhvr>
                                      <p:tavLst>
                                        <p:tav tm="0">
                                          <p:val>
                                            <p:strVal val="#ppt_h+1"/>
                                          </p:val>
                                        </p:tav>
                                        <p:tav tm="100000">
                                          <p:val>
                                            <p:strVal val="#ppt_y"/>
                                          </p:val>
                                        </p:tav>
                                      </p:tavLst>
                                    </p:anim>
                                    <p:animEffect transition="in" filter="fade">
                                      <p:cBhvr>
                                        <p:cTn id="53" dur="500"/>
                                        <p:tgtEl>
                                          <p:spTgt spid="13"/>
                                        </p:tgtEl>
                                      </p:cBhvr>
                                    </p:animEffect>
                                  </p:childTnLst>
                                  <p:subTnLst>
                                    <p:audio>
                                      <p:cMediaNode>
                                        <p:cTn display="0" masterRel="sameClick">
                                          <p:stCondLst>
                                            <p:cond evt="begin" delay="0">
                                              <p:tn val="47"/>
                                            </p:cond>
                                          </p:stCondLst>
                                          <p:endCondLst>
                                            <p:cond evt="onStopAudio" delay="0">
                                              <p:tgtEl>
                                                <p:sldTgt/>
                                              </p:tgtEl>
                                            </p:cond>
                                          </p:endCondLst>
                                        </p:cTn>
                                        <p:tgtEl>
                                          <p:sndTgt r:embed="rId5" name="POP.WAV"/>
                                        </p:tgtEl>
                                      </p:cMediaNode>
                                    </p:audio>
                                  </p:subTnLst>
                                </p:cTn>
                              </p:par>
                            </p:childTnLst>
                          </p:cTn>
                        </p:par>
                      </p:childTnLst>
                    </p:cTn>
                  </p:par>
                  <p:par>
                    <p:cTn id="54" fill="hold">
                      <p:stCondLst>
                        <p:cond delay="indefinite"/>
                      </p:stCondLst>
                      <p:childTnLst>
                        <p:par>
                          <p:cTn id="55" fill="hold">
                            <p:stCondLst>
                              <p:cond delay="0"/>
                            </p:stCondLst>
                            <p:childTnLst>
                              <p:par>
                                <p:cTn id="56" presetID="58" presetClass="entr" presetSubtype="0" accel="10000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500" fill="hold"/>
                                        <p:tgtEl>
                                          <p:spTgt spid="12"/>
                                        </p:tgtEl>
                                        <p:attrNameLst>
                                          <p:attrName>ppt_w</p:attrName>
                                        </p:attrNameLst>
                                      </p:cBhvr>
                                      <p:tavLst>
                                        <p:tav tm="0">
                                          <p:val>
                                            <p:strVal val="#ppt_w*2.5"/>
                                          </p:val>
                                        </p:tav>
                                        <p:tav tm="100000">
                                          <p:val>
                                            <p:strVal val="#ppt_w"/>
                                          </p:val>
                                        </p:tav>
                                      </p:tavLst>
                                    </p:anim>
                                    <p:anim calcmode="lin" valueType="num">
                                      <p:cBhvr>
                                        <p:cTn id="59" dur="500" fill="hold"/>
                                        <p:tgtEl>
                                          <p:spTgt spid="12"/>
                                        </p:tgtEl>
                                        <p:attrNameLst>
                                          <p:attrName>ppt_h</p:attrName>
                                        </p:attrNameLst>
                                      </p:cBhvr>
                                      <p:tavLst>
                                        <p:tav tm="0">
                                          <p:val>
                                            <p:strVal val="#ppt_h*0.01"/>
                                          </p:val>
                                        </p:tav>
                                        <p:tav tm="100000">
                                          <p:val>
                                            <p:strVal val="#ppt_h"/>
                                          </p:val>
                                        </p:tav>
                                      </p:tavLst>
                                    </p:anim>
                                    <p:anim calcmode="lin" valueType="num">
                                      <p:cBhvr>
                                        <p:cTn id="60" dur="500" fill="hold"/>
                                        <p:tgtEl>
                                          <p:spTgt spid="12"/>
                                        </p:tgtEl>
                                        <p:attrNameLst>
                                          <p:attrName>ppt_x</p:attrName>
                                        </p:attrNameLst>
                                      </p:cBhvr>
                                      <p:tavLst>
                                        <p:tav tm="0">
                                          <p:val>
                                            <p:strVal val="#ppt_x"/>
                                          </p:val>
                                        </p:tav>
                                        <p:tav tm="100000">
                                          <p:val>
                                            <p:strVal val="#ppt_x"/>
                                          </p:val>
                                        </p:tav>
                                      </p:tavLst>
                                    </p:anim>
                                    <p:anim calcmode="lin" valueType="num">
                                      <p:cBhvr>
                                        <p:cTn id="61" dur="500" fill="hold"/>
                                        <p:tgtEl>
                                          <p:spTgt spid="12"/>
                                        </p:tgtEl>
                                        <p:attrNameLst>
                                          <p:attrName>ppt_y</p:attrName>
                                        </p:attrNameLst>
                                      </p:cBhvr>
                                      <p:tavLst>
                                        <p:tav tm="0">
                                          <p:val>
                                            <p:strVal val="#ppt_h+1"/>
                                          </p:val>
                                        </p:tav>
                                        <p:tav tm="100000">
                                          <p:val>
                                            <p:strVal val="#ppt_y"/>
                                          </p:val>
                                        </p:tav>
                                      </p:tavLst>
                                    </p:anim>
                                    <p:animEffect transition="in" filter="fade">
                                      <p:cBhvr>
                                        <p:cTn id="62" dur="500"/>
                                        <p:tgtEl>
                                          <p:spTgt spid="12"/>
                                        </p:tgtEl>
                                      </p:cBhvr>
                                    </p:animEffect>
                                  </p:childTnLst>
                                  <p:subTnLst>
                                    <p:audio>
                                      <p:cMediaNode>
                                        <p:cTn display="0" masterRel="sameClick">
                                          <p:stCondLst>
                                            <p:cond evt="begin" delay="0">
                                              <p:tn val="56"/>
                                            </p:cond>
                                          </p:stCondLst>
                                          <p:endCondLst>
                                            <p:cond evt="onStopAudio" delay="0">
                                              <p:tgtEl>
                                                <p:sldTgt/>
                                              </p:tgtEl>
                                            </p:cond>
                                          </p:endCondLst>
                                        </p:cTn>
                                        <p:tgtEl>
                                          <p:sndTgt r:embed="rId5" name="POP.WAV"/>
                                        </p:tgtEl>
                                      </p:cMediaNode>
                                    </p:audio>
                                  </p:subTnLst>
                                </p:cTn>
                              </p:par>
                            </p:childTnLst>
                          </p:cTn>
                        </p:par>
                      </p:childTnLst>
                    </p:cTn>
                  </p:par>
                  <p:par>
                    <p:cTn id="63" fill="hold">
                      <p:stCondLst>
                        <p:cond delay="indefinite"/>
                      </p:stCondLst>
                      <p:childTnLst>
                        <p:par>
                          <p:cTn id="64" fill="hold">
                            <p:stCondLst>
                              <p:cond delay="0"/>
                            </p:stCondLst>
                            <p:childTnLst>
                              <p:par>
                                <p:cTn id="65" presetID="58" presetClass="entr" presetSubtype="0" accel="10000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strVal val="#ppt_w*2.5"/>
                                          </p:val>
                                        </p:tav>
                                        <p:tav tm="100000">
                                          <p:val>
                                            <p:strVal val="#ppt_w"/>
                                          </p:val>
                                        </p:tav>
                                      </p:tavLst>
                                    </p:anim>
                                    <p:anim calcmode="lin" valueType="num">
                                      <p:cBhvr>
                                        <p:cTn id="68" dur="500" fill="hold"/>
                                        <p:tgtEl>
                                          <p:spTgt spid="14"/>
                                        </p:tgtEl>
                                        <p:attrNameLst>
                                          <p:attrName>ppt_h</p:attrName>
                                        </p:attrNameLst>
                                      </p:cBhvr>
                                      <p:tavLst>
                                        <p:tav tm="0">
                                          <p:val>
                                            <p:strVal val="#ppt_h*0.01"/>
                                          </p:val>
                                        </p:tav>
                                        <p:tav tm="100000">
                                          <p:val>
                                            <p:strVal val="#ppt_h"/>
                                          </p:val>
                                        </p:tav>
                                      </p:tavLst>
                                    </p:anim>
                                    <p:anim calcmode="lin" valueType="num">
                                      <p:cBhvr>
                                        <p:cTn id="69" dur="500" fill="hold"/>
                                        <p:tgtEl>
                                          <p:spTgt spid="14"/>
                                        </p:tgtEl>
                                        <p:attrNameLst>
                                          <p:attrName>ppt_x</p:attrName>
                                        </p:attrNameLst>
                                      </p:cBhvr>
                                      <p:tavLst>
                                        <p:tav tm="0">
                                          <p:val>
                                            <p:strVal val="#ppt_x"/>
                                          </p:val>
                                        </p:tav>
                                        <p:tav tm="100000">
                                          <p:val>
                                            <p:strVal val="#ppt_x"/>
                                          </p:val>
                                        </p:tav>
                                      </p:tavLst>
                                    </p:anim>
                                    <p:anim calcmode="lin" valueType="num">
                                      <p:cBhvr>
                                        <p:cTn id="70" dur="500" fill="hold"/>
                                        <p:tgtEl>
                                          <p:spTgt spid="14"/>
                                        </p:tgtEl>
                                        <p:attrNameLst>
                                          <p:attrName>ppt_y</p:attrName>
                                        </p:attrNameLst>
                                      </p:cBhvr>
                                      <p:tavLst>
                                        <p:tav tm="0">
                                          <p:val>
                                            <p:strVal val="#ppt_h+1"/>
                                          </p:val>
                                        </p:tav>
                                        <p:tav tm="100000">
                                          <p:val>
                                            <p:strVal val="#ppt_y"/>
                                          </p:val>
                                        </p:tav>
                                      </p:tavLst>
                                    </p:anim>
                                    <p:animEffect transition="in" filter="fade">
                                      <p:cBhvr>
                                        <p:cTn id="71" dur="500"/>
                                        <p:tgtEl>
                                          <p:spTgt spid="14"/>
                                        </p:tgtEl>
                                      </p:cBhvr>
                                    </p:animEffect>
                                  </p:childTnLst>
                                  <p:subTnLst>
                                    <p:audio>
                                      <p:cMediaNode>
                                        <p:cTn display="0" masterRel="sameClick">
                                          <p:stCondLst>
                                            <p:cond evt="begin" delay="0">
                                              <p:tn val="65"/>
                                            </p:cond>
                                          </p:stCondLst>
                                          <p:endCondLst>
                                            <p:cond evt="onStopAudio" delay="0">
                                              <p:tgtEl>
                                                <p:sldTgt/>
                                              </p:tgtEl>
                                            </p:cond>
                                          </p:endCondLst>
                                        </p:cTn>
                                        <p:tgtEl>
                                          <p:sndTgt r:embed="rId5" name="PO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9393" grpId="0"/>
      <p:bldP spid="8" grpId="0"/>
      <p:bldP spid="9" grpId="0"/>
      <p:bldP spid="10" grpId="0"/>
      <p:bldP spid="11" grpId="0" animBg="1"/>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p:cNvGrpSpPr/>
          <p:nvPr/>
        </p:nvGrpSpPr>
        <p:grpSpPr>
          <a:xfrm>
            <a:off x="179512" y="0"/>
            <a:ext cx="8712968" cy="1484784"/>
            <a:chOff x="179512" y="620688"/>
            <a:chExt cx="8712968" cy="914400"/>
          </a:xfrm>
        </p:grpSpPr>
        <p:sp>
          <p:nvSpPr>
            <p:cNvPr id="3" name="إطار 2"/>
            <p:cNvSpPr/>
            <p:nvPr/>
          </p:nvSpPr>
          <p:spPr>
            <a:xfrm>
              <a:off x="179512" y="620688"/>
              <a:ext cx="8712968" cy="914400"/>
            </a:xfrm>
            <a:prstGeom prst="frame">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4" name="مستطيل مستدير الزوايا 3"/>
            <p:cNvSpPr/>
            <p:nvPr/>
          </p:nvSpPr>
          <p:spPr>
            <a:xfrm>
              <a:off x="395536" y="764704"/>
              <a:ext cx="8280920" cy="648072"/>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5" name="Rectangle 1"/>
          <p:cNvSpPr>
            <a:spLocks noChangeArrowheads="1"/>
          </p:cNvSpPr>
          <p:nvPr/>
        </p:nvSpPr>
        <p:spPr bwMode="auto">
          <a:xfrm>
            <a:off x="539552" y="184865"/>
            <a:ext cx="7978671"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ar-EG" sz="3200" b="1" dirty="0"/>
              <a:t>2. ضع دائرة حول الخبر (المعلومة التي قدمتها كل جملة عن المبتدأ) فيما يلي:</a:t>
            </a:r>
            <a:endParaRPr lang="en-US" sz="3200" dirty="0"/>
          </a:p>
        </p:txBody>
      </p:sp>
      <p:pic>
        <p:nvPicPr>
          <p:cNvPr id="6" name="صورة 5" descr="x6qng2a2u021o40oq3qt.png"/>
          <p:cNvPicPr>
            <a:picLocks noChangeAspect="1"/>
          </p:cNvPicPr>
          <p:nvPr/>
        </p:nvPicPr>
        <p:blipFill>
          <a:blip r:embed="rId5" cstate="print"/>
          <a:stretch>
            <a:fillRect/>
          </a:stretch>
        </p:blipFill>
        <p:spPr>
          <a:xfrm>
            <a:off x="0" y="1556792"/>
            <a:ext cx="9144000" cy="5301208"/>
          </a:xfrm>
          <a:prstGeom prst="rect">
            <a:avLst/>
          </a:prstGeom>
          <a:solidFill>
            <a:schemeClr val="bg1"/>
          </a:solidFill>
        </p:spPr>
      </p:pic>
      <p:sp>
        <p:nvSpPr>
          <p:cNvPr id="7" name="Rectangle 1"/>
          <p:cNvSpPr>
            <a:spLocks noChangeArrowheads="1"/>
          </p:cNvSpPr>
          <p:nvPr/>
        </p:nvSpPr>
        <p:spPr bwMode="auto">
          <a:xfrm>
            <a:off x="4231069" y="2361074"/>
            <a:ext cx="4439036"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ar-EG" sz="4000" b="1" dirty="0" smtClean="0"/>
              <a:t>هـ. </a:t>
            </a:r>
            <a:r>
              <a:rPr lang="ar-EG" sz="4000" b="1" dirty="0"/>
              <a:t>التسامحُ يرفعُ صاحبَه.</a:t>
            </a:r>
            <a:endParaRPr lang="en-US" sz="4000" dirty="0"/>
          </a:p>
        </p:txBody>
      </p:sp>
      <p:sp>
        <p:nvSpPr>
          <p:cNvPr id="8" name="Rectangle 1"/>
          <p:cNvSpPr>
            <a:spLocks noChangeArrowheads="1"/>
          </p:cNvSpPr>
          <p:nvPr/>
        </p:nvSpPr>
        <p:spPr bwMode="auto">
          <a:xfrm>
            <a:off x="1433193" y="4305290"/>
            <a:ext cx="7213834"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ar-EG" sz="4000" b="1" dirty="0"/>
              <a:t>و. الرجوعُ عن الخطأ خيرٌ من التمادي فيه.</a:t>
            </a:r>
            <a:endParaRPr lang="en-US" sz="4000" dirty="0"/>
          </a:p>
        </p:txBody>
      </p:sp>
      <p:sp>
        <p:nvSpPr>
          <p:cNvPr id="9" name="شكل بيضاوي 8"/>
          <p:cNvSpPr/>
          <p:nvPr/>
        </p:nvSpPr>
        <p:spPr>
          <a:xfrm>
            <a:off x="5724128" y="2348880"/>
            <a:ext cx="936104" cy="7920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0" name="شكل بيضاوي 9"/>
          <p:cNvSpPr/>
          <p:nvPr/>
        </p:nvSpPr>
        <p:spPr>
          <a:xfrm>
            <a:off x="4283968" y="4293096"/>
            <a:ext cx="720080" cy="7920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Tree>
  </p:cSld>
  <p:clrMapOvr>
    <a:masterClrMapping/>
  </p:clrMapOvr>
  <p:transition>
    <p:wipe/>
    <p:sndAc>
      <p:stSnd>
        <p:snd r:embed="rId2" name="BONGO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ding.wav"/>
                                        </p:tgtEl>
                                      </p:cMediaNode>
                                    </p:audio>
                                  </p:sub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Left)">
                                      <p:cBhvr>
                                        <p:cTn id="12" dur="5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3" name="ding.wav"/>
                                        </p:tgtEl>
                                      </p:cMediaNode>
                                    </p:audio>
                                  </p:subTnLst>
                                </p:cTn>
                              </p:par>
                            </p:childTnLst>
                          </p:cTn>
                        </p:par>
                      </p:childTnLst>
                    </p:cTn>
                  </p:par>
                  <p:par>
                    <p:cTn id="13" fill="hold">
                      <p:stCondLst>
                        <p:cond delay="indefinite"/>
                      </p:stCondLst>
                      <p:childTnLst>
                        <p:par>
                          <p:cTn id="14" fill="hold">
                            <p:stCondLst>
                              <p:cond delay="0"/>
                            </p:stCondLst>
                            <p:childTnLst>
                              <p:par>
                                <p:cTn id="15" presetID="58" presetClass="entr" presetSubtype="0" accel="10000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strVal val="#ppt_w*2.5"/>
                                          </p:val>
                                        </p:tav>
                                        <p:tav tm="100000">
                                          <p:val>
                                            <p:strVal val="#ppt_w"/>
                                          </p:val>
                                        </p:tav>
                                      </p:tavLst>
                                    </p:anim>
                                    <p:anim calcmode="lin" valueType="num">
                                      <p:cBhvr>
                                        <p:cTn id="18" dur="500" fill="hold"/>
                                        <p:tgtEl>
                                          <p:spTgt spid="9"/>
                                        </p:tgtEl>
                                        <p:attrNameLst>
                                          <p:attrName>ppt_h</p:attrName>
                                        </p:attrNameLst>
                                      </p:cBhvr>
                                      <p:tavLst>
                                        <p:tav tm="0">
                                          <p:val>
                                            <p:strVal val="#ppt_h*0.01"/>
                                          </p:val>
                                        </p:tav>
                                        <p:tav tm="100000">
                                          <p:val>
                                            <p:strVal val="#ppt_h"/>
                                          </p:val>
                                        </p:tav>
                                      </p:tavLst>
                                    </p:anim>
                                    <p:anim calcmode="lin" valueType="num">
                                      <p:cBhvr>
                                        <p:cTn id="19" dur="500" fill="hold"/>
                                        <p:tgtEl>
                                          <p:spTgt spid="9"/>
                                        </p:tgtEl>
                                        <p:attrNameLst>
                                          <p:attrName>ppt_x</p:attrName>
                                        </p:attrNameLst>
                                      </p:cBhvr>
                                      <p:tavLst>
                                        <p:tav tm="0">
                                          <p:val>
                                            <p:strVal val="#ppt_x"/>
                                          </p:val>
                                        </p:tav>
                                        <p:tav tm="100000">
                                          <p:val>
                                            <p:strVal val="#ppt_x"/>
                                          </p:val>
                                        </p:tav>
                                      </p:tavLst>
                                    </p:anim>
                                    <p:anim calcmode="lin" valueType="num">
                                      <p:cBhvr>
                                        <p:cTn id="20" dur="500" fill="hold"/>
                                        <p:tgtEl>
                                          <p:spTgt spid="9"/>
                                        </p:tgtEl>
                                        <p:attrNameLst>
                                          <p:attrName>ppt_y</p:attrName>
                                        </p:attrNameLst>
                                      </p:cBhvr>
                                      <p:tavLst>
                                        <p:tav tm="0">
                                          <p:val>
                                            <p:strVal val="#ppt_h+1"/>
                                          </p:val>
                                        </p:tav>
                                        <p:tav tm="100000">
                                          <p:val>
                                            <p:strVal val="#ppt_y"/>
                                          </p:val>
                                        </p:tav>
                                      </p:tavLst>
                                    </p:anim>
                                    <p:animEffect transition="in" filter="fade">
                                      <p:cBhvr>
                                        <p:cTn id="21" dur="5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4" name="POP.WAV"/>
                                        </p:tgtEl>
                                      </p:cMediaNode>
                                    </p:audio>
                                  </p:subTnLst>
                                </p:cTn>
                              </p:par>
                            </p:childTnLst>
                          </p:cTn>
                        </p:par>
                      </p:childTnLst>
                    </p:cTn>
                  </p:par>
                  <p:par>
                    <p:cTn id="22" fill="hold">
                      <p:stCondLst>
                        <p:cond delay="indefinite"/>
                      </p:stCondLst>
                      <p:childTnLst>
                        <p:par>
                          <p:cTn id="23" fill="hold">
                            <p:stCondLst>
                              <p:cond delay="0"/>
                            </p:stCondLst>
                            <p:childTnLst>
                              <p:par>
                                <p:cTn id="24" presetID="58" presetClass="entr" presetSubtype="0" accel="10000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strVal val="#ppt_w*2.5"/>
                                          </p:val>
                                        </p:tav>
                                        <p:tav tm="100000">
                                          <p:val>
                                            <p:strVal val="#ppt_w"/>
                                          </p:val>
                                        </p:tav>
                                      </p:tavLst>
                                    </p:anim>
                                    <p:anim calcmode="lin" valueType="num">
                                      <p:cBhvr>
                                        <p:cTn id="27" dur="500" fill="hold"/>
                                        <p:tgtEl>
                                          <p:spTgt spid="10"/>
                                        </p:tgtEl>
                                        <p:attrNameLst>
                                          <p:attrName>ppt_h</p:attrName>
                                        </p:attrNameLst>
                                      </p:cBhvr>
                                      <p:tavLst>
                                        <p:tav tm="0">
                                          <p:val>
                                            <p:strVal val="#ppt_h*0.01"/>
                                          </p:val>
                                        </p:tav>
                                        <p:tav tm="100000">
                                          <p:val>
                                            <p:strVal val="#ppt_h"/>
                                          </p:val>
                                        </p:tav>
                                      </p:tavLst>
                                    </p:anim>
                                    <p:anim calcmode="lin" valueType="num">
                                      <p:cBhvr>
                                        <p:cTn id="28" dur="500" fill="hold"/>
                                        <p:tgtEl>
                                          <p:spTgt spid="10"/>
                                        </p:tgtEl>
                                        <p:attrNameLst>
                                          <p:attrName>ppt_x</p:attrName>
                                        </p:attrNameLst>
                                      </p:cBhvr>
                                      <p:tavLst>
                                        <p:tav tm="0">
                                          <p:val>
                                            <p:strVal val="#ppt_x"/>
                                          </p:val>
                                        </p:tav>
                                        <p:tav tm="100000">
                                          <p:val>
                                            <p:strVal val="#ppt_x"/>
                                          </p:val>
                                        </p:tav>
                                      </p:tavLst>
                                    </p:anim>
                                    <p:anim calcmode="lin" valueType="num">
                                      <p:cBhvr>
                                        <p:cTn id="29" dur="500" fill="hold"/>
                                        <p:tgtEl>
                                          <p:spTgt spid="10"/>
                                        </p:tgtEl>
                                        <p:attrNameLst>
                                          <p:attrName>ppt_y</p:attrName>
                                        </p:attrNameLst>
                                      </p:cBhvr>
                                      <p:tavLst>
                                        <p:tav tm="0">
                                          <p:val>
                                            <p:strVal val="#ppt_h+1"/>
                                          </p:val>
                                        </p:tav>
                                        <p:tav tm="100000">
                                          <p:val>
                                            <p:strVal val="#ppt_y"/>
                                          </p:val>
                                        </p:tav>
                                      </p:tavLst>
                                    </p:anim>
                                    <p:animEffect transition="in" filter="fade">
                                      <p:cBhvr>
                                        <p:cTn id="30" dur="500"/>
                                        <p:tgtEl>
                                          <p:spTgt spid="10"/>
                                        </p:tgtEl>
                                      </p:cBhvr>
                                    </p:animEffect>
                                  </p:childTnLst>
                                  <p:subTnLst>
                                    <p:audio>
                                      <p:cMediaNode>
                                        <p:cTn display="0" masterRel="sameClick">
                                          <p:stCondLst>
                                            <p:cond evt="begin" delay="0">
                                              <p:tn val="24"/>
                                            </p:cond>
                                          </p:stCondLst>
                                          <p:endCondLst>
                                            <p:cond evt="onStopAudio" delay="0">
                                              <p:tgtEl>
                                                <p:sldTgt/>
                                              </p:tgtEl>
                                            </p:cond>
                                          </p:endCondLst>
                                        </p:cTn>
                                        <p:tgtEl>
                                          <p:sndTgt r:embed="rId4" name="PO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p:cNvGrpSpPr/>
          <p:nvPr/>
        </p:nvGrpSpPr>
        <p:grpSpPr>
          <a:xfrm>
            <a:off x="179512" y="0"/>
            <a:ext cx="8712968" cy="1484784"/>
            <a:chOff x="179512" y="620688"/>
            <a:chExt cx="8712968" cy="914400"/>
          </a:xfrm>
        </p:grpSpPr>
        <p:sp>
          <p:nvSpPr>
            <p:cNvPr id="3" name="إطار 2"/>
            <p:cNvSpPr/>
            <p:nvPr/>
          </p:nvSpPr>
          <p:spPr>
            <a:xfrm>
              <a:off x="179512" y="620688"/>
              <a:ext cx="8712968" cy="914400"/>
            </a:xfrm>
            <a:prstGeom prst="frame">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4" name="مستطيل مستدير الزوايا 3"/>
            <p:cNvSpPr/>
            <p:nvPr/>
          </p:nvSpPr>
          <p:spPr>
            <a:xfrm>
              <a:off x="395536" y="764704"/>
              <a:ext cx="8280920" cy="648072"/>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5" name="Rectangle 1"/>
          <p:cNvSpPr>
            <a:spLocks noChangeArrowheads="1"/>
          </p:cNvSpPr>
          <p:nvPr/>
        </p:nvSpPr>
        <p:spPr bwMode="auto">
          <a:xfrm>
            <a:off x="539552" y="184865"/>
            <a:ext cx="7978671"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ar-EG" sz="3200" b="1" dirty="0"/>
              <a:t>3. غيّر صياغة جملة الخبر (التي تحتها خط) كما في المثالين ثم أكمل الاستنتاج:</a:t>
            </a:r>
            <a:endParaRPr lang="en-US" sz="3200" dirty="0"/>
          </a:p>
        </p:txBody>
      </p:sp>
      <p:graphicFrame>
        <p:nvGraphicFramePr>
          <p:cNvPr id="6" name="جدول 5"/>
          <p:cNvGraphicFramePr>
            <a:graphicFrameLocks noGrp="1"/>
          </p:cNvGraphicFramePr>
          <p:nvPr/>
        </p:nvGraphicFramePr>
        <p:xfrm>
          <a:off x="0" y="1556792"/>
          <a:ext cx="9144000" cy="5301208"/>
        </p:xfrm>
        <a:graphic>
          <a:graphicData uri="http://schemas.openxmlformats.org/drawingml/2006/table">
            <a:tbl>
              <a:tblPr rtl="1" firstRow="1" bandRow="1">
                <a:tableStyleId>{21E4AEA4-8DFA-4A89-87EB-49C32662AFE0}</a:tableStyleId>
              </a:tblPr>
              <a:tblGrid>
                <a:gridCol w="627304"/>
                <a:gridCol w="4095648"/>
                <a:gridCol w="4421048"/>
              </a:tblGrid>
              <a:tr h="662651">
                <a:tc>
                  <a:txBody>
                    <a:bodyPr/>
                    <a:lstStyle/>
                    <a:p>
                      <a:pPr rtl="1"/>
                      <a:endParaRPr lang="ar-SA" dirty="0"/>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rtl="1"/>
                      <a:endParaRPr lang="ar-SA" dirty="0"/>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rtl="1"/>
                      <a:endParaRPr lang="ar-SA" dirty="0"/>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r>
              <a:tr h="662651">
                <a:tc>
                  <a:txBody>
                    <a:bodyPr/>
                    <a:lstStyle/>
                    <a:p>
                      <a:pPr rtl="1"/>
                      <a:endParaRPr lang="ar-SA" dirty="0"/>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rtl="1"/>
                      <a:endParaRPr lang="ar-SA" dirty="0"/>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rtl="1"/>
                      <a:endParaRPr lang="ar-SA" dirty="0"/>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r>
              <a:tr h="662651">
                <a:tc>
                  <a:txBody>
                    <a:bodyPr/>
                    <a:lstStyle/>
                    <a:p>
                      <a:pPr rtl="1"/>
                      <a:endParaRPr lang="ar-SA" dirty="0"/>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rtl="1"/>
                      <a:endParaRPr lang="ar-SA" dirty="0"/>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rtl="1"/>
                      <a:endParaRPr lang="ar-SA" dirty="0"/>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r>
              <a:tr h="662651">
                <a:tc>
                  <a:txBody>
                    <a:bodyPr/>
                    <a:lstStyle/>
                    <a:p>
                      <a:pPr rtl="1"/>
                      <a:endParaRPr lang="ar-SA" dirty="0"/>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rtl="1"/>
                      <a:endParaRPr lang="ar-SA" dirty="0"/>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rtl="1"/>
                      <a:endParaRPr lang="ar-SA" dirty="0"/>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r>
              <a:tr h="662651">
                <a:tc>
                  <a:txBody>
                    <a:bodyPr/>
                    <a:lstStyle/>
                    <a:p>
                      <a:pPr rtl="1"/>
                      <a:endParaRPr lang="ar-SA" dirty="0"/>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rtl="1"/>
                      <a:endParaRPr lang="ar-SA" dirty="0"/>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rtl="1"/>
                      <a:endParaRPr lang="ar-SA" dirty="0"/>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r>
              <a:tr h="662651">
                <a:tc>
                  <a:txBody>
                    <a:bodyPr/>
                    <a:lstStyle/>
                    <a:p>
                      <a:pPr rtl="1"/>
                      <a:endParaRPr lang="ar-SA" dirty="0"/>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rtl="1"/>
                      <a:endParaRPr lang="ar-SA" dirty="0"/>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rtl="1"/>
                      <a:endParaRPr lang="ar-SA" dirty="0"/>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r>
              <a:tr h="662651">
                <a:tc>
                  <a:txBody>
                    <a:bodyPr/>
                    <a:lstStyle/>
                    <a:p>
                      <a:pPr rtl="1"/>
                      <a:endParaRPr lang="ar-SA" dirty="0"/>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rtl="1"/>
                      <a:endParaRPr lang="ar-SA" dirty="0"/>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rtl="1"/>
                      <a:endParaRPr lang="ar-SA" dirty="0"/>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r>
              <a:tr h="662651">
                <a:tc>
                  <a:txBody>
                    <a:bodyPr/>
                    <a:lstStyle/>
                    <a:p>
                      <a:pPr rtl="1"/>
                      <a:endParaRPr lang="ar-SA" dirty="0"/>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rtl="1"/>
                      <a:endParaRPr lang="ar-SA" dirty="0"/>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rtl="1"/>
                      <a:endParaRPr lang="ar-SA" dirty="0"/>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r>
            </a:tbl>
          </a:graphicData>
        </a:graphic>
      </p:graphicFrame>
      <p:sp>
        <p:nvSpPr>
          <p:cNvPr id="7" name="مستطيل 6"/>
          <p:cNvSpPr/>
          <p:nvPr/>
        </p:nvSpPr>
        <p:spPr>
          <a:xfrm>
            <a:off x="8676456" y="1558533"/>
            <a:ext cx="351378" cy="646331"/>
          </a:xfrm>
          <a:prstGeom prst="rect">
            <a:avLst/>
          </a:prstGeom>
        </p:spPr>
        <p:txBody>
          <a:bodyPr wrap="none">
            <a:spAutoFit/>
          </a:bodyPr>
          <a:lstStyle/>
          <a:p>
            <a:r>
              <a:rPr lang="ar-EG" sz="3600" b="1" dirty="0"/>
              <a:t>م</a:t>
            </a:r>
            <a:endParaRPr lang="ar-SA" sz="3600" dirty="0"/>
          </a:p>
        </p:txBody>
      </p:sp>
      <p:sp>
        <p:nvSpPr>
          <p:cNvPr id="8" name="مستطيل 7"/>
          <p:cNvSpPr/>
          <p:nvPr/>
        </p:nvSpPr>
        <p:spPr>
          <a:xfrm>
            <a:off x="5708314" y="1558533"/>
            <a:ext cx="1527982" cy="584775"/>
          </a:xfrm>
          <a:prstGeom prst="rect">
            <a:avLst/>
          </a:prstGeom>
        </p:spPr>
        <p:txBody>
          <a:bodyPr wrap="none">
            <a:spAutoFit/>
          </a:bodyPr>
          <a:lstStyle/>
          <a:p>
            <a:r>
              <a:rPr lang="ar-EG" sz="3200" b="1" dirty="0"/>
              <a:t>القائمة (أ)</a:t>
            </a:r>
            <a:endParaRPr lang="ar-SA" sz="3200" dirty="0"/>
          </a:p>
        </p:txBody>
      </p:sp>
      <p:sp>
        <p:nvSpPr>
          <p:cNvPr id="9" name="مستطيل 8"/>
          <p:cNvSpPr/>
          <p:nvPr/>
        </p:nvSpPr>
        <p:spPr>
          <a:xfrm>
            <a:off x="1115616" y="1558533"/>
            <a:ext cx="1704313" cy="584775"/>
          </a:xfrm>
          <a:prstGeom prst="rect">
            <a:avLst/>
          </a:prstGeom>
        </p:spPr>
        <p:txBody>
          <a:bodyPr wrap="none">
            <a:spAutoFit/>
          </a:bodyPr>
          <a:lstStyle/>
          <a:p>
            <a:r>
              <a:rPr lang="ar-EG" sz="3200" b="1" dirty="0"/>
              <a:t>القائمة (ب)</a:t>
            </a:r>
            <a:endParaRPr lang="ar-SA" sz="3200" dirty="0"/>
          </a:p>
        </p:txBody>
      </p:sp>
      <p:sp>
        <p:nvSpPr>
          <p:cNvPr id="10" name="مستطيل 9"/>
          <p:cNvSpPr/>
          <p:nvPr/>
        </p:nvSpPr>
        <p:spPr>
          <a:xfrm>
            <a:off x="8664152" y="2206605"/>
            <a:ext cx="444352" cy="646331"/>
          </a:xfrm>
          <a:prstGeom prst="rect">
            <a:avLst/>
          </a:prstGeom>
        </p:spPr>
        <p:txBody>
          <a:bodyPr wrap="none">
            <a:spAutoFit/>
          </a:bodyPr>
          <a:lstStyle/>
          <a:p>
            <a:r>
              <a:rPr lang="ar-EG" sz="3600" b="1" dirty="0" smtClean="0"/>
              <a:t>1</a:t>
            </a:r>
            <a:endParaRPr lang="ar-SA" sz="3600" dirty="0"/>
          </a:p>
        </p:txBody>
      </p:sp>
      <p:sp>
        <p:nvSpPr>
          <p:cNvPr id="11" name="مستطيل 10"/>
          <p:cNvSpPr/>
          <p:nvPr/>
        </p:nvSpPr>
        <p:spPr>
          <a:xfrm>
            <a:off x="8664152" y="2928426"/>
            <a:ext cx="444352" cy="646331"/>
          </a:xfrm>
          <a:prstGeom prst="rect">
            <a:avLst/>
          </a:prstGeom>
        </p:spPr>
        <p:txBody>
          <a:bodyPr wrap="none">
            <a:spAutoFit/>
          </a:bodyPr>
          <a:lstStyle/>
          <a:p>
            <a:r>
              <a:rPr lang="ar-EG" sz="3600" b="1" dirty="0" smtClean="0"/>
              <a:t>2</a:t>
            </a:r>
            <a:endParaRPr lang="ar-SA" sz="3600" dirty="0"/>
          </a:p>
        </p:txBody>
      </p:sp>
      <p:sp>
        <p:nvSpPr>
          <p:cNvPr id="12" name="مستطيل 11"/>
          <p:cNvSpPr/>
          <p:nvPr/>
        </p:nvSpPr>
        <p:spPr>
          <a:xfrm>
            <a:off x="8664152" y="3574757"/>
            <a:ext cx="444352" cy="646331"/>
          </a:xfrm>
          <a:prstGeom prst="rect">
            <a:avLst/>
          </a:prstGeom>
        </p:spPr>
        <p:txBody>
          <a:bodyPr wrap="none">
            <a:spAutoFit/>
          </a:bodyPr>
          <a:lstStyle/>
          <a:p>
            <a:r>
              <a:rPr lang="ar-EG" sz="3600" b="1" dirty="0" smtClean="0"/>
              <a:t>3</a:t>
            </a:r>
            <a:endParaRPr lang="ar-SA" sz="3600" dirty="0"/>
          </a:p>
        </p:txBody>
      </p:sp>
      <p:sp>
        <p:nvSpPr>
          <p:cNvPr id="13" name="مستطيل 12"/>
          <p:cNvSpPr/>
          <p:nvPr/>
        </p:nvSpPr>
        <p:spPr>
          <a:xfrm>
            <a:off x="8664152" y="4296578"/>
            <a:ext cx="444352" cy="646331"/>
          </a:xfrm>
          <a:prstGeom prst="rect">
            <a:avLst/>
          </a:prstGeom>
        </p:spPr>
        <p:txBody>
          <a:bodyPr wrap="none">
            <a:spAutoFit/>
          </a:bodyPr>
          <a:lstStyle/>
          <a:p>
            <a:r>
              <a:rPr lang="ar-EG" sz="3600" b="1" dirty="0" smtClean="0"/>
              <a:t>4</a:t>
            </a:r>
            <a:endParaRPr lang="ar-SA" sz="3600" dirty="0"/>
          </a:p>
        </p:txBody>
      </p:sp>
      <p:sp>
        <p:nvSpPr>
          <p:cNvPr id="14" name="مستطيل 13"/>
          <p:cNvSpPr/>
          <p:nvPr/>
        </p:nvSpPr>
        <p:spPr>
          <a:xfrm>
            <a:off x="8664152" y="4942909"/>
            <a:ext cx="444352" cy="646331"/>
          </a:xfrm>
          <a:prstGeom prst="rect">
            <a:avLst/>
          </a:prstGeom>
        </p:spPr>
        <p:txBody>
          <a:bodyPr wrap="none">
            <a:spAutoFit/>
          </a:bodyPr>
          <a:lstStyle/>
          <a:p>
            <a:r>
              <a:rPr lang="ar-EG" sz="3600" b="1" dirty="0" smtClean="0"/>
              <a:t>5</a:t>
            </a:r>
            <a:endParaRPr lang="ar-SA" sz="3600" dirty="0"/>
          </a:p>
        </p:txBody>
      </p:sp>
      <p:sp>
        <p:nvSpPr>
          <p:cNvPr id="15" name="مستطيل 14"/>
          <p:cNvSpPr/>
          <p:nvPr/>
        </p:nvSpPr>
        <p:spPr>
          <a:xfrm>
            <a:off x="8664152" y="5662989"/>
            <a:ext cx="444352" cy="646331"/>
          </a:xfrm>
          <a:prstGeom prst="rect">
            <a:avLst/>
          </a:prstGeom>
        </p:spPr>
        <p:txBody>
          <a:bodyPr wrap="none">
            <a:spAutoFit/>
          </a:bodyPr>
          <a:lstStyle/>
          <a:p>
            <a:r>
              <a:rPr lang="ar-EG" sz="3600" b="1" dirty="0" smtClean="0"/>
              <a:t>6</a:t>
            </a:r>
            <a:endParaRPr lang="ar-SA" sz="3600" dirty="0"/>
          </a:p>
        </p:txBody>
      </p:sp>
      <p:sp>
        <p:nvSpPr>
          <p:cNvPr id="16" name="مستطيل 15"/>
          <p:cNvSpPr/>
          <p:nvPr/>
        </p:nvSpPr>
        <p:spPr>
          <a:xfrm>
            <a:off x="8664152" y="6311061"/>
            <a:ext cx="444352" cy="646331"/>
          </a:xfrm>
          <a:prstGeom prst="rect">
            <a:avLst/>
          </a:prstGeom>
        </p:spPr>
        <p:txBody>
          <a:bodyPr wrap="none">
            <a:spAutoFit/>
          </a:bodyPr>
          <a:lstStyle/>
          <a:p>
            <a:r>
              <a:rPr lang="ar-EG" sz="3600" b="1" dirty="0" smtClean="0"/>
              <a:t>7</a:t>
            </a:r>
            <a:endParaRPr lang="ar-SA" sz="3600" dirty="0"/>
          </a:p>
        </p:txBody>
      </p:sp>
      <p:sp>
        <p:nvSpPr>
          <p:cNvPr id="17" name="مستطيل 16"/>
          <p:cNvSpPr/>
          <p:nvPr/>
        </p:nvSpPr>
        <p:spPr>
          <a:xfrm>
            <a:off x="5778249" y="2196153"/>
            <a:ext cx="2744661" cy="584775"/>
          </a:xfrm>
          <a:prstGeom prst="rect">
            <a:avLst/>
          </a:prstGeom>
        </p:spPr>
        <p:txBody>
          <a:bodyPr wrap="none">
            <a:spAutoFit/>
          </a:bodyPr>
          <a:lstStyle/>
          <a:p>
            <a:r>
              <a:rPr lang="ar-EG" sz="3200" b="1" dirty="0"/>
              <a:t>القرآن </a:t>
            </a:r>
            <a:r>
              <a:rPr lang="ar-EG" sz="3200" b="1" u="sng" dirty="0"/>
              <a:t>يعلو بحامله</a:t>
            </a:r>
            <a:r>
              <a:rPr lang="ar-EG" sz="3200" b="1" dirty="0"/>
              <a:t>.</a:t>
            </a:r>
            <a:endParaRPr lang="ar-SA" sz="3200" dirty="0"/>
          </a:p>
        </p:txBody>
      </p:sp>
      <p:sp>
        <p:nvSpPr>
          <p:cNvPr id="18" name="مستطيل 17"/>
          <p:cNvSpPr/>
          <p:nvPr/>
        </p:nvSpPr>
        <p:spPr>
          <a:xfrm>
            <a:off x="5630773" y="2916233"/>
            <a:ext cx="2892137" cy="584775"/>
          </a:xfrm>
          <a:prstGeom prst="rect">
            <a:avLst/>
          </a:prstGeom>
        </p:spPr>
        <p:txBody>
          <a:bodyPr wrap="none">
            <a:spAutoFit/>
          </a:bodyPr>
          <a:lstStyle/>
          <a:p>
            <a:r>
              <a:rPr lang="ar-EG" sz="3200" b="1" dirty="0"/>
              <a:t>النجوم </a:t>
            </a:r>
            <a:r>
              <a:rPr lang="ar-EG" sz="3200" b="1" u="sng" dirty="0"/>
              <a:t>تزيِّن السماء</a:t>
            </a:r>
            <a:r>
              <a:rPr lang="ar-EG" sz="3200" b="1" dirty="0"/>
              <a:t>.</a:t>
            </a:r>
            <a:endParaRPr lang="en-US" sz="3200" dirty="0"/>
          </a:p>
        </p:txBody>
      </p:sp>
      <p:sp>
        <p:nvSpPr>
          <p:cNvPr id="19" name="مستطيل 18"/>
          <p:cNvSpPr/>
          <p:nvPr/>
        </p:nvSpPr>
        <p:spPr>
          <a:xfrm>
            <a:off x="4733091" y="3566046"/>
            <a:ext cx="3789819" cy="584775"/>
          </a:xfrm>
          <a:prstGeom prst="rect">
            <a:avLst/>
          </a:prstGeom>
        </p:spPr>
        <p:txBody>
          <a:bodyPr wrap="none">
            <a:spAutoFit/>
          </a:bodyPr>
          <a:lstStyle/>
          <a:p>
            <a:r>
              <a:rPr lang="ar-EG" sz="3200" b="1" dirty="0"/>
              <a:t>المتفوّقون </a:t>
            </a:r>
            <a:r>
              <a:rPr lang="ar-EG" sz="3200" b="1" u="sng" dirty="0"/>
              <a:t>يعرفون أهدافهم.</a:t>
            </a:r>
            <a:endParaRPr lang="en-US" sz="3200" dirty="0"/>
          </a:p>
        </p:txBody>
      </p:sp>
      <p:sp>
        <p:nvSpPr>
          <p:cNvPr id="20" name="مستطيل 19"/>
          <p:cNvSpPr/>
          <p:nvPr/>
        </p:nvSpPr>
        <p:spPr>
          <a:xfrm>
            <a:off x="5444824" y="4286126"/>
            <a:ext cx="3078086" cy="584775"/>
          </a:xfrm>
          <a:prstGeom prst="rect">
            <a:avLst/>
          </a:prstGeom>
        </p:spPr>
        <p:txBody>
          <a:bodyPr wrap="none">
            <a:spAutoFit/>
          </a:bodyPr>
          <a:lstStyle/>
          <a:p>
            <a:r>
              <a:rPr lang="ar-EG" sz="3200" b="1" dirty="0"/>
              <a:t>القناعة </a:t>
            </a:r>
            <a:r>
              <a:rPr lang="ar-EG" sz="3200" b="1" u="sng" dirty="0"/>
              <a:t>تغني صاحبها.</a:t>
            </a:r>
            <a:endParaRPr lang="en-US" sz="3200" dirty="0"/>
          </a:p>
        </p:txBody>
      </p:sp>
      <p:sp>
        <p:nvSpPr>
          <p:cNvPr id="21" name="مستطيل 20"/>
          <p:cNvSpPr/>
          <p:nvPr/>
        </p:nvSpPr>
        <p:spPr>
          <a:xfrm>
            <a:off x="5324599" y="4932457"/>
            <a:ext cx="3198311" cy="584775"/>
          </a:xfrm>
          <a:prstGeom prst="rect">
            <a:avLst/>
          </a:prstGeom>
        </p:spPr>
        <p:txBody>
          <a:bodyPr wrap="none">
            <a:spAutoFit/>
          </a:bodyPr>
          <a:lstStyle/>
          <a:p>
            <a:r>
              <a:rPr lang="ar-EG" sz="3200" b="1" dirty="0"/>
              <a:t>الطائر </a:t>
            </a:r>
            <a:r>
              <a:rPr lang="ar-EG" sz="3200" b="1" u="sng" dirty="0"/>
              <a:t>يتباهى بجناحيه.</a:t>
            </a:r>
            <a:endParaRPr lang="en-US" sz="3200" dirty="0"/>
          </a:p>
        </p:txBody>
      </p:sp>
      <p:sp>
        <p:nvSpPr>
          <p:cNvPr id="22" name="مستطيل 21"/>
          <p:cNvSpPr/>
          <p:nvPr/>
        </p:nvSpPr>
        <p:spPr>
          <a:xfrm>
            <a:off x="4361194" y="5592722"/>
            <a:ext cx="4161716" cy="584775"/>
          </a:xfrm>
          <a:prstGeom prst="rect">
            <a:avLst/>
          </a:prstGeom>
        </p:spPr>
        <p:txBody>
          <a:bodyPr wrap="none">
            <a:spAutoFit/>
          </a:bodyPr>
          <a:lstStyle/>
          <a:p>
            <a:r>
              <a:rPr lang="ar-EG" sz="3200" b="1" dirty="0"/>
              <a:t>الامتحان</a:t>
            </a:r>
            <a:r>
              <a:rPr lang="ar-EG" sz="3200" b="1" u="sng" dirty="0"/>
              <a:t> يقيس قدرات الطلاب.</a:t>
            </a:r>
            <a:endParaRPr lang="en-US" sz="3200" dirty="0"/>
          </a:p>
        </p:txBody>
      </p:sp>
      <p:sp>
        <p:nvSpPr>
          <p:cNvPr id="23" name="مستطيل 22"/>
          <p:cNvSpPr/>
          <p:nvPr/>
        </p:nvSpPr>
        <p:spPr>
          <a:xfrm>
            <a:off x="5294142" y="6300609"/>
            <a:ext cx="3228768" cy="584775"/>
          </a:xfrm>
          <a:prstGeom prst="rect">
            <a:avLst/>
          </a:prstGeom>
        </p:spPr>
        <p:txBody>
          <a:bodyPr wrap="none">
            <a:spAutoFit/>
          </a:bodyPr>
          <a:lstStyle/>
          <a:p>
            <a:r>
              <a:rPr lang="ar-EG" sz="3200" b="1" dirty="0"/>
              <a:t>المسلم </a:t>
            </a:r>
            <a:r>
              <a:rPr lang="ar-EG" sz="3200" b="1" u="sng" dirty="0"/>
              <a:t>يأمر بالمعروف.</a:t>
            </a:r>
            <a:endParaRPr lang="en-US" sz="3200" dirty="0"/>
          </a:p>
        </p:txBody>
      </p:sp>
      <p:sp>
        <p:nvSpPr>
          <p:cNvPr id="24" name="مستطيل 23"/>
          <p:cNvSpPr/>
          <p:nvPr/>
        </p:nvSpPr>
        <p:spPr>
          <a:xfrm>
            <a:off x="1333548" y="2266420"/>
            <a:ext cx="2744661" cy="584775"/>
          </a:xfrm>
          <a:prstGeom prst="rect">
            <a:avLst/>
          </a:prstGeom>
        </p:spPr>
        <p:txBody>
          <a:bodyPr wrap="none">
            <a:spAutoFit/>
          </a:bodyPr>
          <a:lstStyle/>
          <a:p>
            <a:r>
              <a:rPr lang="ar-EG" sz="3200" b="1" dirty="0"/>
              <a:t>يعلو القرآن بحامله.</a:t>
            </a:r>
            <a:endParaRPr lang="en-US" sz="3200" dirty="0"/>
          </a:p>
        </p:txBody>
      </p:sp>
      <p:sp>
        <p:nvSpPr>
          <p:cNvPr id="25" name="مستطيل 24"/>
          <p:cNvSpPr/>
          <p:nvPr/>
        </p:nvSpPr>
        <p:spPr>
          <a:xfrm>
            <a:off x="511207" y="3636313"/>
            <a:ext cx="3567002" cy="584775"/>
          </a:xfrm>
          <a:prstGeom prst="rect">
            <a:avLst/>
          </a:prstGeom>
        </p:spPr>
        <p:txBody>
          <a:bodyPr wrap="none">
            <a:spAutoFit/>
          </a:bodyPr>
          <a:lstStyle/>
          <a:p>
            <a:r>
              <a:rPr lang="ar-EG" sz="3200" b="1" dirty="0"/>
              <a:t>يعرف المتفوقون أهدافهم.</a:t>
            </a:r>
            <a:endParaRPr lang="en-US" sz="3200" dirty="0"/>
          </a:p>
        </p:txBody>
      </p:sp>
      <p:sp>
        <p:nvSpPr>
          <p:cNvPr id="26" name="مستطيل 25"/>
          <p:cNvSpPr/>
          <p:nvPr/>
        </p:nvSpPr>
        <p:spPr>
          <a:xfrm>
            <a:off x="1299884" y="2916233"/>
            <a:ext cx="2778325" cy="584775"/>
          </a:xfrm>
          <a:prstGeom prst="rect">
            <a:avLst/>
          </a:prstGeom>
        </p:spPr>
        <p:txBody>
          <a:bodyPr wrap="none">
            <a:spAutoFit/>
          </a:bodyPr>
          <a:lstStyle/>
          <a:p>
            <a:r>
              <a:rPr lang="ar-EG" sz="3200" b="1" dirty="0" smtClean="0">
                <a:solidFill>
                  <a:srgbClr val="FF0000"/>
                </a:solidFill>
              </a:rPr>
              <a:t>تزين النجوم السماء</a:t>
            </a:r>
            <a:endParaRPr lang="en-US" sz="3200" dirty="0">
              <a:solidFill>
                <a:srgbClr val="FF0000"/>
              </a:solidFill>
            </a:endParaRPr>
          </a:p>
        </p:txBody>
      </p:sp>
      <p:sp>
        <p:nvSpPr>
          <p:cNvPr id="27" name="مستطيل 26"/>
          <p:cNvSpPr/>
          <p:nvPr/>
        </p:nvSpPr>
        <p:spPr>
          <a:xfrm>
            <a:off x="1113936" y="4212377"/>
            <a:ext cx="2964273" cy="584775"/>
          </a:xfrm>
          <a:prstGeom prst="rect">
            <a:avLst/>
          </a:prstGeom>
        </p:spPr>
        <p:txBody>
          <a:bodyPr wrap="none">
            <a:spAutoFit/>
          </a:bodyPr>
          <a:lstStyle/>
          <a:p>
            <a:r>
              <a:rPr lang="ar-EG" sz="3200" b="1" dirty="0" smtClean="0">
                <a:solidFill>
                  <a:srgbClr val="FF0000"/>
                </a:solidFill>
              </a:rPr>
              <a:t>تغني القناعة صاحبها</a:t>
            </a:r>
            <a:endParaRPr lang="en-US" sz="3200" dirty="0">
              <a:solidFill>
                <a:srgbClr val="FF0000"/>
              </a:solidFill>
            </a:endParaRPr>
          </a:p>
        </p:txBody>
      </p:sp>
      <p:sp>
        <p:nvSpPr>
          <p:cNvPr id="28" name="مستطيل 27"/>
          <p:cNvSpPr/>
          <p:nvPr/>
        </p:nvSpPr>
        <p:spPr>
          <a:xfrm>
            <a:off x="993710" y="4941168"/>
            <a:ext cx="3084499" cy="584775"/>
          </a:xfrm>
          <a:prstGeom prst="rect">
            <a:avLst/>
          </a:prstGeom>
        </p:spPr>
        <p:txBody>
          <a:bodyPr wrap="none">
            <a:spAutoFit/>
          </a:bodyPr>
          <a:lstStyle/>
          <a:p>
            <a:r>
              <a:rPr lang="ar-EG" sz="3200" b="1" dirty="0" smtClean="0">
                <a:solidFill>
                  <a:srgbClr val="FF0000"/>
                </a:solidFill>
              </a:rPr>
              <a:t>يتباهى الطائر بجناحيه</a:t>
            </a:r>
            <a:endParaRPr lang="en-US" sz="3200" dirty="0">
              <a:solidFill>
                <a:srgbClr val="FF0000"/>
              </a:solidFill>
            </a:endParaRPr>
          </a:p>
        </p:txBody>
      </p:sp>
      <p:sp>
        <p:nvSpPr>
          <p:cNvPr id="29" name="مستطيل 28"/>
          <p:cNvSpPr/>
          <p:nvPr/>
        </p:nvSpPr>
        <p:spPr>
          <a:xfrm>
            <a:off x="30306" y="5589240"/>
            <a:ext cx="4047903" cy="584775"/>
          </a:xfrm>
          <a:prstGeom prst="rect">
            <a:avLst/>
          </a:prstGeom>
        </p:spPr>
        <p:txBody>
          <a:bodyPr wrap="none">
            <a:spAutoFit/>
          </a:bodyPr>
          <a:lstStyle/>
          <a:p>
            <a:r>
              <a:rPr lang="ar-EG" sz="3200" b="1" dirty="0" smtClean="0">
                <a:solidFill>
                  <a:srgbClr val="FF0000"/>
                </a:solidFill>
              </a:rPr>
              <a:t>يقيس الامتحان قدرات الطلاب</a:t>
            </a:r>
            <a:endParaRPr lang="en-US" sz="3200" dirty="0">
              <a:solidFill>
                <a:srgbClr val="FF0000"/>
              </a:solidFill>
            </a:endParaRPr>
          </a:p>
        </p:txBody>
      </p:sp>
      <p:sp>
        <p:nvSpPr>
          <p:cNvPr id="30" name="مستطيل 29"/>
          <p:cNvSpPr/>
          <p:nvPr/>
        </p:nvSpPr>
        <p:spPr>
          <a:xfrm>
            <a:off x="963254" y="6237312"/>
            <a:ext cx="3114955" cy="584775"/>
          </a:xfrm>
          <a:prstGeom prst="rect">
            <a:avLst/>
          </a:prstGeom>
        </p:spPr>
        <p:txBody>
          <a:bodyPr wrap="none">
            <a:spAutoFit/>
          </a:bodyPr>
          <a:lstStyle/>
          <a:p>
            <a:r>
              <a:rPr lang="ar-EG" sz="3200" b="1" dirty="0" smtClean="0">
                <a:solidFill>
                  <a:srgbClr val="FF0000"/>
                </a:solidFill>
              </a:rPr>
              <a:t>يأمر المسلم بالمعروف</a:t>
            </a:r>
            <a:endParaRPr lang="en-US" sz="3200" dirty="0">
              <a:solidFill>
                <a:srgbClr val="FF0000"/>
              </a:solidFill>
            </a:endParaRPr>
          </a:p>
        </p:txBody>
      </p:sp>
    </p:spTree>
  </p:cSld>
  <p:clrMapOvr>
    <a:masterClrMapping/>
  </p:clrMapOvr>
  <p:transition>
    <p:wipe/>
    <p:sndAc>
      <p:stSnd>
        <p:snd r:embed="rId2" name="BONGO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himedwn.wav"/>
                                        </p:tgtEl>
                                      </p:cMediaNode>
                                    </p:audio>
                                  </p:subTnLst>
                                </p:cTn>
                              </p:par>
                              <p:par>
                                <p:cTn id="9" presetID="17" presetClass="entr" presetSubtype="1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
                                            </p:cond>
                                          </p:stCondLst>
                                          <p:endCondLst>
                                            <p:cond evt="onStopAudio" delay="0">
                                              <p:tgtEl>
                                                <p:sldTgt/>
                                              </p:tgtEl>
                                            </p:cond>
                                          </p:endCondLst>
                                        </p:cTn>
                                        <p:tgtEl>
                                          <p:sndTgt r:embed="rId3" name="chimedwn.wav"/>
                                        </p:tgtEl>
                                      </p:cMediaNode>
                                    </p:audio>
                                  </p:sub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subTnLst>
                                    <p:audio>
                                      <p:cMediaNode>
                                        <p:cTn display="0" masterRel="sameClick">
                                          <p:stCondLst>
                                            <p:cond evt="begin" delay="0">
                                              <p:tn val="15"/>
                                            </p:cond>
                                          </p:stCondLst>
                                          <p:endCondLst>
                                            <p:cond evt="onStopAudio" delay="0">
                                              <p:tgtEl>
                                                <p:sldTgt/>
                                              </p:tgtEl>
                                            </p:cond>
                                          </p:endCondLst>
                                        </p:cTn>
                                        <p:tgtEl>
                                          <p:sndTgt r:embed="rId4" name="dtmf.wav"/>
                                        </p:tgtEl>
                                      </p:cMediaNode>
                                    </p:audio>
                                  </p:subTnLst>
                                </p:cTn>
                              </p:par>
                              <p:par>
                                <p:cTn id="18" presetID="3" presetClass="entr" presetSubtype="1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subTnLst>
                                    <p:audio>
                                      <p:cMediaNode>
                                        <p:cTn display="0" masterRel="sameClick">
                                          <p:stCondLst>
                                            <p:cond evt="begin" delay="0">
                                              <p:tn val="18"/>
                                            </p:cond>
                                          </p:stCondLst>
                                          <p:endCondLst>
                                            <p:cond evt="onStopAudio" delay="0">
                                              <p:tgtEl>
                                                <p:sldTgt/>
                                              </p:tgtEl>
                                            </p:cond>
                                          </p:endCondLst>
                                        </p:cTn>
                                        <p:tgtEl>
                                          <p:sndTgt r:embed="rId4" name="dtmf.wav"/>
                                        </p:tgtEl>
                                      </p:cMediaNode>
                                    </p:audio>
                                  </p:subTnLst>
                                </p:cTn>
                              </p:par>
                              <p:par>
                                <p:cTn id="21" presetID="3" presetClass="entr" presetSubtype="1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subTnLst>
                                    <p:audio>
                                      <p:cMediaNode>
                                        <p:cTn display="0" masterRel="sameClick">
                                          <p:stCondLst>
                                            <p:cond evt="begin" delay="0">
                                              <p:tn val="21"/>
                                            </p:cond>
                                          </p:stCondLst>
                                          <p:endCondLst>
                                            <p:cond evt="onStopAudio" delay="0">
                                              <p:tgtEl>
                                                <p:sldTgt/>
                                              </p:tgtEl>
                                            </p:cond>
                                          </p:endCondLst>
                                        </p:cTn>
                                        <p:tgtEl>
                                          <p:sndTgt r:embed="rId4" name="dtmf.wav"/>
                                        </p:tgtEl>
                                      </p:cMediaNode>
                                    </p:audio>
                                  </p:sub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linds(horizontal)">
                                      <p:cBhvr>
                                        <p:cTn id="28" dur="500"/>
                                        <p:tgtEl>
                                          <p:spTgt spid="9"/>
                                        </p:tgtEl>
                                      </p:cBhvr>
                                    </p:animEffect>
                                  </p:childTnLst>
                                  <p:subTnLst>
                                    <p:audio>
                                      <p:cMediaNode>
                                        <p:cTn display="0" masterRel="sameClick">
                                          <p:stCondLst>
                                            <p:cond evt="begin" delay="0">
                                              <p:tn val="26"/>
                                            </p:cond>
                                          </p:stCondLst>
                                          <p:endCondLst>
                                            <p:cond evt="onStopAudio" delay="0">
                                              <p:tgtEl>
                                                <p:sldTgt/>
                                              </p:tgtEl>
                                            </p:cond>
                                          </p:endCondLst>
                                        </p:cTn>
                                        <p:tgtEl>
                                          <p:sndTgt r:embed="rId4" name="dtmf.wav"/>
                                        </p:tgtEl>
                                      </p:cMediaNode>
                                    </p:audio>
                                  </p:sub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right)">
                                      <p:cBhvr>
                                        <p:cTn id="33" dur="500"/>
                                        <p:tgtEl>
                                          <p:spTgt spid="10"/>
                                        </p:tgtEl>
                                      </p:cBhvr>
                                    </p:animEffect>
                                  </p:childTnLst>
                                  <p:subTnLst>
                                    <p:audio>
                                      <p:cMediaNode>
                                        <p:cTn display="0" masterRel="sameClick">
                                          <p:stCondLst>
                                            <p:cond evt="begin" delay="0">
                                              <p:tn val="31"/>
                                            </p:cond>
                                          </p:stCondLst>
                                          <p:endCondLst>
                                            <p:cond evt="onStopAudio" delay="0">
                                              <p:tgtEl>
                                                <p:sldTgt/>
                                              </p:tgtEl>
                                            </p:cond>
                                          </p:endCondLst>
                                        </p:cTn>
                                        <p:tgtEl>
                                          <p:sndTgt r:embed="rId5" name="notify.wav"/>
                                        </p:tgtEl>
                                      </p:cMediaNode>
                                    </p:audio>
                                  </p:subTnLst>
                                </p:cTn>
                              </p:par>
                              <p:par>
                                <p:cTn id="34" presetID="22" presetClass="entr" presetSubtype="2"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right)">
                                      <p:cBhvr>
                                        <p:cTn id="36" dur="500"/>
                                        <p:tgtEl>
                                          <p:spTgt spid="17"/>
                                        </p:tgtEl>
                                      </p:cBhvr>
                                    </p:animEffect>
                                  </p:childTnLst>
                                  <p:subTnLst>
                                    <p:audio>
                                      <p:cMediaNode>
                                        <p:cTn display="0" masterRel="sameClick">
                                          <p:stCondLst>
                                            <p:cond evt="begin" delay="0">
                                              <p:tn val="34"/>
                                            </p:cond>
                                          </p:stCondLst>
                                          <p:endCondLst>
                                            <p:cond evt="onStopAudio" delay="0">
                                              <p:tgtEl>
                                                <p:sldTgt/>
                                              </p:tgtEl>
                                            </p:cond>
                                          </p:endCondLst>
                                        </p:cTn>
                                        <p:tgtEl>
                                          <p:sndTgt r:embed="rId5" name="notify.wav"/>
                                        </p:tgtEl>
                                      </p:cMediaNode>
                                    </p:audio>
                                  </p:sub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anim calcmode="lin" valueType="num">
                                      <p:cBhvr>
                                        <p:cTn id="42" dur="500" fill="hold"/>
                                        <p:tgtEl>
                                          <p:spTgt spid="24"/>
                                        </p:tgtEl>
                                        <p:attrNameLst>
                                          <p:attrName>ppt_x</p:attrName>
                                        </p:attrNameLst>
                                      </p:cBhvr>
                                      <p:tavLst>
                                        <p:tav tm="0">
                                          <p:val>
                                            <p:strVal val="#ppt_x"/>
                                          </p:val>
                                        </p:tav>
                                        <p:tav tm="100000">
                                          <p:val>
                                            <p:strVal val="#ppt_x"/>
                                          </p:val>
                                        </p:tav>
                                      </p:tavLst>
                                    </p:anim>
                                    <p:anim calcmode="lin" valueType="num">
                                      <p:cBhvr>
                                        <p:cTn id="43" dur="500" fill="hold"/>
                                        <p:tgtEl>
                                          <p:spTgt spid="2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6" name="laser.wav"/>
                                        </p:tgtEl>
                                      </p:cMediaNode>
                                    </p:audio>
                                  </p:sub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right)">
                                      <p:cBhvr>
                                        <p:cTn id="48" dur="500"/>
                                        <p:tgtEl>
                                          <p:spTgt spid="11"/>
                                        </p:tgtEl>
                                      </p:cBhvr>
                                    </p:animEffect>
                                  </p:childTnLst>
                                  <p:subTnLst>
                                    <p:audio>
                                      <p:cMediaNode>
                                        <p:cTn display="0" masterRel="sameClick">
                                          <p:stCondLst>
                                            <p:cond evt="begin" delay="0">
                                              <p:tn val="46"/>
                                            </p:cond>
                                          </p:stCondLst>
                                          <p:endCondLst>
                                            <p:cond evt="onStopAudio" delay="0">
                                              <p:tgtEl>
                                                <p:sldTgt/>
                                              </p:tgtEl>
                                            </p:cond>
                                          </p:endCondLst>
                                        </p:cTn>
                                        <p:tgtEl>
                                          <p:sndTgt r:embed="rId5" name="notify.wav"/>
                                        </p:tgtEl>
                                      </p:cMediaNode>
                                    </p:audio>
                                  </p:subTnLst>
                                </p:cTn>
                              </p:par>
                              <p:par>
                                <p:cTn id="49" presetID="22" presetClass="entr" presetSubtype="2"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right)">
                                      <p:cBhvr>
                                        <p:cTn id="51" dur="500"/>
                                        <p:tgtEl>
                                          <p:spTgt spid="18"/>
                                        </p:tgtEl>
                                      </p:cBhvr>
                                    </p:animEffect>
                                  </p:childTnLst>
                                  <p:subTnLst>
                                    <p:audio>
                                      <p:cMediaNode>
                                        <p:cTn display="0" masterRel="sameClick">
                                          <p:stCondLst>
                                            <p:cond evt="begin" delay="0">
                                              <p:tn val="49"/>
                                            </p:cond>
                                          </p:stCondLst>
                                          <p:endCondLst>
                                            <p:cond evt="onStopAudio" delay="0">
                                              <p:tgtEl>
                                                <p:sldTgt/>
                                              </p:tgtEl>
                                            </p:cond>
                                          </p:endCondLst>
                                        </p:cTn>
                                        <p:tgtEl>
                                          <p:sndTgt r:embed="rId5" name="notify.wav"/>
                                        </p:tgtEl>
                                      </p:cMediaNode>
                                    </p:audio>
                                  </p:sub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strVal val="#ppt_x"/>
                                          </p:val>
                                        </p:tav>
                                        <p:tav tm="100000">
                                          <p:val>
                                            <p:strVal val="#ppt_x"/>
                                          </p:val>
                                        </p:tav>
                                      </p:tavLst>
                                    </p:anim>
                                    <p:anim calcmode="lin" valueType="num">
                                      <p:cBhvr>
                                        <p:cTn id="58" dur="500" fill="hold"/>
                                        <p:tgtEl>
                                          <p:spTgt spid="2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7" name="coin.wav"/>
                                        </p:tgtEl>
                                      </p:cMediaNode>
                                    </p:audio>
                                  </p:subTnLst>
                                </p:cTn>
                              </p:par>
                            </p:childTnLst>
                          </p:cTn>
                        </p:par>
                      </p:childTnLst>
                    </p:cTn>
                  </p:par>
                  <p:par>
                    <p:cTn id="59" fill="hold">
                      <p:stCondLst>
                        <p:cond delay="indefinite"/>
                      </p:stCondLst>
                      <p:childTnLst>
                        <p:par>
                          <p:cTn id="60" fill="hold">
                            <p:stCondLst>
                              <p:cond delay="0"/>
                            </p:stCondLst>
                            <p:childTnLst>
                              <p:par>
                                <p:cTn id="61" presetID="22" presetClass="entr" presetSubtype="2"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wipe(right)">
                                      <p:cBhvr>
                                        <p:cTn id="63" dur="500"/>
                                        <p:tgtEl>
                                          <p:spTgt spid="12"/>
                                        </p:tgtEl>
                                      </p:cBhvr>
                                    </p:animEffect>
                                  </p:childTnLst>
                                  <p:subTnLst>
                                    <p:audio>
                                      <p:cMediaNode>
                                        <p:cTn display="0" masterRel="sameClick">
                                          <p:stCondLst>
                                            <p:cond evt="begin" delay="0">
                                              <p:tn val="61"/>
                                            </p:cond>
                                          </p:stCondLst>
                                          <p:endCondLst>
                                            <p:cond evt="onStopAudio" delay="0">
                                              <p:tgtEl>
                                                <p:sldTgt/>
                                              </p:tgtEl>
                                            </p:cond>
                                          </p:endCondLst>
                                        </p:cTn>
                                        <p:tgtEl>
                                          <p:sndTgt r:embed="rId5" name="notify.wav"/>
                                        </p:tgtEl>
                                      </p:cMediaNode>
                                    </p:audio>
                                  </p:subTnLst>
                                </p:cTn>
                              </p:par>
                              <p:par>
                                <p:cTn id="64" presetID="22" presetClass="entr" presetSubtype="2"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right)">
                                      <p:cBhvr>
                                        <p:cTn id="66" dur="500"/>
                                        <p:tgtEl>
                                          <p:spTgt spid="19"/>
                                        </p:tgtEl>
                                      </p:cBhvr>
                                    </p:animEffect>
                                  </p:childTnLst>
                                  <p:subTnLst>
                                    <p:audio>
                                      <p:cMediaNode>
                                        <p:cTn display="0" masterRel="sameClick">
                                          <p:stCondLst>
                                            <p:cond evt="begin" delay="0">
                                              <p:tn val="64"/>
                                            </p:cond>
                                          </p:stCondLst>
                                          <p:endCondLst>
                                            <p:cond evt="onStopAudio" delay="0">
                                              <p:tgtEl>
                                                <p:sldTgt/>
                                              </p:tgtEl>
                                            </p:cond>
                                          </p:endCondLst>
                                        </p:cTn>
                                        <p:tgtEl>
                                          <p:sndTgt r:embed="rId5" name="notify.wav"/>
                                        </p:tgtEl>
                                      </p:cMediaNode>
                                    </p:audio>
                                  </p:sub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anim calcmode="lin" valueType="num">
                                      <p:cBhvr>
                                        <p:cTn id="72" dur="500" fill="hold"/>
                                        <p:tgtEl>
                                          <p:spTgt spid="25"/>
                                        </p:tgtEl>
                                        <p:attrNameLst>
                                          <p:attrName>ppt_x</p:attrName>
                                        </p:attrNameLst>
                                      </p:cBhvr>
                                      <p:tavLst>
                                        <p:tav tm="0">
                                          <p:val>
                                            <p:strVal val="#ppt_x"/>
                                          </p:val>
                                        </p:tav>
                                        <p:tav tm="100000">
                                          <p:val>
                                            <p:strVal val="#ppt_x"/>
                                          </p:val>
                                        </p:tav>
                                      </p:tavLst>
                                    </p:anim>
                                    <p:anim calcmode="lin" valueType="num">
                                      <p:cBhvr>
                                        <p:cTn id="73" dur="500" fill="hold"/>
                                        <p:tgtEl>
                                          <p:spTgt spid="2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6" name="laser.wav"/>
                                        </p:tgtEl>
                                      </p:cMediaNode>
                                    </p:audio>
                                  </p:subTnLst>
                                </p:cTn>
                              </p:par>
                            </p:childTnLst>
                          </p:cTn>
                        </p:par>
                      </p:childTnLst>
                    </p:cTn>
                  </p:par>
                  <p:par>
                    <p:cTn id="74" fill="hold">
                      <p:stCondLst>
                        <p:cond delay="indefinite"/>
                      </p:stCondLst>
                      <p:childTnLst>
                        <p:par>
                          <p:cTn id="75" fill="hold">
                            <p:stCondLst>
                              <p:cond delay="0"/>
                            </p:stCondLst>
                            <p:childTnLst>
                              <p:par>
                                <p:cTn id="76" presetID="22" presetClass="entr" presetSubtype="2" fill="hold" grpId="0" nodeType="click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subTnLst>
                                    <p:audio>
                                      <p:cMediaNode>
                                        <p:cTn display="0" masterRel="sameClick">
                                          <p:stCondLst>
                                            <p:cond evt="begin" delay="0">
                                              <p:tn val="76"/>
                                            </p:cond>
                                          </p:stCondLst>
                                          <p:endCondLst>
                                            <p:cond evt="onStopAudio" delay="0">
                                              <p:tgtEl>
                                                <p:sldTgt/>
                                              </p:tgtEl>
                                            </p:cond>
                                          </p:endCondLst>
                                        </p:cTn>
                                        <p:tgtEl>
                                          <p:sndTgt r:embed="rId5" name="notify.wav"/>
                                        </p:tgtEl>
                                      </p:cMediaNode>
                                    </p:audio>
                                  </p:subTnLst>
                                </p:cTn>
                              </p:par>
                              <p:par>
                                <p:cTn id="79" presetID="22" presetClass="entr" presetSubtype="2" fill="hold" grpId="0" nodeType="with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wipe(right)">
                                      <p:cBhvr>
                                        <p:cTn id="81" dur="500"/>
                                        <p:tgtEl>
                                          <p:spTgt spid="20"/>
                                        </p:tgtEl>
                                      </p:cBhvr>
                                    </p:animEffect>
                                  </p:childTnLst>
                                  <p:subTnLst>
                                    <p:audio>
                                      <p:cMediaNode>
                                        <p:cTn display="0" masterRel="sameClick">
                                          <p:stCondLst>
                                            <p:cond evt="begin" delay="0">
                                              <p:tn val="79"/>
                                            </p:cond>
                                          </p:stCondLst>
                                          <p:endCondLst>
                                            <p:cond evt="onStopAudio" delay="0">
                                              <p:tgtEl>
                                                <p:sldTgt/>
                                              </p:tgtEl>
                                            </p:cond>
                                          </p:endCondLst>
                                        </p:cTn>
                                        <p:tgtEl>
                                          <p:sndTgt r:embed="rId5" name="notify.wav"/>
                                        </p:tgtEl>
                                      </p:cMediaNode>
                                    </p:audio>
                                  </p:subTnLst>
                                </p:cTn>
                              </p:par>
                            </p:childTnLst>
                          </p:cTn>
                        </p:par>
                      </p:childTnLst>
                    </p:cTn>
                  </p:par>
                  <p:par>
                    <p:cTn id="82" fill="hold">
                      <p:stCondLst>
                        <p:cond delay="indefinite"/>
                      </p:stCondLst>
                      <p:childTnLst>
                        <p:par>
                          <p:cTn id="83" fill="hold">
                            <p:stCondLst>
                              <p:cond delay="0"/>
                            </p:stCondLst>
                            <p:childTnLst>
                              <p:par>
                                <p:cTn id="84" presetID="47" presetClass="entr" presetSubtype="0" fill="hold" grpId="0" nodeType="click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strVal val="#ppt_x"/>
                                          </p:val>
                                        </p:tav>
                                        <p:tav tm="100000">
                                          <p:val>
                                            <p:strVal val="#ppt_x"/>
                                          </p:val>
                                        </p:tav>
                                      </p:tavLst>
                                    </p:anim>
                                    <p:anim calcmode="lin" valueType="num">
                                      <p:cBhvr>
                                        <p:cTn id="88" dur="500" fill="hold"/>
                                        <p:tgtEl>
                                          <p:spTgt spid="2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84"/>
                                            </p:cond>
                                          </p:stCondLst>
                                          <p:endCondLst>
                                            <p:cond evt="onStopAudio" delay="0">
                                              <p:tgtEl>
                                                <p:sldTgt/>
                                              </p:tgtEl>
                                            </p:cond>
                                          </p:endCondLst>
                                        </p:cTn>
                                        <p:tgtEl>
                                          <p:sndTgt r:embed="rId7" name="coin.wav"/>
                                        </p:tgtEl>
                                      </p:cMediaNode>
                                    </p:audio>
                                  </p:subTnLst>
                                </p:cTn>
                              </p:par>
                            </p:childTnLst>
                          </p:cTn>
                        </p:par>
                      </p:childTnLst>
                    </p:cTn>
                  </p:par>
                  <p:par>
                    <p:cTn id="89" fill="hold">
                      <p:stCondLst>
                        <p:cond delay="indefinite"/>
                      </p:stCondLst>
                      <p:childTnLst>
                        <p:par>
                          <p:cTn id="90" fill="hold">
                            <p:stCondLst>
                              <p:cond delay="0"/>
                            </p:stCondLst>
                            <p:childTnLst>
                              <p:par>
                                <p:cTn id="91" presetID="22" presetClass="entr" presetSubtype="2" fill="hold" grpId="0" nodeType="clickEffect">
                                  <p:stCondLst>
                                    <p:cond delay="0"/>
                                  </p:stCondLst>
                                  <p:childTnLst>
                                    <p:set>
                                      <p:cBhvr>
                                        <p:cTn id="92" dur="1" fill="hold">
                                          <p:stCondLst>
                                            <p:cond delay="0"/>
                                          </p:stCondLst>
                                        </p:cTn>
                                        <p:tgtEl>
                                          <p:spTgt spid="14"/>
                                        </p:tgtEl>
                                        <p:attrNameLst>
                                          <p:attrName>style.visibility</p:attrName>
                                        </p:attrNameLst>
                                      </p:cBhvr>
                                      <p:to>
                                        <p:strVal val="visible"/>
                                      </p:to>
                                    </p:set>
                                    <p:animEffect transition="in" filter="wipe(right)">
                                      <p:cBhvr>
                                        <p:cTn id="93" dur="500"/>
                                        <p:tgtEl>
                                          <p:spTgt spid="14"/>
                                        </p:tgtEl>
                                      </p:cBhvr>
                                    </p:animEffect>
                                  </p:childTnLst>
                                  <p:subTnLst>
                                    <p:audio>
                                      <p:cMediaNode>
                                        <p:cTn display="0" masterRel="sameClick">
                                          <p:stCondLst>
                                            <p:cond evt="begin" delay="0">
                                              <p:tn val="91"/>
                                            </p:cond>
                                          </p:stCondLst>
                                          <p:endCondLst>
                                            <p:cond evt="onStopAudio" delay="0">
                                              <p:tgtEl>
                                                <p:sldTgt/>
                                              </p:tgtEl>
                                            </p:cond>
                                          </p:endCondLst>
                                        </p:cTn>
                                        <p:tgtEl>
                                          <p:sndTgt r:embed="rId5" name="notify.wav"/>
                                        </p:tgtEl>
                                      </p:cMediaNode>
                                    </p:audio>
                                  </p:subTnLst>
                                </p:cTn>
                              </p:par>
                              <p:par>
                                <p:cTn id="94" presetID="22" presetClass="entr" presetSubtype="2" fill="hold" grpId="0" nodeType="with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right)">
                                      <p:cBhvr>
                                        <p:cTn id="96" dur="500"/>
                                        <p:tgtEl>
                                          <p:spTgt spid="21"/>
                                        </p:tgtEl>
                                      </p:cBhvr>
                                    </p:animEffect>
                                  </p:childTnLst>
                                  <p:subTnLst>
                                    <p:audio>
                                      <p:cMediaNode>
                                        <p:cTn display="0" masterRel="sameClick">
                                          <p:stCondLst>
                                            <p:cond evt="begin" delay="0">
                                              <p:tn val="94"/>
                                            </p:cond>
                                          </p:stCondLst>
                                          <p:endCondLst>
                                            <p:cond evt="onStopAudio" delay="0">
                                              <p:tgtEl>
                                                <p:sldTgt/>
                                              </p:tgtEl>
                                            </p:cond>
                                          </p:endCondLst>
                                        </p:cTn>
                                        <p:tgtEl>
                                          <p:sndTgt r:embed="rId5" name="notify.wav"/>
                                        </p:tgtEl>
                                      </p:cMediaNode>
                                    </p:audio>
                                  </p:subTnLst>
                                </p:cTn>
                              </p:par>
                            </p:childTnLst>
                          </p:cTn>
                        </p:par>
                      </p:childTnLst>
                    </p:cTn>
                  </p:par>
                  <p:par>
                    <p:cTn id="97" fill="hold">
                      <p:stCondLst>
                        <p:cond delay="indefinite"/>
                      </p:stCondLst>
                      <p:childTnLst>
                        <p:par>
                          <p:cTn id="98" fill="hold">
                            <p:stCondLst>
                              <p:cond delay="0"/>
                            </p:stCondLst>
                            <p:childTnLst>
                              <p:par>
                                <p:cTn id="99" presetID="47" presetClass="entr" presetSubtype="0" fill="hold" grpId="0" nodeType="click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500"/>
                                        <p:tgtEl>
                                          <p:spTgt spid="28"/>
                                        </p:tgtEl>
                                      </p:cBhvr>
                                    </p:animEffect>
                                    <p:anim calcmode="lin" valueType="num">
                                      <p:cBhvr>
                                        <p:cTn id="102" dur="500" fill="hold"/>
                                        <p:tgtEl>
                                          <p:spTgt spid="28"/>
                                        </p:tgtEl>
                                        <p:attrNameLst>
                                          <p:attrName>ppt_x</p:attrName>
                                        </p:attrNameLst>
                                      </p:cBhvr>
                                      <p:tavLst>
                                        <p:tav tm="0">
                                          <p:val>
                                            <p:strVal val="#ppt_x"/>
                                          </p:val>
                                        </p:tav>
                                        <p:tav tm="100000">
                                          <p:val>
                                            <p:strVal val="#ppt_x"/>
                                          </p:val>
                                        </p:tav>
                                      </p:tavLst>
                                    </p:anim>
                                    <p:anim calcmode="lin" valueType="num">
                                      <p:cBhvr>
                                        <p:cTn id="103" dur="5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7" name="coin.wav"/>
                                        </p:tgtEl>
                                      </p:cMediaNode>
                                    </p:audio>
                                  </p:subTnLst>
                                </p:cTn>
                              </p:par>
                            </p:childTnLst>
                          </p:cTn>
                        </p:par>
                      </p:childTnLst>
                    </p:cTn>
                  </p:par>
                  <p:par>
                    <p:cTn id="104" fill="hold">
                      <p:stCondLst>
                        <p:cond delay="indefinite"/>
                      </p:stCondLst>
                      <p:childTnLst>
                        <p:par>
                          <p:cTn id="105" fill="hold">
                            <p:stCondLst>
                              <p:cond delay="0"/>
                            </p:stCondLst>
                            <p:childTnLst>
                              <p:par>
                                <p:cTn id="106" presetID="22" presetClass="entr" presetSubtype="2" fill="hold" grpId="0" nodeType="clickEffect">
                                  <p:stCondLst>
                                    <p:cond delay="0"/>
                                  </p:stCondLst>
                                  <p:childTnLst>
                                    <p:set>
                                      <p:cBhvr>
                                        <p:cTn id="107" dur="1" fill="hold">
                                          <p:stCondLst>
                                            <p:cond delay="0"/>
                                          </p:stCondLst>
                                        </p:cTn>
                                        <p:tgtEl>
                                          <p:spTgt spid="15"/>
                                        </p:tgtEl>
                                        <p:attrNameLst>
                                          <p:attrName>style.visibility</p:attrName>
                                        </p:attrNameLst>
                                      </p:cBhvr>
                                      <p:to>
                                        <p:strVal val="visible"/>
                                      </p:to>
                                    </p:set>
                                    <p:animEffect transition="in" filter="wipe(right)">
                                      <p:cBhvr>
                                        <p:cTn id="108" dur="500"/>
                                        <p:tgtEl>
                                          <p:spTgt spid="15"/>
                                        </p:tgtEl>
                                      </p:cBhvr>
                                    </p:animEffect>
                                  </p:childTnLst>
                                  <p:subTnLst>
                                    <p:audio>
                                      <p:cMediaNode>
                                        <p:cTn display="0" masterRel="sameClick">
                                          <p:stCondLst>
                                            <p:cond evt="begin" delay="0">
                                              <p:tn val="106"/>
                                            </p:cond>
                                          </p:stCondLst>
                                          <p:endCondLst>
                                            <p:cond evt="onStopAudio" delay="0">
                                              <p:tgtEl>
                                                <p:sldTgt/>
                                              </p:tgtEl>
                                            </p:cond>
                                          </p:endCondLst>
                                        </p:cTn>
                                        <p:tgtEl>
                                          <p:sndTgt r:embed="rId5" name="notify.wav"/>
                                        </p:tgtEl>
                                      </p:cMediaNode>
                                    </p:audio>
                                  </p:subTnLst>
                                </p:cTn>
                              </p:par>
                              <p:par>
                                <p:cTn id="109" presetID="22" presetClass="entr" presetSubtype="2" fill="hold" grpId="0" nodeType="with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wipe(right)">
                                      <p:cBhvr>
                                        <p:cTn id="111" dur="500"/>
                                        <p:tgtEl>
                                          <p:spTgt spid="22"/>
                                        </p:tgtEl>
                                      </p:cBhvr>
                                    </p:animEffect>
                                  </p:childTnLst>
                                  <p:subTnLst>
                                    <p:audio>
                                      <p:cMediaNode>
                                        <p:cTn display="0" masterRel="sameClick">
                                          <p:stCondLst>
                                            <p:cond evt="begin" delay="0">
                                              <p:tn val="109"/>
                                            </p:cond>
                                          </p:stCondLst>
                                          <p:endCondLst>
                                            <p:cond evt="onStopAudio" delay="0">
                                              <p:tgtEl>
                                                <p:sldTgt/>
                                              </p:tgtEl>
                                            </p:cond>
                                          </p:endCondLst>
                                        </p:cTn>
                                        <p:tgtEl>
                                          <p:sndTgt r:embed="rId5" name="notify.wav"/>
                                        </p:tgtEl>
                                      </p:cMediaNode>
                                    </p:audio>
                                  </p:subTnLst>
                                </p:cTn>
                              </p:par>
                            </p:childTnLst>
                          </p:cTn>
                        </p:par>
                      </p:childTnLst>
                    </p:cTn>
                  </p:par>
                  <p:par>
                    <p:cTn id="112" fill="hold">
                      <p:stCondLst>
                        <p:cond delay="indefinite"/>
                      </p:stCondLst>
                      <p:childTnLst>
                        <p:par>
                          <p:cTn id="113" fill="hold">
                            <p:stCondLst>
                              <p:cond delay="0"/>
                            </p:stCondLst>
                            <p:childTnLst>
                              <p:par>
                                <p:cTn id="114" presetID="47" presetClass="entr" presetSubtype="0" fill="hold" grpId="0" nodeType="clickEffect">
                                  <p:stCondLst>
                                    <p:cond delay="0"/>
                                  </p:stCondLst>
                                  <p:childTnLst>
                                    <p:set>
                                      <p:cBhvr>
                                        <p:cTn id="115" dur="1" fill="hold">
                                          <p:stCondLst>
                                            <p:cond delay="0"/>
                                          </p:stCondLst>
                                        </p:cTn>
                                        <p:tgtEl>
                                          <p:spTgt spid="29"/>
                                        </p:tgtEl>
                                        <p:attrNameLst>
                                          <p:attrName>style.visibility</p:attrName>
                                        </p:attrNameLst>
                                      </p:cBhvr>
                                      <p:to>
                                        <p:strVal val="visible"/>
                                      </p:to>
                                    </p:set>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strVal val="#ppt_x"/>
                                          </p:val>
                                        </p:tav>
                                        <p:tav tm="100000">
                                          <p:val>
                                            <p:strVal val="#ppt_x"/>
                                          </p:val>
                                        </p:tav>
                                      </p:tavLst>
                                    </p:anim>
                                    <p:anim calcmode="lin" valueType="num">
                                      <p:cBhvr>
                                        <p:cTn id="118" dur="500" fill="hold"/>
                                        <p:tgtEl>
                                          <p:spTgt spid="2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4"/>
                                            </p:cond>
                                          </p:stCondLst>
                                          <p:endCondLst>
                                            <p:cond evt="onStopAudio" delay="0">
                                              <p:tgtEl>
                                                <p:sldTgt/>
                                              </p:tgtEl>
                                            </p:cond>
                                          </p:endCondLst>
                                        </p:cTn>
                                        <p:tgtEl>
                                          <p:sndTgt r:embed="rId7" name="coin.wav"/>
                                        </p:tgtEl>
                                      </p:cMediaNode>
                                    </p:audio>
                                  </p:subTnLst>
                                </p:cTn>
                              </p:par>
                            </p:childTnLst>
                          </p:cTn>
                        </p:par>
                      </p:childTnLst>
                    </p:cTn>
                  </p:par>
                  <p:par>
                    <p:cTn id="119" fill="hold">
                      <p:stCondLst>
                        <p:cond delay="indefinite"/>
                      </p:stCondLst>
                      <p:childTnLst>
                        <p:par>
                          <p:cTn id="120" fill="hold">
                            <p:stCondLst>
                              <p:cond delay="0"/>
                            </p:stCondLst>
                            <p:childTnLst>
                              <p:par>
                                <p:cTn id="121" presetID="22" presetClass="entr" presetSubtype="2" fill="hold" grpId="0" nodeType="clickEffect">
                                  <p:stCondLst>
                                    <p:cond delay="0"/>
                                  </p:stCondLst>
                                  <p:childTnLst>
                                    <p:set>
                                      <p:cBhvr>
                                        <p:cTn id="122" dur="1" fill="hold">
                                          <p:stCondLst>
                                            <p:cond delay="0"/>
                                          </p:stCondLst>
                                        </p:cTn>
                                        <p:tgtEl>
                                          <p:spTgt spid="16"/>
                                        </p:tgtEl>
                                        <p:attrNameLst>
                                          <p:attrName>style.visibility</p:attrName>
                                        </p:attrNameLst>
                                      </p:cBhvr>
                                      <p:to>
                                        <p:strVal val="visible"/>
                                      </p:to>
                                    </p:set>
                                    <p:animEffect transition="in" filter="wipe(right)">
                                      <p:cBhvr>
                                        <p:cTn id="123" dur="500"/>
                                        <p:tgtEl>
                                          <p:spTgt spid="16"/>
                                        </p:tgtEl>
                                      </p:cBhvr>
                                    </p:animEffect>
                                  </p:childTnLst>
                                  <p:subTnLst>
                                    <p:audio>
                                      <p:cMediaNode>
                                        <p:cTn display="0" masterRel="sameClick">
                                          <p:stCondLst>
                                            <p:cond evt="begin" delay="0">
                                              <p:tn val="121"/>
                                            </p:cond>
                                          </p:stCondLst>
                                          <p:endCondLst>
                                            <p:cond evt="onStopAudio" delay="0">
                                              <p:tgtEl>
                                                <p:sldTgt/>
                                              </p:tgtEl>
                                            </p:cond>
                                          </p:endCondLst>
                                        </p:cTn>
                                        <p:tgtEl>
                                          <p:sndTgt r:embed="rId5" name="notify.wav"/>
                                        </p:tgtEl>
                                      </p:cMediaNode>
                                    </p:audio>
                                  </p:subTnLst>
                                </p:cTn>
                              </p:par>
                              <p:par>
                                <p:cTn id="124" presetID="22" presetClass="entr" presetSubtype="2" fill="hold" grpId="0" nodeType="withEffect">
                                  <p:stCondLst>
                                    <p:cond delay="0"/>
                                  </p:stCondLst>
                                  <p:childTnLst>
                                    <p:set>
                                      <p:cBhvr>
                                        <p:cTn id="125" dur="1" fill="hold">
                                          <p:stCondLst>
                                            <p:cond delay="0"/>
                                          </p:stCondLst>
                                        </p:cTn>
                                        <p:tgtEl>
                                          <p:spTgt spid="23"/>
                                        </p:tgtEl>
                                        <p:attrNameLst>
                                          <p:attrName>style.visibility</p:attrName>
                                        </p:attrNameLst>
                                      </p:cBhvr>
                                      <p:to>
                                        <p:strVal val="visible"/>
                                      </p:to>
                                    </p:set>
                                    <p:animEffect transition="in" filter="wipe(right)">
                                      <p:cBhvr>
                                        <p:cTn id="126" dur="500"/>
                                        <p:tgtEl>
                                          <p:spTgt spid="23"/>
                                        </p:tgtEl>
                                      </p:cBhvr>
                                    </p:animEffect>
                                  </p:childTnLst>
                                  <p:subTnLst>
                                    <p:audio>
                                      <p:cMediaNode>
                                        <p:cTn display="0" masterRel="sameClick">
                                          <p:stCondLst>
                                            <p:cond evt="begin" delay="0">
                                              <p:tn val="124"/>
                                            </p:cond>
                                          </p:stCondLst>
                                          <p:endCondLst>
                                            <p:cond evt="onStopAudio" delay="0">
                                              <p:tgtEl>
                                                <p:sldTgt/>
                                              </p:tgtEl>
                                            </p:cond>
                                          </p:endCondLst>
                                        </p:cTn>
                                        <p:tgtEl>
                                          <p:sndTgt r:embed="rId5" name="notify.wav"/>
                                        </p:tgtEl>
                                      </p:cMediaNode>
                                    </p:audio>
                                  </p:subTnLst>
                                </p:cTn>
                              </p:par>
                            </p:childTnLst>
                          </p:cTn>
                        </p:par>
                      </p:childTnLst>
                    </p:cTn>
                  </p:par>
                  <p:par>
                    <p:cTn id="127" fill="hold">
                      <p:stCondLst>
                        <p:cond delay="indefinite"/>
                      </p:stCondLst>
                      <p:childTnLst>
                        <p:par>
                          <p:cTn id="128" fill="hold">
                            <p:stCondLst>
                              <p:cond delay="0"/>
                            </p:stCondLst>
                            <p:childTnLst>
                              <p:par>
                                <p:cTn id="129" presetID="47" presetClass="entr" presetSubtype="0" fill="hold" grpId="0" nodeType="click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fade">
                                      <p:cBhvr>
                                        <p:cTn id="131" dur="500"/>
                                        <p:tgtEl>
                                          <p:spTgt spid="30"/>
                                        </p:tgtEl>
                                      </p:cBhvr>
                                    </p:animEffect>
                                    <p:anim calcmode="lin" valueType="num">
                                      <p:cBhvr>
                                        <p:cTn id="132" dur="500" fill="hold"/>
                                        <p:tgtEl>
                                          <p:spTgt spid="30"/>
                                        </p:tgtEl>
                                        <p:attrNameLst>
                                          <p:attrName>ppt_x</p:attrName>
                                        </p:attrNameLst>
                                      </p:cBhvr>
                                      <p:tavLst>
                                        <p:tav tm="0">
                                          <p:val>
                                            <p:strVal val="#ppt_x"/>
                                          </p:val>
                                        </p:tav>
                                        <p:tav tm="100000">
                                          <p:val>
                                            <p:strVal val="#ppt_x"/>
                                          </p:val>
                                        </p:tav>
                                      </p:tavLst>
                                    </p:anim>
                                    <p:anim calcmode="lin" valueType="num">
                                      <p:cBhvr>
                                        <p:cTn id="133" dur="500" fill="hold"/>
                                        <p:tgtEl>
                                          <p:spTgt spid="3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9"/>
                                            </p:cond>
                                          </p:stCondLst>
                                          <p:endCondLst>
                                            <p:cond evt="onStopAudio" delay="0">
                                              <p:tgtEl>
                                                <p:sldTgt/>
                                              </p:tgtEl>
                                            </p:cond>
                                          </p:endCondLst>
                                        </p:cTn>
                                        <p:tgtEl>
                                          <p:sndTgt r:embed="rId7" name="co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2723.png"/>
          <p:cNvPicPr>
            <a:picLocks noChangeAspect="1"/>
          </p:cNvPicPr>
          <p:nvPr/>
        </p:nvPicPr>
        <p:blipFill>
          <a:blip r:embed="rId6" cstate="print"/>
          <a:stretch>
            <a:fillRect/>
          </a:stretch>
        </p:blipFill>
        <p:spPr>
          <a:xfrm>
            <a:off x="1" y="0"/>
            <a:ext cx="9144000" cy="6857999"/>
          </a:xfrm>
          <a:prstGeom prst="rect">
            <a:avLst/>
          </a:prstGeom>
        </p:spPr>
      </p:pic>
      <p:sp>
        <p:nvSpPr>
          <p:cNvPr id="56321" name="Rectangle 1"/>
          <p:cNvSpPr>
            <a:spLocks noChangeArrowheads="1"/>
          </p:cNvSpPr>
          <p:nvPr/>
        </p:nvSpPr>
        <p:spPr bwMode="auto">
          <a:xfrm>
            <a:off x="6516216" y="980728"/>
            <a:ext cx="1693092"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EG"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الاستنتاج:</a:t>
            </a:r>
            <a:endParaRPr kumimoji="0" lang="ar-EG"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56322" name="Rectangle 2"/>
          <p:cNvSpPr>
            <a:spLocks noChangeArrowheads="1"/>
          </p:cNvSpPr>
          <p:nvPr/>
        </p:nvSpPr>
        <p:spPr bwMode="auto">
          <a:xfrm>
            <a:off x="755576" y="1652607"/>
            <a:ext cx="723629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Char char="•"/>
              <a:tabLst>
                <a:tab pos="457200" algn="l"/>
              </a:tabLst>
            </a:pPr>
            <a:r>
              <a:rPr kumimoji="0" lang="ar-EG"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نوع الجملة في القائمة (أ)</a:t>
            </a:r>
            <a:r>
              <a:rPr kumimoji="0" lang="ar-EG" sz="3600" b="1"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ar-EG" sz="3600" i="0" u="none" strike="noStrike" cap="none" normalizeH="0" baseline="0" dirty="0" smtClean="0">
                <a:ln>
                  <a:noFill/>
                </a:ln>
                <a:solidFill>
                  <a:schemeClr val="bg1">
                    <a:lumMod val="65000"/>
                  </a:schemeClr>
                </a:solidFill>
                <a:effectLst/>
                <a:latin typeface="Times New Roman" pitchFamily="18" charset="0"/>
                <a:ea typeface="Times New Roman" pitchFamily="18" charset="0"/>
                <a:cs typeface="Times New Roman" pitchFamily="18" charset="0"/>
              </a:rPr>
              <a:t>.....................</a:t>
            </a:r>
            <a:r>
              <a:rPr kumimoji="0" lang="ar-EG" sz="3600" b="1" i="0" u="none" strike="noStrike" cap="none" normalizeH="0" baseline="0" dirty="0" smtClean="0">
                <a:ln>
                  <a:noFill/>
                </a:ln>
                <a:solidFill>
                  <a:schemeClr val="bg1">
                    <a:lumMod val="65000"/>
                  </a:schemeClr>
                </a:solidFill>
                <a:effectLst/>
                <a:latin typeface="Times New Roman" pitchFamily="18" charset="0"/>
                <a:ea typeface="Times New Roman" pitchFamily="18" charset="0"/>
                <a:cs typeface="Times New Roman" pitchFamily="18" charset="0"/>
              </a:rPr>
              <a:t> </a:t>
            </a:r>
            <a:r>
              <a:rPr kumimoji="0" lang="ar-EG"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بينما نوعها في القائمة (ب)</a:t>
            </a:r>
            <a:r>
              <a:rPr kumimoji="0" lang="ar-EG" sz="3600" b="1" i="0" u="none" strike="noStrike" cap="none" normalizeH="0" baseline="0" dirty="0" smtClean="0">
                <a:ln>
                  <a:noFill/>
                </a:ln>
                <a:solidFill>
                  <a:schemeClr val="bg1">
                    <a:lumMod val="65000"/>
                  </a:schemeClr>
                </a:solidFill>
                <a:effectLst/>
                <a:latin typeface="Times New Roman" pitchFamily="18" charset="0"/>
                <a:ea typeface="Times New Roman" pitchFamily="18" charset="0"/>
                <a:cs typeface="Times New Roman" pitchFamily="18" charset="0"/>
              </a:rPr>
              <a:t> </a:t>
            </a:r>
            <a:r>
              <a:rPr kumimoji="0" lang="ar-EG" sz="3600" i="0" u="none" strike="noStrike" cap="none" normalizeH="0" baseline="0" dirty="0" smtClean="0">
                <a:ln>
                  <a:noFill/>
                </a:ln>
                <a:solidFill>
                  <a:schemeClr val="bg1">
                    <a:lumMod val="65000"/>
                  </a:schemeClr>
                </a:solidFill>
                <a:effectLst/>
                <a:latin typeface="Times New Roman" pitchFamily="18" charset="0"/>
                <a:ea typeface="Times New Roman" pitchFamily="18" charset="0"/>
                <a:cs typeface="Times New Roman" pitchFamily="18" charset="0"/>
              </a:rPr>
              <a:t>....................</a:t>
            </a:r>
            <a:endParaRPr kumimoji="0" lang="ar-EG" sz="4000" i="0" u="none" strike="noStrike" cap="none" normalizeH="0" baseline="0" dirty="0" smtClean="0">
              <a:ln>
                <a:noFill/>
              </a:ln>
              <a:solidFill>
                <a:schemeClr val="bg1">
                  <a:lumMod val="65000"/>
                </a:schemeClr>
              </a:solidFill>
              <a:effectLst/>
              <a:latin typeface="Arial" pitchFamily="34" charset="0"/>
              <a:cs typeface="Arial" pitchFamily="34" charset="0"/>
            </a:endParaRPr>
          </a:p>
        </p:txBody>
      </p:sp>
      <p:sp>
        <p:nvSpPr>
          <p:cNvPr id="5" name="Rectangle 2"/>
          <p:cNvSpPr>
            <a:spLocks noChangeArrowheads="1"/>
          </p:cNvSpPr>
          <p:nvPr/>
        </p:nvSpPr>
        <p:spPr bwMode="auto">
          <a:xfrm>
            <a:off x="755576" y="3020759"/>
            <a:ext cx="723629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buFont typeface="Arial" pitchFamily="34" charset="0"/>
              <a:buChar char="•"/>
            </a:pPr>
            <a:r>
              <a:rPr lang="ar-EG" sz="3600" b="1" dirty="0" smtClean="0"/>
              <a:t>المبتدأ </a:t>
            </a:r>
            <a:r>
              <a:rPr lang="ar-EG" sz="3600" b="1" dirty="0"/>
              <a:t>في القائمة (أ) </a:t>
            </a:r>
            <a:r>
              <a:rPr lang="ar-EG" sz="3600" b="1" dirty="0"/>
              <a:t>أ</a:t>
            </a:r>
            <a:r>
              <a:rPr lang="ar-EG" sz="3600" b="1" dirty="0"/>
              <a:t>صبح </a:t>
            </a:r>
            <a:r>
              <a:rPr lang="ar-EG" sz="3600" dirty="0">
                <a:solidFill>
                  <a:schemeClr val="bg1">
                    <a:lumMod val="75000"/>
                  </a:schemeClr>
                </a:solidFill>
              </a:rPr>
              <a:t>...................................</a:t>
            </a:r>
            <a:r>
              <a:rPr lang="ar-EG" sz="3600" b="1" dirty="0"/>
              <a:t> في القائمة (ب).</a:t>
            </a:r>
            <a:endParaRPr lang="en-US" sz="3600" dirty="0"/>
          </a:p>
        </p:txBody>
      </p:sp>
      <p:sp>
        <p:nvSpPr>
          <p:cNvPr id="6" name="Rectangle 2"/>
          <p:cNvSpPr>
            <a:spLocks noChangeArrowheads="1"/>
          </p:cNvSpPr>
          <p:nvPr/>
        </p:nvSpPr>
        <p:spPr bwMode="auto">
          <a:xfrm>
            <a:off x="755576" y="4676943"/>
            <a:ext cx="723629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buFont typeface="Arial" pitchFamily="34" charset="0"/>
              <a:buChar char="•"/>
            </a:pPr>
            <a:r>
              <a:rPr lang="ar-EG" sz="3600" b="1" dirty="0" smtClean="0"/>
              <a:t> نوع </a:t>
            </a:r>
            <a:r>
              <a:rPr lang="ar-EG" sz="3600" b="1" dirty="0"/>
              <a:t>الخبر في جمل القائمة (أ) جملة </a:t>
            </a:r>
            <a:r>
              <a:rPr lang="ar-EG" sz="3600" dirty="0"/>
              <a:t>...............................................</a:t>
            </a:r>
            <a:endParaRPr lang="en-US" sz="3600" dirty="0"/>
          </a:p>
        </p:txBody>
      </p:sp>
      <p:sp>
        <p:nvSpPr>
          <p:cNvPr id="7" name="مربع نص 6"/>
          <p:cNvSpPr txBox="1"/>
          <p:nvPr/>
        </p:nvSpPr>
        <p:spPr>
          <a:xfrm>
            <a:off x="1043607" y="1322765"/>
            <a:ext cx="2736305" cy="1077218"/>
          </a:xfrm>
          <a:prstGeom prst="rect">
            <a:avLst/>
          </a:prstGeom>
          <a:noFill/>
        </p:spPr>
        <p:txBody>
          <a:bodyPr wrap="square" rtlCol="1">
            <a:spAutoFit/>
          </a:bodyPr>
          <a:lstStyle/>
          <a:p>
            <a:pPr algn="ctr"/>
            <a:r>
              <a:rPr lang="ar-EG" sz="3200" b="1" dirty="0" smtClean="0">
                <a:solidFill>
                  <a:srgbClr val="FF0000"/>
                </a:solidFill>
              </a:rPr>
              <a:t>اسمية بينما نوعها في القائمة </a:t>
            </a:r>
            <a:endParaRPr lang="ar-SA" sz="3200" b="1" dirty="0">
              <a:solidFill>
                <a:srgbClr val="FF0000"/>
              </a:solidFill>
            </a:endParaRPr>
          </a:p>
        </p:txBody>
      </p:sp>
      <p:sp>
        <p:nvSpPr>
          <p:cNvPr id="8" name="مربع نص 7"/>
          <p:cNvSpPr txBox="1"/>
          <p:nvPr/>
        </p:nvSpPr>
        <p:spPr>
          <a:xfrm>
            <a:off x="3883213" y="3573016"/>
            <a:ext cx="3281075" cy="584775"/>
          </a:xfrm>
          <a:prstGeom prst="rect">
            <a:avLst/>
          </a:prstGeom>
          <a:noFill/>
        </p:spPr>
        <p:txBody>
          <a:bodyPr wrap="square" rtlCol="1">
            <a:spAutoFit/>
          </a:bodyPr>
          <a:lstStyle/>
          <a:p>
            <a:r>
              <a:rPr lang="ar-EG" sz="3200" b="1" dirty="0" smtClean="0">
                <a:solidFill>
                  <a:srgbClr val="FF0000"/>
                </a:solidFill>
              </a:rPr>
              <a:t>أصبح فاعلا في القائمة </a:t>
            </a:r>
            <a:endParaRPr lang="ar-SA" sz="3200" b="1" dirty="0">
              <a:solidFill>
                <a:srgbClr val="FF0000"/>
              </a:solidFill>
            </a:endParaRPr>
          </a:p>
        </p:txBody>
      </p:sp>
      <p:sp>
        <p:nvSpPr>
          <p:cNvPr id="9" name="مربع نص 8"/>
          <p:cNvSpPr txBox="1"/>
          <p:nvPr/>
        </p:nvSpPr>
        <p:spPr>
          <a:xfrm>
            <a:off x="3635896" y="5301208"/>
            <a:ext cx="3281075" cy="584775"/>
          </a:xfrm>
          <a:prstGeom prst="rect">
            <a:avLst/>
          </a:prstGeom>
          <a:noFill/>
        </p:spPr>
        <p:txBody>
          <a:bodyPr wrap="square" rtlCol="1">
            <a:spAutoFit/>
          </a:bodyPr>
          <a:lstStyle/>
          <a:p>
            <a:pPr algn="ctr"/>
            <a:r>
              <a:rPr lang="ar-EG" sz="3200" b="1" dirty="0" smtClean="0">
                <a:solidFill>
                  <a:srgbClr val="FF0000"/>
                </a:solidFill>
              </a:rPr>
              <a:t>فعلية</a:t>
            </a:r>
            <a:endParaRPr lang="ar-SA" sz="3200" b="1" dirty="0">
              <a:solidFill>
                <a:srgbClr val="FF0000"/>
              </a:solidFill>
            </a:endParaRPr>
          </a:p>
        </p:txBody>
      </p:sp>
      <p:sp>
        <p:nvSpPr>
          <p:cNvPr id="10" name="مربع نص 9"/>
          <p:cNvSpPr txBox="1"/>
          <p:nvPr/>
        </p:nvSpPr>
        <p:spPr>
          <a:xfrm>
            <a:off x="691952" y="2340169"/>
            <a:ext cx="3281075" cy="584775"/>
          </a:xfrm>
          <a:prstGeom prst="rect">
            <a:avLst/>
          </a:prstGeom>
          <a:noFill/>
        </p:spPr>
        <p:txBody>
          <a:bodyPr wrap="square" rtlCol="1">
            <a:spAutoFit/>
          </a:bodyPr>
          <a:lstStyle/>
          <a:p>
            <a:pPr algn="ctr"/>
            <a:r>
              <a:rPr lang="ar-EG" sz="3200" b="1" dirty="0" smtClean="0">
                <a:solidFill>
                  <a:srgbClr val="FF0000"/>
                </a:solidFill>
              </a:rPr>
              <a:t>فعلية</a:t>
            </a:r>
            <a:endParaRPr lang="ar-SA" sz="3200" b="1" dirty="0">
              <a:solidFill>
                <a:srgbClr val="FF0000"/>
              </a:solidFill>
            </a:endParaRPr>
          </a:p>
        </p:txBody>
      </p:sp>
    </p:spTree>
  </p:cSld>
  <p:clrMapOvr>
    <a:masterClrMapping/>
  </p:clrMapOvr>
  <p:transition>
    <p:wipe/>
    <p:sndAc>
      <p:stSnd>
        <p:snd r:embed="rId2" name="BONGO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3"/>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USF-RingSchoolS2.wav"/>
                                        </p:tgtEl>
                                      </p:cMediaNode>
                                    </p:audio>
                                  </p:subTnLst>
                                </p:cTn>
                              </p:par>
                              <p:par>
                                <p:cTn id="10" presetID="50" presetClass="entr" presetSubtype="0" decel="100000" fill="hold" grpId="0" nodeType="withEffect">
                                  <p:stCondLst>
                                    <p:cond delay="0"/>
                                  </p:stCondLst>
                                  <p:childTnLst>
                                    <p:set>
                                      <p:cBhvr>
                                        <p:cTn id="11" dur="1" fill="hold">
                                          <p:stCondLst>
                                            <p:cond delay="0"/>
                                          </p:stCondLst>
                                        </p:cTn>
                                        <p:tgtEl>
                                          <p:spTgt spid="56321"/>
                                        </p:tgtEl>
                                        <p:attrNameLst>
                                          <p:attrName>style.visibility</p:attrName>
                                        </p:attrNameLst>
                                      </p:cBhvr>
                                      <p:to>
                                        <p:strVal val="visible"/>
                                      </p:to>
                                    </p:set>
                                    <p:anim calcmode="lin" valueType="num">
                                      <p:cBhvr>
                                        <p:cTn id="12" dur="500" fill="hold"/>
                                        <p:tgtEl>
                                          <p:spTgt spid="56321"/>
                                        </p:tgtEl>
                                        <p:attrNameLst>
                                          <p:attrName>ppt_w</p:attrName>
                                        </p:attrNameLst>
                                      </p:cBhvr>
                                      <p:tavLst>
                                        <p:tav tm="0">
                                          <p:val>
                                            <p:strVal val="#ppt_w+.3"/>
                                          </p:val>
                                        </p:tav>
                                        <p:tav tm="100000">
                                          <p:val>
                                            <p:strVal val="#ppt_w"/>
                                          </p:val>
                                        </p:tav>
                                      </p:tavLst>
                                    </p:anim>
                                    <p:anim calcmode="lin" valueType="num">
                                      <p:cBhvr>
                                        <p:cTn id="13" dur="500" fill="hold"/>
                                        <p:tgtEl>
                                          <p:spTgt spid="56321"/>
                                        </p:tgtEl>
                                        <p:attrNameLst>
                                          <p:attrName>ppt_h</p:attrName>
                                        </p:attrNameLst>
                                      </p:cBhvr>
                                      <p:tavLst>
                                        <p:tav tm="0">
                                          <p:val>
                                            <p:strVal val="#ppt_h"/>
                                          </p:val>
                                        </p:tav>
                                        <p:tav tm="100000">
                                          <p:val>
                                            <p:strVal val="#ppt_h"/>
                                          </p:val>
                                        </p:tav>
                                      </p:tavLst>
                                    </p:anim>
                                    <p:animEffect transition="in" filter="fade">
                                      <p:cBhvr>
                                        <p:cTn id="14" dur="500"/>
                                        <p:tgtEl>
                                          <p:spTgt spid="56321"/>
                                        </p:tgtEl>
                                      </p:cBhvr>
                                    </p:animEffect>
                                  </p:childTnLst>
                                  <p:subTnLst>
                                    <p:audio>
                                      <p:cMediaNode>
                                        <p:cTn display="0" masterRel="sameClick">
                                          <p:stCondLst>
                                            <p:cond evt="begin" delay="0">
                                              <p:tn val="10"/>
                                            </p:cond>
                                          </p:stCondLst>
                                          <p:endCondLst>
                                            <p:cond evt="onStopAudio" delay="0">
                                              <p:tgtEl>
                                                <p:sldTgt/>
                                              </p:tgtEl>
                                            </p:cond>
                                          </p:endCondLst>
                                        </p:cTn>
                                        <p:tgtEl>
                                          <p:sndTgt r:embed="rId3" name="USF-RingSchoolS2.wav"/>
                                        </p:tgtEl>
                                      </p:cMediaNode>
                                    </p:audio>
                                  </p:sub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56322"/>
                                        </p:tgtEl>
                                        <p:attrNameLst>
                                          <p:attrName>style.visibility</p:attrName>
                                        </p:attrNameLst>
                                      </p:cBhvr>
                                      <p:to>
                                        <p:strVal val="visible"/>
                                      </p:to>
                                    </p:set>
                                    <p:animScale>
                                      <p:cBhvr>
                                        <p:cTn id="19" dur="500" decel="50000" fill="hold">
                                          <p:stCondLst>
                                            <p:cond delay="0"/>
                                          </p:stCondLst>
                                        </p:cTn>
                                        <p:tgtEl>
                                          <p:spTgt spid="563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500" decel="50000" fill="hold">
                                          <p:stCondLst>
                                            <p:cond delay="0"/>
                                          </p:stCondLst>
                                        </p:cTn>
                                        <p:tgtEl>
                                          <p:spTgt spid="56322"/>
                                        </p:tgtEl>
                                        <p:attrNameLst>
                                          <p:attrName>ppt_x</p:attrName>
                                          <p:attrName>ppt_y</p:attrName>
                                        </p:attrNameLst>
                                      </p:cBhvr>
                                    </p:animMotion>
                                    <p:animEffect transition="in" filter="fade">
                                      <p:cBhvr>
                                        <p:cTn id="21" dur="500"/>
                                        <p:tgtEl>
                                          <p:spTgt spid="56322"/>
                                        </p:tgtEl>
                                      </p:cBhvr>
                                    </p:animEffect>
                                  </p:childTnLst>
                                  <p:subTnLst>
                                    <p:audio>
                                      <p:cMediaNode>
                                        <p:cTn display="0" masterRel="sameClick">
                                          <p:stCondLst>
                                            <p:cond evt="begin" delay="0">
                                              <p:tn val="17"/>
                                            </p:cond>
                                          </p:stCondLst>
                                          <p:endCondLst>
                                            <p:cond evt="onStopAudio" delay="0">
                                              <p:tgtEl>
                                                <p:sldTgt/>
                                              </p:tgtEl>
                                            </p:cond>
                                          </p:endCondLst>
                                        </p:cTn>
                                        <p:tgtEl>
                                          <p:sndTgt r:embed="rId4" name="Windows XP Error.wav"/>
                                        </p:tgtEl>
                                      </p:cMediaNode>
                                    </p:audio>
                                  </p:sub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145">
                                          <p:stCondLst>
                                            <p:cond delay="0"/>
                                          </p:stCondLst>
                                        </p:cTn>
                                        <p:tgtEl>
                                          <p:spTgt spid="7"/>
                                        </p:tgtEl>
                                      </p:cBhvr>
                                    </p:animEffect>
                                    <p:anim calcmode="lin" valueType="num">
                                      <p:cBhvr>
                                        <p:cTn id="27" dur="456"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8" dur="166"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9" dur="166" tmFilter="0, 0; 0.125,0.2665; 0.25,0.4; 0.375,0.465; 0.5,0.5;  0.625,0.535; 0.75,0.6; 0.875,0.7335; 1,1">
                                          <p:stCondLst>
                                            <p:cond delay="166"/>
                                          </p:stCondLst>
                                        </p:cTn>
                                        <p:tgtEl>
                                          <p:spTgt spid="7"/>
                                        </p:tgtEl>
                                        <p:attrNameLst>
                                          <p:attrName>ppt_y</p:attrName>
                                        </p:attrNameLst>
                                      </p:cBhvr>
                                      <p:tavLst>
                                        <p:tav tm="0" fmla="#ppt_y-sin(pi*$)/9">
                                          <p:val>
                                            <p:fltVal val="0"/>
                                          </p:val>
                                        </p:tav>
                                        <p:tav tm="100000">
                                          <p:val>
                                            <p:fltVal val="1"/>
                                          </p:val>
                                        </p:tav>
                                      </p:tavLst>
                                    </p:anim>
                                    <p:anim calcmode="lin" valueType="num">
                                      <p:cBhvr>
                                        <p:cTn id="30" dur="83" tmFilter="0, 0; 0.125,0.2665; 0.25,0.4; 0.375,0.465; 0.5,0.5;  0.625,0.535; 0.75,0.6; 0.875,0.7335; 1,1">
                                          <p:stCondLst>
                                            <p:cond delay="331"/>
                                          </p:stCondLst>
                                        </p:cTn>
                                        <p:tgtEl>
                                          <p:spTgt spid="7"/>
                                        </p:tgtEl>
                                        <p:attrNameLst>
                                          <p:attrName>ppt_y</p:attrName>
                                        </p:attrNameLst>
                                      </p:cBhvr>
                                      <p:tavLst>
                                        <p:tav tm="0" fmla="#ppt_y-sin(pi*$)/27">
                                          <p:val>
                                            <p:fltVal val="0"/>
                                          </p:val>
                                        </p:tav>
                                        <p:tav tm="100000">
                                          <p:val>
                                            <p:fltVal val="1"/>
                                          </p:val>
                                        </p:tav>
                                      </p:tavLst>
                                    </p:anim>
                                    <p:anim calcmode="lin" valueType="num">
                                      <p:cBhvr>
                                        <p:cTn id="31" dur="41" tmFilter="0, 0; 0.125,0.2665; 0.25,0.4; 0.375,0.465; 0.5,0.5;  0.625,0.535; 0.75,0.6; 0.875,0.7335; 1,1">
                                          <p:stCondLst>
                                            <p:cond delay="414"/>
                                          </p:stCondLst>
                                        </p:cTn>
                                        <p:tgtEl>
                                          <p:spTgt spid="7"/>
                                        </p:tgtEl>
                                        <p:attrNameLst>
                                          <p:attrName>ppt_y</p:attrName>
                                        </p:attrNameLst>
                                      </p:cBhvr>
                                      <p:tavLst>
                                        <p:tav tm="0" fmla="#ppt_y-sin(pi*$)/81">
                                          <p:val>
                                            <p:fltVal val="0"/>
                                          </p:val>
                                        </p:tav>
                                        <p:tav tm="100000">
                                          <p:val>
                                            <p:fltVal val="1"/>
                                          </p:val>
                                        </p:tav>
                                      </p:tavLst>
                                    </p:anim>
                                    <p:animScale>
                                      <p:cBhvr>
                                        <p:cTn id="32" dur="7">
                                          <p:stCondLst>
                                            <p:cond delay="163"/>
                                          </p:stCondLst>
                                        </p:cTn>
                                        <p:tgtEl>
                                          <p:spTgt spid="7"/>
                                        </p:tgtEl>
                                      </p:cBhvr>
                                      <p:to x="100000" y="60000"/>
                                    </p:animScale>
                                    <p:animScale>
                                      <p:cBhvr>
                                        <p:cTn id="33" dur="42" decel="50000">
                                          <p:stCondLst>
                                            <p:cond delay="169"/>
                                          </p:stCondLst>
                                        </p:cTn>
                                        <p:tgtEl>
                                          <p:spTgt spid="7"/>
                                        </p:tgtEl>
                                      </p:cBhvr>
                                      <p:to x="100000" y="100000"/>
                                    </p:animScale>
                                    <p:animScale>
                                      <p:cBhvr>
                                        <p:cTn id="34" dur="7">
                                          <p:stCondLst>
                                            <p:cond delay="328"/>
                                          </p:stCondLst>
                                        </p:cTn>
                                        <p:tgtEl>
                                          <p:spTgt spid="7"/>
                                        </p:tgtEl>
                                      </p:cBhvr>
                                      <p:to x="100000" y="80000"/>
                                    </p:animScale>
                                    <p:animScale>
                                      <p:cBhvr>
                                        <p:cTn id="35" dur="42" decel="50000">
                                          <p:stCondLst>
                                            <p:cond delay="335"/>
                                          </p:stCondLst>
                                        </p:cTn>
                                        <p:tgtEl>
                                          <p:spTgt spid="7"/>
                                        </p:tgtEl>
                                      </p:cBhvr>
                                      <p:to x="100000" y="100000"/>
                                    </p:animScale>
                                    <p:animScale>
                                      <p:cBhvr>
                                        <p:cTn id="36" dur="7">
                                          <p:stCondLst>
                                            <p:cond delay="411"/>
                                          </p:stCondLst>
                                        </p:cTn>
                                        <p:tgtEl>
                                          <p:spTgt spid="7"/>
                                        </p:tgtEl>
                                      </p:cBhvr>
                                      <p:to x="100000" y="90000"/>
                                    </p:animScale>
                                    <p:animScale>
                                      <p:cBhvr>
                                        <p:cTn id="37" dur="42" decel="50000">
                                          <p:stCondLst>
                                            <p:cond delay="417"/>
                                          </p:stCondLst>
                                        </p:cTn>
                                        <p:tgtEl>
                                          <p:spTgt spid="7"/>
                                        </p:tgtEl>
                                      </p:cBhvr>
                                      <p:to x="100000" y="100000"/>
                                    </p:animScale>
                                    <p:animScale>
                                      <p:cBhvr>
                                        <p:cTn id="38" dur="7">
                                          <p:stCondLst>
                                            <p:cond delay="452"/>
                                          </p:stCondLst>
                                        </p:cTn>
                                        <p:tgtEl>
                                          <p:spTgt spid="7"/>
                                        </p:tgtEl>
                                      </p:cBhvr>
                                      <p:to x="100000" y="95000"/>
                                    </p:animScale>
                                    <p:animScale>
                                      <p:cBhvr>
                                        <p:cTn id="39" dur="42" decel="50000">
                                          <p:stCondLst>
                                            <p:cond delay="459"/>
                                          </p:stCondLst>
                                        </p:cTn>
                                        <p:tgtEl>
                                          <p:spTgt spid="7"/>
                                        </p:tgtEl>
                                      </p:cBhvr>
                                      <p:to x="100000" y="100000"/>
                                    </p:animScale>
                                  </p:childTnLst>
                                  <p:subTnLst>
                                    <p:audio>
                                      <p:cMediaNode>
                                        <p:cTn display="0" masterRel="sameClick">
                                          <p:stCondLst>
                                            <p:cond evt="begin" delay="0">
                                              <p:tn val="24"/>
                                            </p:cond>
                                          </p:stCondLst>
                                          <p:endCondLst>
                                            <p:cond evt="onStopAudio" delay="0">
                                              <p:tgtEl>
                                                <p:sldTgt/>
                                              </p:tgtEl>
                                            </p:cond>
                                          </p:endCondLst>
                                        </p:cTn>
                                        <p:tgtEl>
                                          <p:sndTgt r:embed="rId5" name="1013 - sha-wapp.wav"/>
                                        </p:tgtEl>
                                      </p:cMediaNode>
                                    </p:audio>
                                  </p:subTnLst>
                                </p:cTn>
                              </p:par>
                            </p:childTnLst>
                          </p:cTn>
                        </p:par>
                      </p:childTnLst>
                    </p:cTn>
                  </p:par>
                  <p:par>
                    <p:cTn id="40" fill="hold">
                      <p:stCondLst>
                        <p:cond delay="indefinite"/>
                      </p:stCondLst>
                      <p:childTnLst>
                        <p:par>
                          <p:cTn id="41" fill="hold">
                            <p:stCondLst>
                              <p:cond delay="0"/>
                            </p:stCondLst>
                            <p:childTnLst>
                              <p:par>
                                <p:cTn id="42" presetID="26"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down)">
                                      <p:cBhvr>
                                        <p:cTn id="44" dur="145">
                                          <p:stCondLst>
                                            <p:cond delay="0"/>
                                          </p:stCondLst>
                                        </p:cTn>
                                        <p:tgtEl>
                                          <p:spTgt spid="10"/>
                                        </p:tgtEl>
                                      </p:cBhvr>
                                    </p:animEffect>
                                    <p:anim calcmode="lin" valueType="num">
                                      <p:cBhvr>
                                        <p:cTn id="45" dur="456"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6" dur="166"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7" dur="166" tmFilter="0, 0; 0.125,0.2665; 0.25,0.4; 0.375,0.465; 0.5,0.5;  0.625,0.535; 0.75,0.6; 0.875,0.7335; 1,1">
                                          <p:stCondLst>
                                            <p:cond delay="166"/>
                                          </p:stCondLst>
                                        </p:cTn>
                                        <p:tgtEl>
                                          <p:spTgt spid="10"/>
                                        </p:tgtEl>
                                        <p:attrNameLst>
                                          <p:attrName>ppt_y</p:attrName>
                                        </p:attrNameLst>
                                      </p:cBhvr>
                                      <p:tavLst>
                                        <p:tav tm="0" fmla="#ppt_y-sin(pi*$)/9">
                                          <p:val>
                                            <p:fltVal val="0"/>
                                          </p:val>
                                        </p:tav>
                                        <p:tav tm="100000">
                                          <p:val>
                                            <p:fltVal val="1"/>
                                          </p:val>
                                        </p:tav>
                                      </p:tavLst>
                                    </p:anim>
                                    <p:anim calcmode="lin" valueType="num">
                                      <p:cBhvr>
                                        <p:cTn id="48" dur="83" tmFilter="0, 0; 0.125,0.2665; 0.25,0.4; 0.375,0.465; 0.5,0.5;  0.625,0.535; 0.75,0.6; 0.875,0.7335; 1,1">
                                          <p:stCondLst>
                                            <p:cond delay="331"/>
                                          </p:stCondLst>
                                        </p:cTn>
                                        <p:tgtEl>
                                          <p:spTgt spid="10"/>
                                        </p:tgtEl>
                                        <p:attrNameLst>
                                          <p:attrName>ppt_y</p:attrName>
                                        </p:attrNameLst>
                                      </p:cBhvr>
                                      <p:tavLst>
                                        <p:tav tm="0" fmla="#ppt_y-sin(pi*$)/27">
                                          <p:val>
                                            <p:fltVal val="0"/>
                                          </p:val>
                                        </p:tav>
                                        <p:tav tm="100000">
                                          <p:val>
                                            <p:fltVal val="1"/>
                                          </p:val>
                                        </p:tav>
                                      </p:tavLst>
                                    </p:anim>
                                    <p:anim calcmode="lin" valueType="num">
                                      <p:cBhvr>
                                        <p:cTn id="49" dur="41" tmFilter="0, 0; 0.125,0.2665; 0.25,0.4; 0.375,0.465; 0.5,0.5;  0.625,0.535; 0.75,0.6; 0.875,0.7335; 1,1">
                                          <p:stCondLst>
                                            <p:cond delay="414"/>
                                          </p:stCondLst>
                                        </p:cTn>
                                        <p:tgtEl>
                                          <p:spTgt spid="10"/>
                                        </p:tgtEl>
                                        <p:attrNameLst>
                                          <p:attrName>ppt_y</p:attrName>
                                        </p:attrNameLst>
                                      </p:cBhvr>
                                      <p:tavLst>
                                        <p:tav tm="0" fmla="#ppt_y-sin(pi*$)/81">
                                          <p:val>
                                            <p:fltVal val="0"/>
                                          </p:val>
                                        </p:tav>
                                        <p:tav tm="100000">
                                          <p:val>
                                            <p:fltVal val="1"/>
                                          </p:val>
                                        </p:tav>
                                      </p:tavLst>
                                    </p:anim>
                                    <p:animScale>
                                      <p:cBhvr>
                                        <p:cTn id="50" dur="7">
                                          <p:stCondLst>
                                            <p:cond delay="163"/>
                                          </p:stCondLst>
                                        </p:cTn>
                                        <p:tgtEl>
                                          <p:spTgt spid="10"/>
                                        </p:tgtEl>
                                      </p:cBhvr>
                                      <p:to x="100000" y="60000"/>
                                    </p:animScale>
                                    <p:animScale>
                                      <p:cBhvr>
                                        <p:cTn id="51" dur="42" decel="50000">
                                          <p:stCondLst>
                                            <p:cond delay="169"/>
                                          </p:stCondLst>
                                        </p:cTn>
                                        <p:tgtEl>
                                          <p:spTgt spid="10"/>
                                        </p:tgtEl>
                                      </p:cBhvr>
                                      <p:to x="100000" y="100000"/>
                                    </p:animScale>
                                    <p:animScale>
                                      <p:cBhvr>
                                        <p:cTn id="52" dur="7">
                                          <p:stCondLst>
                                            <p:cond delay="328"/>
                                          </p:stCondLst>
                                        </p:cTn>
                                        <p:tgtEl>
                                          <p:spTgt spid="10"/>
                                        </p:tgtEl>
                                      </p:cBhvr>
                                      <p:to x="100000" y="80000"/>
                                    </p:animScale>
                                    <p:animScale>
                                      <p:cBhvr>
                                        <p:cTn id="53" dur="42" decel="50000">
                                          <p:stCondLst>
                                            <p:cond delay="335"/>
                                          </p:stCondLst>
                                        </p:cTn>
                                        <p:tgtEl>
                                          <p:spTgt spid="10"/>
                                        </p:tgtEl>
                                      </p:cBhvr>
                                      <p:to x="100000" y="100000"/>
                                    </p:animScale>
                                    <p:animScale>
                                      <p:cBhvr>
                                        <p:cTn id="54" dur="7">
                                          <p:stCondLst>
                                            <p:cond delay="411"/>
                                          </p:stCondLst>
                                        </p:cTn>
                                        <p:tgtEl>
                                          <p:spTgt spid="10"/>
                                        </p:tgtEl>
                                      </p:cBhvr>
                                      <p:to x="100000" y="90000"/>
                                    </p:animScale>
                                    <p:animScale>
                                      <p:cBhvr>
                                        <p:cTn id="55" dur="42" decel="50000">
                                          <p:stCondLst>
                                            <p:cond delay="417"/>
                                          </p:stCondLst>
                                        </p:cTn>
                                        <p:tgtEl>
                                          <p:spTgt spid="10"/>
                                        </p:tgtEl>
                                      </p:cBhvr>
                                      <p:to x="100000" y="100000"/>
                                    </p:animScale>
                                    <p:animScale>
                                      <p:cBhvr>
                                        <p:cTn id="56" dur="7">
                                          <p:stCondLst>
                                            <p:cond delay="452"/>
                                          </p:stCondLst>
                                        </p:cTn>
                                        <p:tgtEl>
                                          <p:spTgt spid="10"/>
                                        </p:tgtEl>
                                      </p:cBhvr>
                                      <p:to x="100000" y="95000"/>
                                    </p:animScale>
                                    <p:animScale>
                                      <p:cBhvr>
                                        <p:cTn id="57" dur="42" decel="50000">
                                          <p:stCondLst>
                                            <p:cond delay="459"/>
                                          </p:stCondLst>
                                        </p:cTn>
                                        <p:tgtEl>
                                          <p:spTgt spid="10"/>
                                        </p:tgtEl>
                                      </p:cBhvr>
                                      <p:to x="100000" y="100000"/>
                                    </p:animScale>
                                  </p:childTnLst>
                                  <p:subTnLst>
                                    <p:audio>
                                      <p:cMediaNode>
                                        <p:cTn display="0" masterRel="sameClick">
                                          <p:stCondLst>
                                            <p:cond evt="begin" delay="0">
                                              <p:tn val="42"/>
                                            </p:cond>
                                          </p:stCondLst>
                                          <p:endCondLst>
                                            <p:cond evt="onStopAudio" delay="0">
                                              <p:tgtEl>
                                                <p:sldTgt/>
                                              </p:tgtEl>
                                            </p:cond>
                                          </p:endCondLst>
                                        </p:cTn>
                                        <p:tgtEl>
                                          <p:sndTgt r:embed="rId5" name="1013 - sha-wapp.wav"/>
                                        </p:tgtEl>
                                      </p:cMediaNode>
                                    </p:audio>
                                  </p:subTnLst>
                                </p:cTn>
                              </p:par>
                            </p:childTnLst>
                          </p:cTn>
                        </p:par>
                      </p:childTnLst>
                    </p:cTn>
                  </p:par>
                  <p:par>
                    <p:cTn id="58" fill="hold">
                      <p:stCondLst>
                        <p:cond delay="indefinite"/>
                      </p:stCondLst>
                      <p:childTnLst>
                        <p:par>
                          <p:cTn id="59" fill="hold">
                            <p:stCondLst>
                              <p:cond delay="0"/>
                            </p:stCondLst>
                            <p:childTnLst>
                              <p:par>
                                <p:cTn id="60" presetID="52" presetClass="entr" presetSubtype="0"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Scale>
                                      <p:cBhvr>
                                        <p:cTn id="62" dur="5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3" dur="500" decel="50000" fill="hold">
                                          <p:stCondLst>
                                            <p:cond delay="0"/>
                                          </p:stCondLst>
                                        </p:cTn>
                                        <p:tgtEl>
                                          <p:spTgt spid="5"/>
                                        </p:tgtEl>
                                        <p:attrNameLst>
                                          <p:attrName>ppt_x</p:attrName>
                                          <p:attrName>ppt_y</p:attrName>
                                        </p:attrNameLst>
                                      </p:cBhvr>
                                    </p:animMotion>
                                    <p:animEffect transition="in" filter="fade">
                                      <p:cBhvr>
                                        <p:cTn id="64" dur="500"/>
                                        <p:tgtEl>
                                          <p:spTgt spid="5"/>
                                        </p:tgtEl>
                                      </p:cBhvr>
                                    </p:animEffect>
                                  </p:childTnLst>
                                  <p:subTnLst>
                                    <p:audio>
                                      <p:cMediaNode>
                                        <p:cTn display="0" masterRel="sameClick">
                                          <p:stCondLst>
                                            <p:cond evt="begin" delay="0">
                                              <p:tn val="60"/>
                                            </p:cond>
                                          </p:stCondLst>
                                          <p:endCondLst>
                                            <p:cond evt="onStopAudio" delay="0">
                                              <p:tgtEl>
                                                <p:sldTgt/>
                                              </p:tgtEl>
                                            </p:cond>
                                          </p:endCondLst>
                                        </p:cTn>
                                        <p:tgtEl>
                                          <p:sndTgt r:embed="rId4" name="Windows XP Error.wav"/>
                                        </p:tgtEl>
                                      </p:cMediaNode>
                                    </p:audio>
                                  </p:sub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down)">
                                      <p:cBhvr>
                                        <p:cTn id="69" dur="145">
                                          <p:stCondLst>
                                            <p:cond delay="0"/>
                                          </p:stCondLst>
                                        </p:cTn>
                                        <p:tgtEl>
                                          <p:spTgt spid="8"/>
                                        </p:tgtEl>
                                      </p:cBhvr>
                                    </p:animEffect>
                                    <p:anim calcmode="lin" valueType="num">
                                      <p:cBhvr>
                                        <p:cTn id="70" dur="456"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1" dur="16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2" dur="166" tmFilter="0, 0; 0.125,0.2665; 0.25,0.4; 0.375,0.465; 0.5,0.5;  0.625,0.535; 0.75,0.6; 0.875,0.7335; 1,1">
                                          <p:stCondLst>
                                            <p:cond delay="166"/>
                                          </p:stCondLst>
                                        </p:cTn>
                                        <p:tgtEl>
                                          <p:spTgt spid="8"/>
                                        </p:tgtEl>
                                        <p:attrNameLst>
                                          <p:attrName>ppt_y</p:attrName>
                                        </p:attrNameLst>
                                      </p:cBhvr>
                                      <p:tavLst>
                                        <p:tav tm="0" fmla="#ppt_y-sin(pi*$)/9">
                                          <p:val>
                                            <p:fltVal val="0"/>
                                          </p:val>
                                        </p:tav>
                                        <p:tav tm="100000">
                                          <p:val>
                                            <p:fltVal val="1"/>
                                          </p:val>
                                        </p:tav>
                                      </p:tavLst>
                                    </p:anim>
                                    <p:anim calcmode="lin" valueType="num">
                                      <p:cBhvr>
                                        <p:cTn id="73" dur="83" tmFilter="0, 0; 0.125,0.2665; 0.25,0.4; 0.375,0.465; 0.5,0.5;  0.625,0.535; 0.75,0.6; 0.875,0.7335; 1,1">
                                          <p:stCondLst>
                                            <p:cond delay="331"/>
                                          </p:stCondLst>
                                        </p:cTn>
                                        <p:tgtEl>
                                          <p:spTgt spid="8"/>
                                        </p:tgtEl>
                                        <p:attrNameLst>
                                          <p:attrName>ppt_y</p:attrName>
                                        </p:attrNameLst>
                                      </p:cBhvr>
                                      <p:tavLst>
                                        <p:tav tm="0" fmla="#ppt_y-sin(pi*$)/27">
                                          <p:val>
                                            <p:fltVal val="0"/>
                                          </p:val>
                                        </p:tav>
                                        <p:tav tm="100000">
                                          <p:val>
                                            <p:fltVal val="1"/>
                                          </p:val>
                                        </p:tav>
                                      </p:tavLst>
                                    </p:anim>
                                    <p:anim calcmode="lin" valueType="num">
                                      <p:cBhvr>
                                        <p:cTn id="74" dur="41" tmFilter="0, 0; 0.125,0.2665; 0.25,0.4; 0.375,0.465; 0.5,0.5;  0.625,0.535; 0.75,0.6; 0.875,0.7335; 1,1">
                                          <p:stCondLst>
                                            <p:cond delay="414"/>
                                          </p:stCondLst>
                                        </p:cTn>
                                        <p:tgtEl>
                                          <p:spTgt spid="8"/>
                                        </p:tgtEl>
                                        <p:attrNameLst>
                                          <p:attrName>ppt_y</p:attrName>
                                        </p:attrNameLst>
                                      </p:cBhvr>
                                      <p:tavLst>
                                        <p:tav tm="0" fmla="#ppt_y-sin(pi*$)/81">
                                          <p:val>
                                            <p:fltVal val="0"/>
                                          </p:val>
                                        </p:tav>
                                        <p:tav tm="100000">
                                          <p:val>
                                            <p:fltVal val="1"/>
                                          </p:val>
                                        </p:tav>
                                      </p:tavLst>
                                    </p:anim>
                                    <p:animScale>
                                      <p:cBhvr>
                                        <p:cTn id="75" dur="7">
                                          <p:stCondLst>
                                            <p:cond delay="163"/>
                                          </p:stCondLst>
                                        </p:cTn>
                                        <p:tgtEl>
                                          <p:spTgt spid="8"/>
                                        </p:tgtEl>
                                      </p:cBhvr>
                                      <p:to x="100000" y="60000"/>
                                    </p:animScale>
                                    <p:animScale>
                                      <p:cBhvr>
                                        <p:cTn id="76" dur="42" decel="50000">
                                          <p:stCondLst>
                                            <p:cond delay="169"/>
                                          </p:stCondLst>
                                        </p:cTn>
                                        <p:tgtEl>
                                          <p:spTgt spid="8"/>
                                        </p:tgtEl>
                                      </p:cBhvr>
                                      <p:to x="100000" y="100000"/>
                                    </p:animScale>
                                    <p:animScale>
                                      <p:cBhvr>
                                        <p:cTn id="77" dur="7">
                                          <p:stCondLst>
                                            <p:cond delay="328"/>
                                          </p:stCondLst>
                                        </p:cTn>
                                        <p:tgtEl>
                                          <p:spTgt spid="8"/>
                                        </p:tgtEl>
                                      </p:cBhvr>
                                      <p:to x="100000" y="80000"/>
                                    </p:animScale>
                                    <p:animScale>
                                      <p:cBhvr>
                                        <p:cTn id="78" dur="42" decel="50000">
                                          <p:stCondLst>
                                            <p:cond delay="335"/>
                                          </p:stCondLst>
                                        </p:cTn>
                                        <p:tgtEl>
                                          <p:spTgt spid="8"/>
                                        </p:tgtEl>
                                      </p:cBhvr>
                                      <p:to x="100000" y="100000"/>
                                    </p:animScale>
                                    <p:animScale>
                                      <p:cBhvr>
                                        <p:cTn id="79" dur="7">
                                          <p:stCondLst>
                                            <p:cond delay="411"/>
                                          </p:stCondLst>
                                        </p:cTn>
                                        <p:tgtEl>
                                          <p:spTgt spid="8"/>
                                        </p:tgtEl>
                                      </p:cBhvr>
                                      <p:to x="100000" y="90000"/>
                                    </p:animScale>
                                    <p:animScale>
                                      <p:cBhvr>
                                        <p:cTn id="80" dur="42" decel="50000">
                                          <p:stCondLst>
                                            <p:cond delay="417"/>
                                          </p:stCondLst>
                                        </p:cTn>
                                        <p:tgtEl>
                                          <p:spTgt spid="8"/>
                                        </p:tgtEl>
                                      </p:cBhvr>
                                      <p:to x="100000" y="100000"/>
                                    </p:animScale>
                                    <p:animScale>
                                      <p:cBhvr>
                                        <p:cTn id="81" dur="7">
                                          <p:stCondLst>
                                            <p:cond delay="452"/>
                                          </p:stCondLst>
                                        </p:cTn>
                                        <p:tgtEl>
                                          <p:spTgt spid="8"/>
                                        </p:tgtEl>
                                      </p:cBhvr>
                                      <p:to x="100000" y="95000"/>
                                    </p:animScale>
                                    <p:animScale>
                                      <p:cBhvr>
                                        <p:cTn id="82" dur="42" decel="50000">
                                          <p:stCondLst>
                                            <p:cond delay="459"/>
                                          </p:stCondLst>
                                        </p:cTn>
                                        <p:tgtEl>
                                          <p:spTgt spid="8"/>
                                        </p:tgtEl>
                                      </p:cBhvr>
                                      <p:to x="100000" y="100000"/>
                                    </p:animScale>
                                  </p:childTnLst>
                                  <p:subTnLst>
                                    <p:audio>
                                      <p:cMediaNode>
                                        <p:cTn display="0" masterRel="sameClick">
                                          <p:stCondLst>
                                            <p:cond evt="begin" delay="0">
                                              <p:tn val="67"/>
                                            </p:cond>
                                          </p:stCondLst>
                                          <p:endCondLst>
                                            <p:cond evt="onStopAudio" delay="0">
                                              <p:tgtEl>
                                                <p:sldTgt/>
                                              </p:tgtEl>
                                            </p:cond>
                                          </p:endCondLst>
                                        </p:cTn>
                                        <p:tgtEl>
                                          <p:sndTgt r:embed="rId5" name="1013 - sha-wapp.wav"/>
                                        </p:tgtEl>
                                      </p:cMediaNode>
                                    </p:audio>
                                  </p:subTnLst>
                                </p:cTn>
                              </p:par>
                            </p:childTnLst>
                          </p:cTn>
                        </p:par>
                      </p:childTnLst>
                    </p:cTn>
                  </p:par>
                  <p:par>
                    <p:cTn id="83" fill="hold">
                      <p:stCondLst>
                        <p:cond delay="indefinite"/>
                      </p:stCondLst>
                      <p:childTnLst>
                        <p:par>
                          <p:cTn id="84" fill="hold">
                            <p:stCondLst>
                              <p:cond delay="0"/>
                            </p:stCondLst>
                            <p:childTnLst>
                              <p:par>
                                <p:cTn id="85" presetID="52" presetClass="entr" presetSubtype="0" fill="hold" grpId="0" nodeType="clickEffect">
                                  <p:stCondLst>
                                    <p:cond delay="0"/>
                                  </p:stCondLst>
                                  <p:childTnLst>
                                    <p:set>
                                      <p:cBhvr>
                                        <p:cTn id="86" dur="1" fill="hold">
                                          <p:stCondLst>
                                            <p:cond delay="0"/>
                                          </p:stCondLst>
                                        </p:cTn>
                                        <p:tgtEl>
                                          <p:spTgt spid="6"/>
                                        </p:tgtEl>
                                        <p:attrNameLst>
                                          <p:attrName>style.visibility</p:attrName>
                                        </p:attrNameLst>
                                      </p:cBhvr>
                                      <p:to>
                                        <p:strVal val="visible"/>
                                      </p:to>
                                    </p:set>
                                    <p:animScale>
                                      <p:cBhvr>
                                        <p:cTn id="87" dur="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500" decel="50000" fill="hold">
                                          <p:stCondLst>
                                            <p:cond delay="0"/>
                                          </p:stCondLst>
                                        </p:cTn>
                                        <p:tgtEl>
                                          <p:spTgt spid="6"/>
                                        </p:tgtEl>
                                        <p:attrNameLst>
                                          <p:attrName>ppt_x</p:attrName>
                                          <p:attrName>ppt_y</p:attrName>
                                        </p:attrNameLst>
                                      </p:cBhvr>
                                    </p:animMotion>
                                    <p:animEffect transition="in" filter="fade">
                                      <p:cBhvr>
                                        <p:cTn id="89" dur="500"/>
                                        <p:tgtEl>
                                          <p:spTgt spid="6"/>
                                        </p:tgtEl>
                                      </p:cBhvr>
                                    </p:animEffect>
                                  </p:childTnLst>
                                  <p:subTnLst>
                                    <p:audio>
                                      <p:cMediaNode>
                                        <p:cTn display="0" masterRel="sameClick">
                                          <p:stCondLst>
                                            <p:cond evt="begin" delay="0">
                                              <p:tn val="85"/>
                                            </p:cond>
                                          </p:stCondLst>
                                          <p:endCondLst>
                                            <p:cond evt="onStopAudio" delay="0">
                                              <p:tgtEl>
                                                <p:sldTgt/>
                                              </p:tgtEl>
                                            </p:cond>
                                          </p:endCondLst>
                                        </p:cTn>
                                        <p:tgtEl>
                                          <p:sndTgt r:embed="rId4" name="Windows XP Error.wav"/>
                                        </p:tgtEl>
                                      </p:cMediaNode>
                                    </p:audio>
                                  </p:subTnLst>
                                </p:cTn>
                              </p:par>
                            </p:childTnLst>
                          </p:cTn>
                        </p:par>
                      </p:childTnLst>
                    </p:cTn>
                  </p:par>
                  <p:par>
                    <p:cTn id="90" fill="hold">
                      <p:stCondLst>
                        <p:cond delay="indefinite"/>
                      </p:stCondLst>
                      <p:childTnLst>
                        <p:par>
                          <p:cTn id="91" fill="hold">
                            <p:stCondLst>
                              <p:cond delay="0"/>
                            </p:stCondLst>
                            <p:childTnLst>
                              <p:par>
                                <p:cTn id="92" presetID="26" presetClass="entr" presetSubtype="0" fill="hold" grpId="0" nodeType="clickEffect">
                                  <p:stCondLst>
                                    <p:cond delay="0"/>
                                  </p:stCondLst>
                                  <p:childTnLst>
                                    <p:set>
                                      <p:cBhvr>
                                        <p:cTn id="93" dur="1" fill="hold">
                                          <p:stCondLst>
                                            <p:cond delay="0"/>
                                          </p:stCondLst>
                                        </p:cTn>
                                        <p:tgtEl>
                                          <p:spTgt spid="9"/>
                                        </p:tgtEl>
                                        <p:attrNameLst>
                                          <p:attrName>style.visibility</p:attrName>
                                        </p:attrNameLst>
                                      </p:cBhvr>
                                      <p:to>
                                        <p:strVal val="visible"/>
                                      </p:to>
                                    </p:set>
                                    <p:animEffect transition="in" filter="wipe(down)">
                                      <p:cBhvr>
                                        <p:cTn id="94" dur="145">
                                          <p:stCondLst>
                                            <p:cond delay="0"/>
                                          </p:stCondLst>
                                        </p:cTn>
                                        <p:tgtEl>
                                          <p:spTgt spid="9"/>
                                        </p:tgtEl>
                                      </p:cBhvr>
                                    </p:animEffect>
                                    <p:anim calcmode="lin" valueType="num">
                                      <p:cBhvr>
                                        <p:cTn id="95" dur="456"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6" dur="166"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7" dur="166" tmFilter="0, 0; 0.125,0.2665; 0.25,0.4; 0.375,0.465; 0.5,0.5;  0.625,0.535; 0.75,0.6; 0.875,0.7335; 1,1">
                                          <p:stCondLst>
                                            <p:cond delay="166"/>
                                          </p:stCondLst>
                                        </p:cTn>
                                        <p:tgtEl>
                                          <p:spTgt spid="9"/>
                                        </p:tgtEl>
                                        <p:attrNameLst>
                                          <p:attrName>ppt_y</p:attrName>
                                        </p:attrNameLst>
                                      </p:cBhvr>
                                      <p:tavLst>
                                        <p:tav tm="0" fmla="#ppt_y-sin(pi*$)/9">
                                          <p:val>
                                            <p:fltVal val="0"/>
                                          </p:val>
                                        </p:tav>
                                        <p:tav tm="100000">
                                          <p:val>
                                            <p:fltVal val="1"/>
                                          </p:val>
                                        </p:tav>
                                      </p:tavLst>
                                    </p:anim>
                                    <p:anim calcmode="lin" valueType="num">
                                      <p:cBhvr>
                                        <p:cTn id="98" dur="83" tmFilter="0, 0; 0.125,0.2665; 0.25,0.4; 0.375,0.465; 0.5,0.5;  0.625,0.535; 0.75,0.6; 0.875,0.7335; 1,1">
                                          <p:stCondLst>
                                            <p:cond delay="331"/>
                                          </p:stCondLst>
                                        </p:cTn>
                                        <p:tgtEl>
                                          <p:spTgt spid="9"/>
                                        </p:tgtEl>
                                        <p:attrNameLst>
                                          <p:attrName>ppt_y</p:attrName>
                                        </p:attrNameLst>
                                      </p:cBhvr>
                                      <p:tavLst>
                                        <p:tav tm="0" fmla="#ppt_y-sin(pi*$)/27">
                                          <p:val>
                                            <p:fltVal val="0"/>
                                          </p:val>
                                        </p:tav>
                                        <p:tav tm="100000">
                                          <p:val>
                                            <p:fltVal val="1"/>
                                          </p:val>
                                        </p:tav>
                                      </p:tavLst>
                                    </p:anim>
                                    <p:anim calcmode="lin" valueType="num">
                                      <p:cBhvr>
                                        <p:cTn id="99" dur="41" tmFilter="0, 0; 0.125,0.2665; 0.25,0.4; 0.375,0.465; 0.5,0.5;  0.625,0.535; 0.75,0.6; 0.875,0.7335; 1,1">
                                          <p:stCondLst>
                                            <p:cond delay="414"/>
                                          </p:stCondLst>
                                        </p:cTn>
                                        <p:tgtEl>
                                          <p:spTgt spid="9"/>
                                        </p:tgtEl>
                                        <p:attrNameLst>
                                          <p:attrName>ppt_y</p:attrName>
                                        </p:attrNameLst>
                                      </p:cBhvr>
                                      <p:tavLst>
                                        <p:tav tm="0" fmla="#ppt_y-sin(pi*$)/81">
                                          <p:val>
                                            <p:fltVal val="0"/>
                                          </p:val>
                                        </p:tav>
                                        <p:tav tm="100000">
                                          <p:val>
                                            <p:fltVal val="1"/>
                                          </p:val>
                                        </p:tav>
                                      </p:tavLst>
                                    </p:anim>
                                    <p:animScale>
                                      <p:cBhvr>
                                        <p:cTn id="100" dur="7">
                                          <p:stCondLst>
                                            <p:cond delay="163"/>
                                          </p:stCondLst>
                                        </p:cTn>
                                        <p:tgtEl>
                                          <p:spTgt spid="9"/>
                                        </p:tgtEl>
                                      </p:cBhvr>
                                      <p:to x="100000" y="60000"/>
                                    </p:animScale>
                                    <p:animScale>
                                      <p:cBhvr>
                                        <p:cTn id="101" dur="42" decel="50000">
                                          <p:stCondLst>
                                            <p:cond delay="169"/>
                                          </p:stCondLst>
                                        </p:cTn>
                                        <p:tgtEl>
                                          <p:spTgt spid="9"/>
                                        </p:tgtEl>
                                      </p:cBhvr>
                                      <p:to x="100000" y="100000"/>
                                    </p:animScale>
                                    <p:animScale>
                                      <p:cBhvr>
                                        <p:cTn id="102" dur="7">
                                          <p:stCondLst>
                                            <p:cond delay="328"/>
                                          </p:stCondLst>
                                        </p:cTn>
                                        <p:tgtEl>
                                          <p:spTgt spid="9"/>
                                        </p:tgtEl>
                                      </p:cBhvr>
                                      <p:to x="100000" y="80000"/>
                                    </p:animScale>
                                    <p:animScale>
                                      <p:cBhvr>
                                        <p:cTn id="103" dur="42" decel="50000">
                                          <p:stCondLst>
                                            <p:cond delay="335"/>
                                          </p:stCondLst>
                                        </p:cTn>
                                        <p:tgtEl>
                                          <p:spTgt spid="9"/>
                                        </p:tgtEl>
                                      </p:cBhvr>
                                      <p:to x="100000" y="100000"/>
                                    </p:animScale>
                                    <p:animScale>
                                      <p:cBhvr>
                                        <p:cTn id="104" dur="7">
                                          <p:stCondLst>
                                            <p:cond delay="411"/>
                                          </p:stCondLst>
                                        </p:cTn>
                                        <p:tgtEl>
                                          <p:spTgt spid="9"/>
                                        </p:tgtEl>
                                      </p:cBhvr>
                                      <p:to x="100000" y="90000"/>
                                    </p:animScale>
                                    <p:animScale>
                                      <p:cBhvr>
                                        <p:cTn id="105" dur="42" decel="50000">
                                          <p:stCondLst>
                                            <p:cond delay="417"/>
                                          </p:stCondLst>
                                        </p:cTn>
                                        <p:tgtEl>
                                          <p:spTgt spid="9"/>
                                        </p:tgtEl>
                                      </p:cBhvr>
                                      <p:to x="100000" y="100000"/>
                                    </p:animScale>
                                    <p:animScale>
                                      <p:cBhvr>
                                        <p:cTn id="106" dur="7">
                                          <p:stCondLst>
                                            <p:cond delay="452"/>
                                          </p:stCondLst>
                                        </p:cTn>
                                        <p:tgtEl>
                                          <p:spTgt spid="9"/>
                                        </p:tgtEl>
                                      </p:cBhvr>
                                      <p:to x="100000" y="95000"/>
                                    </p:animScale>
                                    <p:animScale>
                                      <p:cBhvr>
                                        <p:cTn id="107" dur="42" decel="50000">
                                          <p:stCondLst>
                                            <p:cond delay="459"/>
                                          </p:stCondLst>
                                        </p:cTn>
                                        <p:tgtEl>
                                          <p:spTgt spid="9"/>
                                        </p:tgtEl>
                                      </p:cBhvr>
                                      <p:to x="100000" y="100000"/>
                                    </p:animScale>
                                  </p:childTnLst>
                                  <p:subTnLst>
                                    <p:audio>
                                      <p:cMediaNode>
                                        <p:cTn display="0" masterRel="sameClick">
                                          <p:stCondLst>
                                            <p:cond evt="begin" delay="0">
                                              <p:tn val="92"/>
                                            </p:cond>
                                          </p:stCondLst>
                                          <p:endCondLst>
                                            <p:cond evt="onStopAudio" delay="0">
                                              <p:tgtEl>
                                                <p:sldTgt/>
                                              </p:tgtEl>
                                            </p:cond>
                                          </p:endCondLst>
                                        </p:cTn>
                                        <p:tgtEl>
                                          <p:sndTgt r:embed="rId5" name="1013 - sha-wap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1" grpId="0"/>
      <p:bldP spid="56322" grpId="0"/>
      <p:bldP spid="5" grpId="0"/>
      <p:bldP spid="6" grpId="0"/>
      <p:bldP spid="7"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p:cNvGrpSpPr/>
          <p:nvPr/>
        </p:nvGrpSpPr>
        <p:grpSpPr>
          <a:xfrm>
            <a:off x="179512" y="0"/>
            <a:ext cx="8712968" cy="1484784"/>
            <a:chOff x="179512" y="620688"/>
            <a:chExt cx="8712968" cy="914400"/>
          </a:xfrm>
        </p:grpSpPr>
        <p:sp>
          <p:nvSpPr>
            <p:cNvPr id="3" name="إطار 2"/>
            <p:cNvSpPr/>
            <p:nvPr/>
          </p:nvSpPr>
          <p:spPr>
            <a:xfrm>
              <a:off x="179512" y="620688"/>
              <a:ext cx="8712968" cy="914400"/>
            </a:xfrm>
            <a:prstGeom prst="frame">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4" name="مستطيل مستدير الزوايا 3"/>
            <p:cNvSpPr/>
            <p:nvPr/>
          </p:nvSpPr>
          <p:spPr>
            <a:xfrm>
              <a:off x="395536" y="764704"/>
              <a:ext cx="8280920" cy="648072"/>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5" name="Rectangle 1"/>
          <p:cNvSpPr>
            <a:spLocks noChangeArrowheads="1"/>
          </p:cNvSpPr>
          <p:nvPr/>
        </p:nvSpPr>
        <p:spPr bwMode="auto">
          <a:xfrm>
            <a:off x="539552" y="431086"/>
            <a:ext cx="7978671"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ar-EG" sz="3200" b="1" dirty="0" smtClean="0"/>
              <a:t>4. </a:t>
            </a:r>
            <a:r>
              <a:rPr lang="ar-EG" sz="3200" b="1" dirty="0"/>
              <a:t>أكمل الإعراب فيما يلي</a:t>
            </a:r>
            <a:r>
              <a:rPr lang="ar-EG" sz="3200" b="1" dirty="0" smtClean="0"/>
              <a:t>:</a:t>
            </a:r>
            <a:endParaRPr lang="en-US" sz="3200" dirty="0"/>
          </a:p>
        </p:txBody>
      </p:sp>
      <p:pic>
        <p:nvPicPr>
          <p:cNvPr id="6" name="صورة 5" descr="8917.png"/>
          <p:cNvPicPr>
            <a:picLocks noChangeAspect="1"/>
          </p:cNvPicPr>
          <p:nvPr/>
        </p:nvPicPr>
        <p:blipFill>
          <a:blip r:embed="rId6" cstate="print"/>
          <a:stretch>
            <a:fillRect/>
          </a:stretch>
        </p:blipFill>
        <p:spPr>
          <a:xfrm>
            <a:off x="0" y="1916832"/>
            <a:ext cx="9144000" cy="4941168"/>
          </a:xfrm>
          <a:prstGeom prst="rect">
            <a:avLst/>
          </a:prstGeom>
        </p:spPr>
      </p:pic>
      <p:sp>
        <p:nvSpPr>
          <p:cNvPr id="55297" name="Rectangle 1"/>
          <p:cNvSpPr>
            <a:spLocks noChangeArrowheads="1"/>
          </p:cNvSpPr>
          <p:nvPr/>
        </p:nvSpPr>
        <p:spPr bwMode="auto">
          <a:xfrm>
            <a:off x="4705531" y="2492896"/>
            <a:ext cx="3619901"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457200" marR="0" lvl="1" indent="0" algn="r" defTabSz="914400" eaLnBrk="1" fontAlgn="base" latinLnBrk="0" hangingPunct="1">
              <a:lnSpc>
                <a:spcPct val="100000"/>
              </a:lnSpc>
              <a:spcBef>
                <a:spcPct val="0"/>
              </a:spcBef>
              <a:spcAft>
                <a:spcPct val="0"/>
              </a:spcAft>
              <a:buClrTx/>
              <a:buSzTx/>
              <a:tabLst>
                <a:tab pos="914400" algn="l"/>
              </a:tabLst>
            </a:pPr>
            <a:r>
              <a:rPr kumimoji="0" lang="ar-EG"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أ- الحياء يُزيّن صاحبَه.</a:t>
            </a:r>
            <a:endParaRPr kumimoji="0" lang="ar-EG"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55298" name="Rectangle 2"/>
          <p:cNvSpPr>
            <a:spLocks noChangeArrowheads="1"/>
          </p:cNvSpPr>
          <p:nvPr/>
        </p:nvSpPr>
        <p:spPr bwMode="auto">
          <a:xfrm>
            <a:off x="678809" y="3348281"/>
            <a:ext cx="7635424"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EG" sz="3200" b="1" i="0"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الحياء: </a:t>
            </a:r>
            <a:r>
              <a:rPr kumimoji="0" lang="ar-EG"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مبتدأ مرفوع، وعلامة رفعه </a:t>
            </a:r>
            <a:r>
              <a:rPr kumimoji="0" lang="ar-EG" sz="3200" i="0" u="none" strike="noStrike" cap="none" normalizeH="0" baseline="0" dirty="0" smtClean="0">
                <a:ln>
                  <a:noFill/>
                </a:ln>
                <a:solidFill>
                  <a:schemeClr val="bg1">
                    <a:lumMod val="65000"/>
                  </a:schemeClr>
                </a:solidFill>
                <a:effectLst/>
                <a:latin typeface="Times New Roman" pitchFamily="18" charset="0"/>
                <a:ea typeface="Times New Roman" pitchFamily="18" charset="0"/>
                <a:cs typeface="Times New Roman" pitchFamily="18" charset="0"/>
              </a:rPr>
              <a:t>...........................</a:t>
            </a:r>
            <a:endParaRPr kumimoji="0" lang="ar-EG" sz="3600" i="0" u="none" strike="noStrike" cap="none" normalizeH="0" baseline="0" dirty="0" smtClean="0">
              <a:ln>
                <a:noFill/>
              </a:ln>
              <a:solidFill>
                <a:schemeClr val="bg1">
                  <a:lumMod val="65000"/>
                </a:schemeClr>
              </a:solidFill>
              <a:effectLst/>
              <a:latin typeface="Arial" pitchFamily="34" charset="0"/>
              <a:cs typeface="Arial" pitchFamily="34" charset="0"/>
            </a:endParaRPr>
          </a:p>
        </p:txBody>
      </p:sp>
      <p:sp>
        <p:nvSpPr>
          <p:cNvPr id="55299" name="Rectangle 3"/>
          <p:cNvSpPr>
            <a:spLocks noChangeArrowheads="1"/>
          </p:cNvSpPr>
          <p:nvPr/>
        </p:nvSpPr>
        <p:spPr bwMode="auto">
          <a:xfrm>
            <a:off x="683568" y="4235604"/>
            <a:ext cx="759633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EG" sz="3200" b="1" i="0"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يزين: </a:t>
            </a:r>
            <a:r>
              <a:rPr kumimoji="0" lang="ar-EG"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فعل مضارع مرفوع، وعلامة رفعه </a:t>
            </a:r>
            <a:r>
              <a:rPr kumimoji="0" lang="ar-EG" sz="3200" i="0" u="none" strike="noStrike" cap="none" normalizeH="0" baseline="0" dirty="0" smtClean="0">
                <a:ln>
                  <a:noFill/>
                </a:ln>
                <a:solidFill>
                  <a:schemeClr val="bg1">
                    <a:lumMod val="65000"/>
                  </a:schemeClr>
                </a:solidFill>
                <a:effectLst/>
                <a:latin typeface="Times New Roman" pitchFamily="18" charset="0"/>
                <a:ea typeface="Times New Roman" pitchFamily="18" charset="0"/>
                <a:cs typeface="Times New Roman" pitchFamily="18" charset="0"/>
              </a:rPr>
              <a:t>.....................</a:t>
            </a:r>
            <a:r>
              <a:rPr kumimoji="0" lang="ar-EG"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على آخره. والفاعل ضمير مستتر تقديره (هو) يعود على (الحياء).</a:t>
            </a:r>
            <a:endParaRPr kumimoji="0" lang="ar-EG"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مربع نص 9"/>
          <p:cNvSpPr txBox="1"/>
          <p:nvPr/>
        </p:nvSpPr>
        <p:spPr>
          <a:xfrm>
            <a:off x="899592" y="2948751"/>
            <a:ext cx="2705011" cy="1200329"/>
          </a:xfrm>
          <a:prstGeom prst="rect">
            <a:avLst/>
          </a:prstGeom>
          <a:noFill/>
        </p:spPr>
        <p:txBody>
          <a:bodyPr wrap="square" rtlCol="1">
            <a:spAutoFit/>
          </a:bodyPr>
          <a:lstStyle/>
          <a:p>
            <a:pPr algn="ctr"/>
            <a:r>
              <a:rPr lang="ar-EG" sz="3600" b="1" dirty="0" smtClean="0">
                <a:solidFill>
                  <a:srgbClr val="FF0000"/>
                </a:solidFill>
              </a:rPr>
              <a:t>الضمة الظاهرة على أخره</a:t>
            </a:r>
            <a:endParaRPr lang="ar-SA" sz="3600" b="1" dirty="0">
              <a:solidFill>
                <a:srgbClr val="FF0000"/>
              </a:solidFill>
            </a:endParaRPr>
          </a:p>
        </p:txBody>
      </p:sp>
      <p:sp>
        <p:nvSpPr>
          <p:cNvPr id="11" name="مربع نص 10"/>
          <p:cNvSpPr txBox="1"/>
          <p:nvPr/>
        </p:nvSpPr>
        <p:spPr>
          <a:xfrm>
            <a:off x="5076056" y="4726885"/>
            <a:ext cx="3281075" cy="646331"/>
          </a:xfrm>
          <a:prstGeom prst="rect">
            <a:avLst/>
          </a:prstGeom>
          <a:noFill/>
        </p:spPr>
        <p:txBody>
          <a:bodyPr wrap="square" rtlCol="1">
            <a:spAutoFit/>
          </a:bodyPr>
          <a:lstStyle/>
          <a:p>
            <a:r>
              <a:rPr lang="ar-EG" sz="3600" b="1" dirty="0" smtClean="0">
                <a:solidFill>
                  <a:srgbClr val="FF0000"/>
                </a:solidFill>
              </a:rPr>
              <a:t>الضمة الظاهرة </a:t>
            </a:r>
            <a:endParaRPr lang="ar-SA" sz="3600" b="1" dirty="0">
              <a:solidFill>
                <a:srgbClr val="FF0000"/>
              </a:solidFill>
            </a:endParaRPr>
          </a:p>
        </p:txBody>
      </p:sp>
    </p:spTree>
  </p:cSld>
  <p:clrMapOvr>
    <a:masterClrMapping/>
  </p:clrMapOvr>
  <p:transition>
    <p:wipe/>
    <p:sndAc>
      <p:stSnd>
        <p:snd r:embed="rId2" name="BONGO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himedwn.wav"/>
                                        </p:tgtEl>
                                      </p:cMediaNode>
                                    </p:audio>
                                  </p:subTnLst>
                                </p:cTn>
                              </p:par>
                              <p:par>
                                <p:cTn id="9" presetID="17" presetClass="entr" presetSubtype="1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
                                            </p:cond>
                                          </p:stCondLst>
                                          <p:endCondLst>
                                            <p:cond evt="onStopAudio" delay="0">
                                              <p:tgtEl>
                                                <p:sldTgt/>
                                              </p:tgtEl>
                                            </p:cond>
                                          </p:endCondLst>
                                        </p:cTn>
                                        <p:tgtEl>
                                          <p:sndTgt r:embed="rId3" name="chimedwn.wav"/>
                                        </p:tgtEl>
                                      </p:cMediaNode>
                                    </p:audio>
                                  </p:subTnLst>
                                </p:cTn>
                              </p:par>
                            </p:childTnLst>
                          </p:cTn>
                        </p:par>
                      </p:childTnLst>
                    </p:cTn>
                  </p:par>
                  <p:par>
                    <p:cTn id="13" fill="hold">
                      <p:stCondLst>
                        <p:cond delay="indefinite"/>
                      </p:stCondLst>
                      <p:childTnLst>
                        <p:par>
                          <p:cTn id="14" fill="hold">
                            <p:stCondLst>
                              <p:cond delay="0"/>
                            </p:stCondLst>
                            <p:childTnLst>
                              <p:par>
                                <p:cTn id="15" presetID="39" presetClass="entr" presetSubtype="0" accel="10000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تررو.wav"/>
                                        </p:tgtEl>
                                      </p:cMediaNode>
                                    </p:audio>
                                  </p:subTnLst>
                                </p:cTn>
                              </p:par>
                              <p:par>
                                <p:cTn id="21" presetID="39" presetClass="entr" presetSubtype="0" accel="100000" fill="hold" grpId="0" nodeType="withEffect">
                                  <p:stCondLst>
                                    <p:cond delay="0"/>
                                  </p:stCondLst>
                                  <p:childTnLst>
                                    <p:set>
                                      <p:cBhvr>
                                        <p:cTn id="22" dur="1" fill="hold">
                                          <p:stCondLst>
                                            <p:cond delay="0"/>
                                          </p:stCondLst>
                                        </p:cTn>
                                        <p:tgtEl>
                                          <p:spTgt spid="55297"/>
                                        </p:tgtEl>
                                        <p:attrNameLst>
                                          <p:attrName>style.visibility</p:attrName>
                                        </p:attrNameLst>
                                      </p:cBhvr>
                                      <p:to>
                                        <p:strVal val="visible"/>
                                      </p:to>
                                    </p:set>
                                    <p:anim calcmode="lin" valueType="num">
                                      <p:cBhvr>
                                        <p:cTn id="23" dur="500" fill="hold"/>
                                        <p:tgtEl>
                                          <p:spTgt spid="55297"/>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55297"/>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55297"/>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5529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تررو.wav"/>
                                        </p:tgtEl>
                                      </p:cMediaNode>
                                    </p:audio>
                                  </p:sub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55298"/>
                                        </p:tgtEl>
                                        <p:attrNameLst>
                                          <p:attrName>style.visibility</p:attrName>
                                        </p:attrNameLst>
                                      </p:cBhvr>
                                      <p:to>
                                        <p:strVal val="visible"/>
                                      </p:to>
                                    </p:set>
                                    <p:anim calcmode="lin" valueType="num">
                                      <p:cBhvr>
                                        <p:cTn id="31" dur="500" fill="hold"/>
                                        <p:tgtEl>
                                          <p:spTgt spid="55298"/>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55298"/>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55298"/>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5529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تررو.wav"/>
                                        </p:tgtEl>
                                      </p:cMediaNode>
                                    </p:audio>
                                  </p:sub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145">
                                          <p:stCondLst>
                                            <p:cond delay="0"/>
                                          </p:stCondLst>
                                        </p:cTn>
                                        <p:tgtEl>
                                          <p:spTgt spid="10"/>
                                        </p:tgtEl>
                                      </p:cBhvr>
                                    </p:animEffect>
                                    <p:anim calcmode="lin" valueType="num">
                                      <p:cBhvr>
                                        <p:cTn id="40" dur="456"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1" dur="166"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2" dur="166" tmFilter="0, 0; 0.125,0.2665; 0.25,0.4; 0.375,0.465; 0.5,0.5;  0.625,0.535; 0.75,0.6; 0.875,0.7335; 1,1">
                                          <p:stCondLst>
                                            <p:cond delay="166"/>
                                          </p:stCondLst>
                                        </p:cTn>
                                        <p:tgtEl>
                                          <p:spTgt spid="10"/>
                                        </p:tgtEl>
                                        <p:attrNameLst>
                                          <p:attrName>ppt_y</p:attrName>
                                        </p:attrNameLst>
                                      </p:cBhvr>
                                      <p:tavLst>
                                        <p:tav tm="0" fmla="#ppt_y-sin(pi*$)/9">
                                          <p:val>
                                            <p:fltVal val="0"/>
                                          </p:val>
                                        </p:tav>
                                        <p:tav tm="100000">
                                          <p:val>
                                            <p:fltVal val="1"/>
                                          </p:val>
                                        </p:tav>
                                      </p:tavLst>
                                    </p:anim>
                                    <p:anim calcmode="lin" valueType="num">
                                      <p:cBhvr>
                                        <p:cTn id="43" dur="83" tmFilter="0, 0; 0.125,0.2665; 0.25,0.4; 0.375,0.465; 0.5,0.5;  0.625,0.535; 0.75,0.6; 0.875,0.7335; 1,1">
                                          <p:stCondLst>
                                            <p:cond delay="331"/>
                                          </p:stCondLst>
                                        </p:cTn>
                                        <p:tgtEl>
                                          <p:spTgt spid="10"/>
                                        </p:tgtEl>
                                        <p:attrNameLst>
                                          <p:attrName>ppt_y</p:attrName>
                                        </p:attrNameLst>
                                      </p:cBhvr>
                                      <p:tavLst>
                                        <p:tav tm="0" fmla="#ppt_y-sin(pi*$)/27">
                                          <p:val>
                                            <p:fltVal val="0"/>
                                          </p:val>
                                        </p:tav>
                                        <p:tav tm="100000">
                                          <p:val>
                                            <p:fltVal val="1"/>
                                          </p:val>
                                        </p:tav>
                                      </p:tavLst>
                                    </p:anim>
                                    <p:anim calcmode="lin" valueType="num">
                                      <p:cBhvr>
                                        <p:cTn id="44" dur="41" tmFilter="0, 0; 0.125,0.2665; 0.25,0.4; 0.375,0.465; 0.5,0.5;  0.625,0.535; 0.75,0.6; 0.875,0.7335; 1,1">
                                          <p:stCondLst>
                                            <p:cond delay="414"/>
                                          </p:stCondLst>
                                        </p:cTn>
                                        <p:tgtEl>
                                          <p:spTgt spid="10"/>
                                        </p:tgtEl>
                                        <p:attrNameLst>
                                          <p:attrName>ppt_y</p:attrName>
                                        </p:attrNameLst>
                                      </p:cBhvr>
                                      <p:tavLst>
                                        <p:tav tm="0" fmla="#ppt_y-sin(pi*$)/81">
                                          <p:val>
                                            <p:fltVal val="0"/>
                                          </p:val>
                                        </p:tav>
                                        <p:tav tm="100000">
                                          <p:val>
                                            <p:fltVal val="1"/>
                                          </p:val>
                                        </p:tav>
                                      </p:tavLst>
                                    </p:anim>
                                    <p:animScale>
                                      <p:cBhvr>
                                        <p:cTn id="45" dur="7">
                                          <p:stCondLst>
                                            <p:cond delay="163"/>
                                          </p:stCondLst>
                                        </p:cTn>
                                        <p:tgtEl>
                                          <p:spTgt spid="10"/>
                                        </p:tgtEl>
                                      </p:cBhvr>
                                      <p:to x="100000" y="60000"/>
                                    </p:animScale>
                                    <p:animScale>
                                      <p:cBhvr>
                                        <p:cTn id="46" dur="42" decel="50000">
                                          <p:stCondLst>
                                            <p:cond delay="169"/>
                                          </p:stCondLst>
                                        </p:cTn>
                                        <p:tgtEl>
                                          <p:spTgt spid="10"/>
                                        </p:tgtEl>
                                      </p:cBhvr>
                                      <p:to x="100000" y="100000"/>
                                    </p:animScale>
                                    <p:animScale>
                                      <p:cBhvr>
                                        <p:cTn id="47" dur="7">
                                          <p:stCondLst>
                                            <p:cond delay="328"/>
                                          </p:stCondLst>
                                        </p:cTn>
                                        <p:tgtEl>
                                          <p:spTgt spid="10"/>
                                        </p:tgtEl>
                                      </p:cBhvr>
                                      <p:to x="100000" y="80000"/>
                                    </p:animScale>
                                    <p:animScale>
                                      <p:cBhvr>
                                        <p:cTn id="48" dur="42" decel="50000">
                                          <p:stCondLst>
                                            <p:cond delay="335"/>
                                          </p:stCondLst>
                                        </p:cTn>
                                        <p:tgtEl>
                                          <p:spTgt spid="10"/>
                                        </p:tgtEl>
                                      </p:cBhvr>
                                      <p:to x="100000" y="100000"/>
                                    </p:animScale>
                                    <p:animScale>
                                      <p:cBhvr>
                                        <p:cTn id="49" dur="7">
                                          <p:stCondLst>
                                            <p:cond delay="411"/>
                                          </p:stCondLst>
                                        </p:cTn>
                                        <p:tgtEl>
                                          <p:spTgt spid="10"/>
                                        </p:tgtEl>
                                      </p:cBhvr>
                                      <p:to x="100000" y="90000"/>
                                    </p:animScale>
                                    <p:animScale>
                                      <p:cBhvr>
                                        <p:cTn id="50" dur="42" decel="50000">
                                          <p:stCondLst>
                                            <p:cond delay="417"/>
                                          </p:stCondLst>
                                        </p:cTn>
                                        <p:tgtEl>
                                          <p:spTgt spid="10"/>
                                        </p:tgtEl>
                                      </p:cBhvr>
                                      <p:to x="100000" y="100000"/>
                                    </p:animScale>
                                    <p:animScale>
                                      <p:cBhvr>
                                        <p:cTn id="51" dur="7">
                                          <p:stCondLst>
                                            <p:cond delay="452"/>
                                          </p:stCondLst>
                                        </p:cTn>
                                        <p:tgtEl>
                                          <p:spTgt spid="10"/>
                                        </p:tgtEl>
                                      </p:cBhvr>
                                      <p:to x="100000" y="95000"/>
                                    </p:animScale>
                                    <p:animScale>
                                      <p:cBhvr>
                                        <p:cTn id="52" dur="42" decel="50000">
                                          <p:stCondLst>
                                            <p:cond delay="459"/>
                                          </p:stCondLst>
                                        </p:cTn>
                                        <p:tgtEl>
                                          <p:spTgt spid="10"/>
                                        </p:tgtEl>
                                      </p:cBhvr>
                                      <p:to x="100000" y="100000"/>
                                    </p:animScale>
                                  </p:childTnLst>
                                  <p:subTnLst>
                                    <p:audio>
                                      <p:cMediaNode>
                                        <p:cTn display="0" masterRel="sameClick">
                                          <p:stCondLst>
                                            <p:cond evt="begin" delay="0">
                                              <p:tn val="37"/>
                                            </p:cond>
                                          </p:stCondLst>
                                          <p:endCondLst>
                                            <p:cond evt="onStopAudio" delay="0">
                                              <p:tgtEl>
                                                <p:sldTgt/>
                                              </p:tgtEl>
                                            </p:cond>
                                          </p:endCondLst>
                                        </p:cTn>
                                        <p:tgtEl>
                                          <p:sndTgt r:embed="rId5" name="1013 - sha-wapp.wav"/>
                                        </p:tgtEl>
                                      </p:cMediaNode>
                                    </p:audio>
                                  </p:subTnLst>
                                </p:cTn>
                              </p:par>
                            </p:childTnLst>
                          </p:cTn>
                        </p:par>
                      </p:childTnLst>
                    </p:cTn>
                  </p:par>
                  <p:par>
                    <p:cTn id="53" fill="hold">
                      <p:stCondLst>
                        <p:cond delay="indefinite"/>
                      </p:stCondLst>
                      <p:childTnLst>
                        <p:par>
                          <p:cTn id="54" fill="hold">
                            <p:stCondLst>
                              <p:cond delay="0"/>
                            </p:stCondLst>
                            <p:childTnLst>
                              <p:par>
                                <p:cTn id="55" presetID="39" presetClass="entr" presetSubtype="0" accel="100000" fill="hold" grpId="0" nodeType="clickEffect">
                                  <p:stCondLst>
                                    <p:cond delay="0"/>
                                  </p:stCondLst>
                                  <p:childTnLst>
                                    <p:set>
                                      <p:cBhvr>
                                        <p:cTn id="56" dur="1" fill="hold">
                                          <p:stCondLst>
                                            <p:cond delay="0"/>
                                          </p:stCondLst>
                                        </p:cTn>
                                        <p:tgtEl>
                                          <p:spTgt spid="55299"/>
                                        </p:tgtEl>
                                        <p:attrNameLst>
                                          <p:attrName>style.visibility</p:attrName>
                                        </p:attrNameLst>
                                      </p:cBhvr>
                                      <p:to>
                                        <p:strVal val="visible"/>
                                      </p:to>
                                    </p:set>
                                    <p:anim calcmode="lin" valueType="num">
                                      <p:cBhvr>
                                        <p:cTn id="57" dur="500" fill="hold"/>
                                        <p:tgtEl>
                                          <p:spTgt spid="55299"/>
                                        </p:tgtEl>
                                        <p:attrNameLst>
                                          <p:attrName>ppt_h</p:attrName>
                                        </p:attrNameLst>
                                      </p:cBhvr>
                                      <p:tavLst>
                                        <p:tav tm="0">
                                          <p:val>
                                            <p:strVal val="#ppt_h/20"/>
                                          </p:val>
                                        </p:tav>
                                        <p:tav tm="50000">
                                          <p:val>
                                            <p:strVal val="#ppt_h/20"/>
                                          </p:val>
                                        </p:tav>
                                        <p:tav tm="100000">
                                          <p:val>
                                            <p:strVal val="#ppt_h"/>
                                          </p:val>
                                        </p:tav>
                                      </p:tavLst>
                                    </p:anim>
                                    <p:anim calcmode="lin" valueType="num">
                                      <p:cBhvr>
                                        <p:cTn id="58" dur="500" fill="hold"/>
                                        <p:tgtEl>
                                          <p:spTgt spid="55299"/>
                                        </p:tgtEl>
                                        <p:attrNameLst>
                                          <p:attrName>ppt_w</p:attrName>
                                        </p:attrNameLst>
                                      </p:cBhvr>
                                      <p:tavLst>
                                        <p:tav tm="0">
                                          <p:val>
                                            <p:strVal val="#ppt_w+.3"/>
                                          </p:val>
                                        </p:tav>
                                        <p:tav tm="50000">
                                          <p:val>
                                            <p:strVal val="#ppt_w+.3"/>
                                          </p:val>
                                        </p:tav>
                                        <p:tav tm="100000">
                                          <p:val>
                                            <p:strVal val="#ppt_w"/>
                                          </p:val>
                                        </p:tav>
                                      </p:tavLst>
                                    </p:anim>
                                    <p:anim calcmode="lin" valueType="num">
                                      <p:cBhvr>
                                        <p:cTn id="59" dur="500" fill="hold"/>
                                        <p:tgtEl>
                                          <p:spTgt spid="55299"/>
                                        </p:tgtEl>
                                        <p:attrNameLst>
                                          <p:attrName>ppt_x</p:attrName>
                                        </p:attrNameLst>
                                      </p:cBhvr>
                                      <p:tavLst>
                                        <p:tav tm="0">
                                          <p:val>
                                            <p:strVal val="#ppt_x-.3"/>
                                          </p:val>
                                        </p:tav>
                                        <p:tav tm="50000">
                                          <p:val>
                                            <p:strVal val="#ppt_x"/>
                                          </p:val>
                                        </p:tav>
                                        <p:tav tm="100000">
                                          <p:val>
                                            <p:strVal val="#ppt_x"/>
                                          </p:val>
                                        </p:tav>
                                      </p:tavLst>
                                    </p:anim>
                                    <p:anim calcmode="lin" valueType="num">
                                      <p:cBhvr>
                                        <p:cTn id="60" dur="500" fill="hold"/>
                                        <p:tgtEl>
                                          <p:spTgt spid="5529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تررو.wav"/>
                                        </p:tgtEl>
                                      </p:cMediaNode>
                                    </p:audio>
                                  </p:subTnLst>
                                </p:cTn>
                              </p:par>
                            </p:childTnLst>
                          </p:cTn>
                        </p:par>
                      </p:childTnLst>
                    </p:cTn>
                  </p:par>
                  <p:par>
                    <p:cTn id="61" fill="hold">
                      <p:stCondLst>
                        <p:cond delay="indefinite"/>
                      </p:stCondLst>
                      <p:childTnLst>
                        <p:par>
                          <p:cTn id="62" fill="hold">
                            <p:stCondLst>
                              <p:cond delay="0"/>
                            </p:stCondLst>
                            <p:childTnLst>
                              <p:par>
                                <p:cTn id="63" presetID="26" presetClass="entr" presetSubtype="0"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145">
                                          <p:stCondLst>
                                            <p:cond delay="0"/>
                                          </p:stCondLst>
                                        </p:cTn>
                                        <p:tgtEl>
                                          <p:spTgt spid="11"/>
                                        </p:tgtEl>
                                      </p:cBhvr>
                                    </p:animEffect>
                                    <p:anim calcmode="lin" valueType="num">
                                      <p:cBhvr>
                                        <p:cTn id="66" dur="456"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7" dur="166"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8" dur="166" tmFilter="0, 0; 0.125,0.2665; 0.25,0.4; 0.375,0.465; 0.5,0.5;  0.625,0.535; 0.75,0.6; 0.875,0.7335; 1,1">
                                          <p:stCondLst>
                                            <p:cond delay="166"/>
                                          </p:stCondLst>
                                        </p:cTn>
                                        <p:tgtEl>
                                          <p:spTgt spid="11"/>
                                        </p:tgtEl>
                                        <p:attrNameLst>
                                          <p:attrName>ppt_y</p:attrName>
                                        </p:attrNameLst>
                                      </p:cBhvr>
                                      <p:tavLst>
                                        <p:tav tm="0" fmla="#ppt_y-sin(pi*$)/9">
                                          <p:val>
                                            <p:fltVal val="0"/>
                                          </p:val>
                                        </p:tav>
                                        <p:tav tm="100000">
                                          <p:val>
                                            <p:fltVal val="1"/>
                                          </p:val>
                                        </p:tav>
                                      </p:tavLst>
                                    </p:anim>
                                    <p:anim calcmode="lin" valueType="num">
                                      <p:cBhvr>
                                        <p:cTn id="69" dur="83" tmFilter="0, 0; 0.125,0.2665; 0.25,0.4; 0.375,0.465; 0.5,0.5;  0.625,0.535; 0.75,0.6; 0.875,0.7335; 1,1">
                                          <p:stCondLst>
                                            <p:cond delay="331"/>
                                          </p:stCondLst>
                                        </p:cTn>
                                        <p:tgtEl>
                                          <p:spTgt spid="11"/>
                                        </p:tgtEl>
                                        <p:attrNameLst>
                                          <p:attrName>ppt_y</p:attrName>
                                        </p:attrNameLst>
                                      </p:cBhvr>
                                      <p:tavLst>
                                        <p:tav tm="0" fmla="#ppt_y-sin(pi*$)/27">
                                          <p:val>
                                            <p:fltVal val="0"/>
                                          </p:val>
                                        </p:tav>
                                        <p:tav tm="100000">
                                          <p:val>
                                            <p:fltVal val="1"/>
                                          </p:val>
                                        </p:tav>
                                      </p:tavLst>
                                    </p:anim>
                                    <p:anim calcmode="lin" valueType="num">
                                      <p:cBhvr>
                                        <p:cTn id="70" dur="41" tmFilter="0, 0; 0.125,0.2665; 0.25,0.4; 0.375,0.465; 0.5,0.5;  0.625,0.535; 0.75,0.6; 0.875,0.7335; 1,1">
                                          <p:stCondLst>
                                            <p:cond delay="414"/>
                                          </p:stCondLst>
                                        </p:cTn>
                                        <p:tgtEl>
                                          <p:spTgt spid="11"/>
                                        </p:tgtEl>
                                        <p:attrNameLst>
                                          <p:attrName>ppt_y</p:attrName>
                                        </p:attrNameLst>
                                      </p:cBhvr>
                                      <p:tavLst>
                                        <p:tav tm="0" fmla="#ppt_y-sin(pi*$)/81">
                                          <p:val>
                                            <p:fltVal val="0"/>
                                          </p:val>
                                        </p:tav>
                                        <p:tav tm="100000">
                                          <p:val>
                                            <p:fltVal val="1"/>
                                          </p:val>
                                        </p:tav>
                                      </p:tavLst>
                                    </p:anim>
                                    <p:animScale>
                                      <p:cBhvr>
                                        <p:cTn id="71" dur="7">
                                          <p:stCondLst>
                                            <p:cond delay="163"/>
                                          </p:stCondLst>
                                        </p:cTn>
                                        <p:tgtEl>
                                          <p:spTgt spid="11"/>
                                        </p:tgtEl>
                                      </p:cBhvr>
                                      <p:to x="100000" y="60000"/>
                                    </p:animScale>
                                    <p:animScale>
                                      <p:cBhvr>
                                        <p:cTn id="72" dur="42" decel="50000">
                                          <p:stCondLst>
                                            <p:cond delay="169"/>
                                          </p:stCondLst>
                                        </p:cTn>
                                        <p:tgtEl>
                                          <p:spTgt spid="11"/>
                                        </p:tgtEl>
                                      </p:cBhvr>
                                      <p:to x="100000" y="100000"/>
                                    </p:animScale>
                                    <p:animScale>
                                      <p:cBhvr>
                                        <p:cTn id="73" dur="7">
                                          <p:stCondLst>
                                            <p:cond delay="328"/>
                                          </p:stCondLst>
                                        </p:cTn>
                                        <p:tgtEl>
                                          <p:spTgt spid="11"/>
                                        </p:tgtEl>
                                      </p:cBhvr>
                                      <p:to x="100000" y="80000"/>
                                    </p:animScale>
                                    <p:animScale>
                                      <p:cBhvr>
                                        <p:cTn id="74" dur="42" decel="50000">
                                          <p:stCondLst>
                                            <p:cond delay="335"/>
                                          </p:stCondLst>
                                        </p:cTn>
                                        <p:tgtEl>
                                          <p:spTgt spid="11"/>
                                        </p:tgtEl>
                                      </p:cBhvr>
                                      <p:to x="100000" y="100000"/>
                                    </p:animScale>
                                    <p:animScale>
                                      <p:cBhvr>
                                        <p:cTn id="75" dur="7">
                                          <p:stCondLst>
                                            <p:cond delay="411"/>
                                          </p:stCondLst>
                                        </p:cTn>
                                        <p:tgtEl>
                                          <p:spTgt spid="11"/>
                                        </p:tgtEl>
                                      </p:cBhvr>
                                      <p:to x="100000" y="90000"/>
                                    </p:animScale>
                                    <p:animScale>
                                      <p:cBhvr>
                                        <p:cTn id="76" dur="42" decel="50000">
                                          <p:stCondLst>
                                            <p:cond delay="417"/>
                                          </p:stCondLst>
                                        </p:cTn>
                                        <p:tgtEl>
                                          <p:spTgt spid="11"/>
                                        </p:tgtEl>
                                      </p:cBhvr>
                                      <p:to x="100000" y="100000"/>
                                    </p:animScale>
                                    <p:animScale>
                                      <p:cBhvr>
                                        <p:cTn id="77" dur="7">
                                          <p:stCondLst>
                                            <p:cond delay="452"/>
                                          </p:stCondLst>
                                        </p:cTn>
                                        <p:tgtEl>
                                          <p:spTgt spid="11"/>
                                        </p:tgtEl>
                                      </p:cBhvr>
                                      <p:to x="100000" y="95000"/>
                                    </p:animScale>
                                    <p:animScale>
                                      <p:cBhvr>
                                        <p:cTn id="78" dur="42" decel="50000">
                                          <p:stCondLst>
                                            <p:cond delay="459"/>
                                          </p:stCondLst>
                                        </p:cTn>
                                        <p:tgtEl>
                                          <p:spTgt spid="11"/>
                                        </p:tgtEl>
                                      </p:cBhvr>
                                      <p:to x="100000" y="100000"/>
                                    </p:animScale>
                                  </p:childTnLst>
                                  <p:subTnLst>
                                    <p:audio>
                                      <p:cMediaNode>
                                        <p:cTn display="0" masterRel="sameClick">
                                          <p:stCondLst>
                                            <p:cond evt="begin" delay="0">
                                              <p:tn val="63"/>
                                            </p:cond>
                                          </p:stCondLst>
                                          <p:endCondLst>
                                            <p:cond evt="onStopAudio" delay="0">
                                              <p:tgtEl>
                                                <p:sldTgt/>
                                              </p:tgtEl>
                                            </p:cond>
                                          </p:endCondLst>
                                        </p:cTn>
                                        <p:tgtEl>
                                          <p:sndTgt r:embed="rId5" name="1013 - sha-wap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5297" grpId="0"/>
      <p:bldP spid="55298" grpId="0"/>
      <p:bldP spid="5529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p:cNvGrpSpPr/>
          <p:nvPr/>
        </p:nvGrpSpPr>
        <p:grpSpPr>
          <a:xfrm>
            <a:off x="179512" y="0"/>
            <a:ext cx="8712968" cy="1484784"/>
            <a:chOff x="179512" y="620688"/>
            <a:chExt cx="8712968" cy="914400"/>
          </a:xfrm>
        </p:grpSpPr>
        <p:sp>
          <p:nvSpPr>
            <p:cNvPr id="3" name="إطار 2"/>
            <p:cNvSpPr/>
            <p:nvPr/>
          </p:nvSpPr>
          <p:spPr>
            <a:xfrm>
              <a:off x="179512" y="620688"/>
              <a:ext cx="8712968" cy="914400"/>
            </a:xfrm>
            <a:prstGeom prst="frame">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4" name="مستطيل مستدير الزوايا 3"/>
            <p:cNvSpPr/>
            <p:nvPr/>
          </p:nvSpPr>
          <p:spPr>
            <a:xfrm>
              <a:off x="395536" y="764704"/>
              <a:ext cx="8280920" cy="648072"/>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5" name="Rectangle 1"/>
          <p:cNvSpPr>
            <a:spLocks noChangeArrowheads="1"/>
          </p:cNvSpPr>
          <p:nvPr/>
        </p:nvSpPr>
        <p:spPr bwMode="auto">
          <a:xfrm>
            <a:off x="539552" y="431086"/>
            <a:ext cx="7978671"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ar-EG" sz="3200" b="1" dirty="0" smtClean="0"/>
              <a:t>4. </a:t>
            </a:r>
            <a:r>
              <a:rPr lang="ar-EG" sz="3200" b="1" dirty="0"/>
              <a:t>أكمل الإعراب فيما يلي</a:t>
            </a:r>
            <a:r>
              <a:rPr lang="ar-EG" sz="3200" b="1" dirty="0" smtClean="0"/>
              <a:t>:</a:t>
            </a:r>
            <a:endParaRPr lang="en-US" sz="3200" dirty="0"/>
          </a:p>
        </p:txBody>
      </p:sp>
      <p:pic>
        <p:nvPicPr>
          <p:cNvPr id="6" name="صورة 5" descr="8917.png"/>
          <p:cNvPicPr>
            <a:picLocks noChangeAspect="1"/>
          </p:cNvPicPr>
          <p:nvPr/>
        </p:nvPicPr>
        <p:blipFill>
          <a:blip r:embed="rId5" cstate="print"/>
          <a:stretch>
            <a:fillRect/>
          </a:stretch>
        </p:blipFill>
        <p:spPr>
          <a:xfrm>
            <a:off x="0" y="1916832"/>
            <a:ext cx="9144000" cy="4941168"/>
          </a:xfrm>
          <a:prstGeom prst="rect">
            <a:avLst/>
          </a:prstGeom>
        </p:spPr>
      </p:pic>
      <p:sp>
        <p:nvSpPr>
          <p:cNvPr id="7" name="Rectangle 1"/>
          <p:cNvSpPr>
            <a:spLocks noChangeArrowheads="1"/>
          </p:cNvSpPr>
          <p:nvPr/>
        </p:nvSpPr>
        <p:spPr bwMode="auto">
          <a:xfrm>
            <a:off x="755576" y="2890679"/>
            <a:ext cx="7569856"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ar-EG" sz="3200" b="1" dirty="0">
                <a:solidFill>
                  <a:srgbClr val="0000CC"/>
                </a:solidFill>
              </a:rPr>
              <a:t>صاحبه: </a:t>
            </a:r>
            <a:r>
              <a:rPr lang="ar-EG" sz="3200" b="1" dirty="0"/>
              <a:t>صاحب: مفعول </a:t>
            </a:r>
            <a:r>
              <a:rPr lang="ar-EG" sz="3200" b="1" dirty="0"/>
              <a:t>به</a:t>
            </a:r>
            <a:r>
              <a:rPr lang="ar-EG" sz="3200" b="1" dirty="0"/>
              <a:t> منصوب، وعلامة نصبه </a:t>
            </a:r>
            <a:r>
              <a:rPr lang="ar-EG" sz="3200" dirty="0">
                <a:solidFill>
                  <a:schemeClr val="bg1">
                    <a:lumMod val="65000"/>
                  </a:schemeClr>
                </a:solidFill>
              </a:rPr>
              <a:t>......................</a:t>
            </a:r>
            <a:r>
              <a:rPr lang="ar-EG" sz="3200" b="1" dirty="0">
                <a:solidFill>
                  <a:schemeClr val="bg1">
                    <a:lumMod val="65000"/>
                  </a:schemeClr>
                </a:solidFill>
              </a:rPr>
              <a:t> </a:t>
            </a:r>
            <a:r>
              <a:rPr lang="ar-EG" sz="3200" b="1" dirty="0"/>
              <a:t>على آخره، وهو مضاف، والهاء ضمير متصل مبني على الضم في محل جر مضاف إليه. والجملة الفعليّة (يزين صاحبه) في محل </a:t>
            </a:r>
            <a:r>
              <a:rPr lang="ar-EG" sz="3200" dirty="0"/>
              <a:t>............................</a:t>
            </a:r>
            <a:r>
              <a:rPr lang="ar-EG" sz="3200" b="1" dirty="0"/>
              <a:t> خبر المبتدأ.</a:t>
            </a:r>
            <a:endParaRPr lang="en-US" sz="2000" dirty="0"/>
          </a:p>
        </p:txBody>
      </p:sp>
      <p:sp>
        <p:nvSpPr>
          <p:cNvPr id="8" name="مربع نص 7"/>
          <p:cNvSpPr txBox="1"/>
          <p:nvPr/>
        </p:nvSpPr>
        <p:spPr>
          <a:xfrm>
            <a:off x="5251365" y="3429000"/>
            <a:ext cx="3281075" cy="584775"/>
          </a:xfrm>
          <a:prstGeom prst="rect">
            <a:avLst/>
          </a:prstGeom>
          <a:noFill/>
        </p:spPr>
        <p:txBody>
          <a:bodyPr wrap="square" rtlCol="1">
            <a:spAutoFit/>
          </a:bodyPr>
          <a:lstStyle/>
          <a:p>
            <a:pPr algn="ctr"/>
            <a:r>
              <a:rPr lang="ar-EG" sz="3200" b="1" dirty="0" smtClean="0">
                <a:solidFill>
                  <a:srgbClr val="FF0000"/>
                </a:solidFill>
              </a:rPr>
              <a:t>الفتحة الظاهرة </a:t>
            </a:r>
            <a:endParaRPr lang="ar-SA" sz="3200" b="1" dirty="0">
              <a:solidFill>
                <a:srgbClr val="FF0000"/>
              </a:solidFill>
            </a:endParaRPr>
          </a:p>
        </p:txBody>
      </p:sp>
      <p:sp>
        <p:nvSpPr>
          <p:cNvPr id="9" name="مربع نص 8"/>
          <p:cNvSpPr txBox="1"/>
          <p:nvPr/>
        </p:nvSpPr>
        <p:spPr>
          <a:xfrm>
            <a:off x="4932040" y="4797152"/>
            <a:ext cx="3281075" cy="646331"/>
          </a:xfrm>
          <a:prstGeom prst="rect">
            <a:avLst/>
          </a:prstGeom>
          <a:noFill/>
        </p:spPr>
        <p:txBody>
          <a:bodyPr wrap="square" rtlCol="1">
            <a:spAutoFit/>
          </a:bodyPr>
          <a:lstStyle/>
          <a:p>
            <a:pPr algn="ctr"/>
            <a:r>
              <a:rPr lang="ar-EG" sz="3600" b="1" dirty="0" smtClean="0">
                <a:solidFill>
                  <a:srgbClr val="FF0000"/>
                </a:solidFill>
              </a:rPr>
              <a:t>رفع </a:t>
            </a:r>
            <a:endParaRPr lang="ar-SA" sz="3600" b="1" dirty="0">
              <a:solidFill>
                <a:srgbClr val="FF0000"/>
              </a:solidFill>
            </a:endParaRPr>
          </a:p>
        </p:txBody>
      </p:sp>
    </p:spTree>
  </p:cSld>
  <p:clrMapOvr>
    <a:masterClrMapping/>
  </p:clrMapOvr>
  <p:transition>
    <p:wipe/>
    <p:sndAc>
      <p:stSnd>
        <p:snd r:embed="rId2" name="BONGO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تررو.wav"/>
                                        </p:tgtEl>
                                      </p:cMediaNode>
                                    </p:audio>
                                  </p:sub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145">
                                          <p:stCondLst>
                                            <p:cond delay="0"/>
                                          </p:stCondLst>
                                        </p:cTn>
                                        <p:tgtEl>
                                          <p:spTgt spid="8"/>
                                        </p:tgtEl>
                                      </p:cBhvr>
                                    </p:animEffect>
                                    <p:anim calcmode="lin" valueType="num">
                                      <p:cBhvr>
                                        <p:cTn id="16" dur="456"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7" dur="16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8" dur="166" tmFilter="0, 0; 0.125,0.2665; 0.25,0.4; 0.375,0.465; 0.5,0.5;  0.625,0.535; 0.75,0.6; 0.875,0.7335; 1,1">
                                          <p:stCondLst>
                                            <p:cond delay="166"/>
                                          </p:stCondLst>
                                        </p:cTn>
                                        <p:tgtEl>
                                          <p:spTgt spid="8"/>
                                        </p:tgtEl>
                                        <p:attrNameLst>
                                          <p:attrName>ppt_y</p:attrName>
                                        </p:attrNameLst>
                                      </p:cBhvr>
                                      <p:tavLst>
                                        <p:tav tm="0" fmla="#ppt_y-sin(pi*$)/9">
                                          <p:val>
                                            <p:fltVal val="0"/>
                                          </p:val>
                                        </p:tav>
                                        <p:tav tm="100000">
                                          <p:val>
                                            <p:fltVal val="1"/>
                                          </p:val>
                                        </p:tav>
                                      </p:tavLst>
                                    </p:anim>
                                    <p:anim calcmode="lin" valueType="num">
                                      <p:cBhvr>
                                        <p:cTn id="19" dur="83" tmFilter="0, 0; 0.125,0.2665; 0.25,0.4; 0.375,0.465; 0.5,0.5;  0.625,0.535; 0.75,0.6; 0.875,0.7335; 1,1">
                                          <p:stCondLst>
                                            <p:cond delay="331"/>
                                          </p:stCondLst>
                                        </p:cTn>
                                        <p:tgtEl>
                                          <p:spTgt spid="8"/>
                                        </p:tgtEl>
                                        <p:attrNameLst>
                                          <p:attrName>ppt_y</p:attrName>
                                        </p:attrNameLst>
                                      </p:cBhvr>
                                      <p:tavLst>
                                        <p:tav tm="0" fmla="#ppt_y-sin(pi*$)/27">
                                          <p:val>
                                            <p:fltVal val="0"/>
                                          </p:val>
                                        </p:tav>
                                        <p:tav tm="100000">
                                          <p:val>
                                            <p:fltVal val="1"/>
                                          </p:val>
                                        </p:tav>
                                      </p:tavLst>
                                    </p:anim>
                                    <p:anim calcmode="lin" valueType="num">
                                      <p:cBhvr>
                                        <p:cTn id="20" dur="41" tmFilter="0, 0; 0.125,0.2665; 0.25,0.4; 0.375,0.465; 0.5,0.5;  0.625,0.535; 0.75,0.6; 0.875,0.7335; 1,1">
                                          <p:stCondLst>
                                            <p:cond delay="414"/>
                                          </p:stCondLst>
                                        </p:cTn>
                                        <p:tgtEl>
                                          <p:spTgt spid="8"/>
                                        </p:tgtEl>
                                        <p:attrNameLst>
                                          <p:attrName>ppt_y</p:attrName>
                                        </p:attrNameLst>
                                      </p:cBhvr>
                                      <p:tavLst>
                                        <p:tav tm="0" fmla="#ppt_y-sin(pi*$)/81">
                                          <p:val>
                                            <p:fltVal val="0"/>
                                          </p:val>
                                        </p:tav>
                                        <p:tav tm="100000">
                                          <p:val>
                                            <p:fltVal val="1"/>
                                          </p:val>
                                        </p:tav>
                                      </p:tavLst>
                                    </p:anim>
                                    <p:animScale>
                                      <p:cBhvr>
                                        <p:cTn id="21" dur="7">
                                          <p:stCondLst>
                                            <p:cond delay="163"/>
                                          </p:stCondLst>
                                        </p:cTn>
                                        <p:tgtEl>
                                          <p:spTgt spid="8"/>
                                        </p:tgtEl>
                                      </p:cBhvr>
                                      <p:to x="100000" y="60000"/>
                                    </p:animScale>
                                    <p:animScale>
                                      <p:cBhvr>
                                        <p:cTn id="22" dur="42" decel="50000">
                                          <p:stCondLst>
                                            <p:cond delay="169"/>
                                          </p:stCondLst>
                                        </p:cTn>
                                        <p:tgtEl>
                                          <p:spTgt spid="8"/>
                                        </p:tgtEl>
                                      </p:cBhvr>
                                      <p:to x="100000" y="100000"/>
                                    </p:animScale>
                                    <p:animScale>
                                      <p:cBhvr>
                                        <p:cTn id="23" dur="7">
                                          <p:stCondLst>
                                            <p:cond delay="328"/>
                                          </p:stCondLst>
                                        </p:cTn>
                                        <p:tgtEl>
                                          <p:spTgt spid="8"/>
                                        </p:tgtEl>
                                      </p:cBhvr>
                                      <p:to x="100000" y="80000"/>
                                    </p:animScale>
                                    <p:animScale>
                                      <p:cBhvr>
                                        <p:cTn id="24" dur="42" decel="50000">
                                          <p:stCondLst>
                                            <p:cond delay="335"/>
                                          </p:stCondLst>
                                        </p:cTn>
                                        <p:tgtEl>
                                          <p:spTgt spid="8"/>
                                        </p:tgtEl>
                                      </p:cBhvr>
                                      <p:to x="100000" y="100000"/>
                                    </p:animScale>
                                    <p:animScale>
                                      <p:cBhvr>
                                        <p:cTn id="25" dur="7">
                                          <p:stCondLst>
                                            <p:cond delay="411"/>
                                          </p:stCondLst>
                                        </p:cTn>
                                        <p:tgtEl>
                                          <p:spTgt spid="8"/>
                                        </p:tgtEl>
                                      </p:cBhvr>
                                      <p:to x="100000" y="90000"/>
                                    </p:animScale>
                                    <p:animScale>
                                      <p:cBhvr>
                                        <p:cTn id="26" dur="42" decel="50000">
                                          <p:stCondLst>
                                            <p:cond delay="417"/>
                                          </p:stCondLst>
                                        </p:cTn>
                                        <p:tgtEl>
                                          <p:spTgt spid="8"/>
                                        </p:tgtEl>
                                      </p:cBhvr>
                                      <p:to x="100000" y="100000"/>
                                    </p:animScale>
                                    <p:animScale>
                                      <p:cBhvr>
                                        <p:cTn id="27" dur="7">
                                          <p:stCondLst>
                                            <p:cond delay="452"/>
                                          </p:stCondLst>
                                        </p:cTn>
                                        <p:tgtEl>
                                          <p:spTgt spid="8"/>
                                        </p:tgtEl>
                                      </p:cBhvr>
                                      <p:to x="100000" y="95000"/>
                                    </p:animScale>
                                    <p:animScale>
                                      <p:cBhvr>
                                        <p:cTn id="28" dur="42" decel="50000">
                                          <p:stCondLst>
                                            <p:cond delay="459"/>
                                          </p:stCondLst>
                                        </p:cTn>
                                        <p:tgtEl>
                                          <p:spTgt spid="8"/>
                                        </p:tgtEl>
                                      </p:cBhvr>
                                      <p:to x="100000" y="100000"/>
                                    </p:animScale>
                                  </p:childTnLst>
                                  <p:subTnLst>
                                    <p:audio>
                                      <p:cMediaNode>
                                        <p:cTn display="0" masterRel="sameClick">
                                          <p:stCondLst>
                                            <p:cond evt="begin" delay="0">
                                              <p:tn val="13"/>
                                            </p:cond>
                                          </p:stCondLst>
                                          <p:endCondLst>
                                            <p:cond evt="onStopAudio" delay="0">
                                              <p:tgtEl>
                                                <p:sldTgt/>
                                              </p:tgtEl>
                                            </p:cond>
                                          </p:endCondLst>
                                        </p:cTn>
                                        <p:tgtEl>
                                          <p:sndTgt r:embed="rId4" name="1013 - sha-wapp.wav"/>
                                        </p:tgtEl>
                                      </p:cMediaNode>
                                    </p:audio>
                                  </p:sub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145">
                                          <p:stCondLst>
                                            <p:cond delay="0"/>
                                          </p:stCondLst>
                                        </p:cTn>
                                        <p:tgtEl>
                                          <p:spTgt spid="9"/>
                                        </p:tgtEl>
                                      </p:cBhvr>
                                    </p:animEffect>
                                    <p:anim calcmode="lin" valueType="num">
                                      <p:cBhvr>
                                        <p:cTn id="34" dur="456"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5" dur="166"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6" dur="166" tmFilter="0, 0; 0.125,0.2665; 0.25,0.4; 0.375,0.465; 0.5,0.5;  0.625,0.535; 0.75,0.6; 0.875,0.7335; 1,1">
                                          <p:stCondLst>
                                            <p:cond delay="166"/>
                                          </p:stCondLst>
                                        </p:cTn>
                                        <p:tgtEl>
                                          <p:spTgt spid="9"/>
                                        </p:tgtEl>
                                        <p:attrNameLst>
                                          <p:attrName>ppt_y</p:attrName>
                                        </p:attrNameLst>
                                      </p:cBhvr>
                                      <p:tavLst>
                                        <p:tav tm="0" fmla="#ppt_y-sin(pi*$)/9">
                                          <p:val>
                                            <p:fltVal val="0"/>
                                          </p:val>
                                        </p:tav>
                                        <p:tav tm="100000">
                                          <p:val>
                                            <p:fltVal val="1"/>
                                          </p:val>
                                        </p:tav>
                                      </p:tavLst>
                                    </p:anim>
                                    <p:anim calcmode="lin" valueType="num">
                                      <p:cBhvr>
                                        <p:cTn id="37" dur="83" tmFilter="0, 0; 0.125,0.2665; 0.25,0.4; 0.375,0.465; 0.5,0.5;  0.625,0.535; 0.75,0.6; 0.875,0.7335; 1,1">
                                          <p:stCondLst>
                                            <p:cond delay="331"/>
                                          </p:stCondLst>
                                        </p:cTn>
                                        <p:tgtEl>
                                          <p:spTgt spid="9"/>
                                        </p:tgtEl>
                                        <p:attrNameLst>
                                          <p:attrName>ppt_y</p:attrName>
                                        </p:attrNameLst>
                                      </p:cBhvr>
                                      <p:tavLst>
                                        <p:tav tm="0" fmla="#ppt_y-sin(pi*$)/27">
                                          <p:val>
                                            <p:fltVal val="0"/>
                                          </p:val>
                                        </p:tav>
                                        <p:tav tm="100000">
                                          <p:val>
                                            <p:fltVal val="1"/>
                                          </p:val>
                                        </p:tav>
                                      </p:tavLst>
                                    </p:anim>
                                    <p:anim calcmode="lin" valueType="num">
                                      <p:cBhvr>
                                        <p:cTn id="38" dur="41" tmFilter="0, 0; 0.125,0.2665; 0.25,0.4; 0.375,0.465; 0.5,0.5;  0.625,0.535; 0.75,0.6; 0.875,0.7335; 1,1">
                                          <p:stCondLst>
                                            <p:cond delay="414"/>
                                          </p:stCondLst>
                                        </p:cTn>
                                        <p:tgtEl>
                                          <p:spTgt spid="9"/>
                                        </p:tgtEl>
                                        <p:attrNameLst>
                                          <p:attrName>ppt_y</p:attrName>
                                        </p:attrNameLst>
                                      </p:cBhvr>
                                      <p:tavLst>
                                        <p:tav tm="0" fmla="#ppt_y-sin(pi*$)/81">
                                          <p:val>
                                            <p:fltVal val="0"/>
                                          </p:val>
                                        </p:tav>
                                        <p:tav tm="100000">
                                          <p:val>
                                            <p:fltVal val="1"/>
                                          </p:val>
                                        </p:tav>
                                      </p:tavLst>
                                    </p:anim>
                                    <p:animScale>
                                      <p:cBhvr>
                                        <p:cTn id="39" dur="7">
                                          <p:stCondLst>
                                            <p:cond delay="163"/>
                                          </p:stCondLst>
                                        </p:cTn>
                                        <p:tgtEl>
                                          <p:spTgt spid="9"/>
                                        </p:tgtEl>
                                      </p:cBhvr>
                                      <p:to x="100000" y="60000"/>
                                    </p:animScale>
                                    <p:animScale>
                                      <p:cBhvr>
                                        <p:cTn id="40" dur="42" decel="50000">
                                          <p:stCondLst>
                                            <p:cond delay="169"/>
                                          </p:stCondLst>
                                        </p:cTn>
                                        <p:tgtEl>
                                          <p:spTgt spid="9"/>
                                        </p:tgtEl>
                                      </p:cBhvr>
                                      <p:to x="100000" y="100000"/>
                                    </p:animScale>
                                    <p:animScale>
                                      <p:cBhvr>
                                        <p:cTn id="41" dur="7">
                                          <p:stCondLst>
                                            <p:cond delay="328"/>
                                          </p:stCondLst>
                                        </p:cTn>
                                        <p:tgtEl>
                                          <p:spTgt spid="9"/>
                                        </p:tgtEl>
                                      </p:cBhvr>
                                      <p:to x="100000" y="80000"/>
                                    </p:animScale>
                                    <p:animScale>
                                      <p:cBhvr>
                                        <p:cTn id="42" dur="42" decel="50000">
                                          <p:stCondLst>
                                            <p:cond delay="335"/>
                                          </p:stCondLst>
                                        </p:cTn>
                                        <p:tgtEl>
                                          <p:spTgt spid="9"/>
                                        </p:tgtEl>
                                      </p:cBhvr>
                                      <p:to x="100000" y="100000"/>
                                    </p:animScale>
                                    <p:animScale>
                                      <p:cBhvr>
                                        <p:cTn id="43" dur="7">
                                          <p:stCondLst>
                                            <p:cond delay="411"/>
                                          </p:stCondLst>
                                        </p:cTn>
                                        <p:tgtEl>
                                          <p:spTgt spid="9"/>
                                        </p:tgtEl>
                                      </p:cBhvr>
                                      <p:to x="100000" y="90000"/>
                                    </p:animScale>
                                    <p:animScale>
                                      <p:cBhvr>
                                        <p:cTn id="44" dur="42" decel="50000">
                                          <p:stCondLst>
                                            <p:cond delay="417"/>
                                          </p:stCondLst>
                                        </p:cTn>
                                        <p:tgtEl>
                                          <p:spTgt spid="9"/>
                                        </p:tgtEl>
                                      </p:cBhvr>
                                      <p:to x="100000" y="100000"/>
                                    </p:animScale>
                                    <p:animScale>
                                      <p:cBhvr>
                                        <p:cTn id="45" dur="7">
                                          <p:stCondLst>
                                            <p:cond delay="452"/>
                                          </p:stCondLst>
                                        </p:cTn>
                                        <p:tgtEl>
                                          <p:spTgt spid="9"/>
                                        </p:tgtEl>
                                      </p:cBhvr>
                                      <p:to x="100000" y="95000"/>
                                    </p:animScale>
                                    <p:animScale>
                                      <p:cBhvr>
                                        <p:cTn id="46" dur="42" decel="50000">
                                          <p:stCondLst>
                                            <p:cond delay="459"/>
                                          </p:stCondLst>
                                        </p:cTn>
                                        <p:tgtEl>
                                          <p:spTgt spid="9"/>
                                        </p:tgtEl>
                                      </p:cBhvr>
                                      <p:to x="100000" y="100000"/>
                                    </p:animScale>
                                  </p:childTnLst>
                                  <p:subTnLst>
                                    <p:audio>
                                      <p:cMediaNode>
                                        <p:cTn display="0" masterRel="sameClick">
                                          <p:stCondLst>
                                            <p:cond evt="begin" delay="0">
                                              <p:tn val="31"/>
                                            </p:cond>
                                          </p:stCondLst>
                                          <p:endCondLst>
                                            <p:cond evt="onStopAudio" delay="0">
                                              <p:tgtEl>
                                                <p:sldTgt/>
                                              </p:tgtEl>
                                            </p:cond>
                                          </p:endCondLst>
                                        </p:cTn>
                                        <p:tgtEl>
                                          <p:sndTgt r:embed="rId4" name="1013 - sha-wap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p:cNvGrpSpPr/>
          <p:nvPr/>
        </p:nvGrpSpPr>
        <p:grpSpPr>
          <a:xfrm>
            <a:off x="179512" y="0"/>
            <a:ext cx="8712968" cy="1484784"/>
            <a:chOff x="179512" y="620688"/>
            <a:chExt cx="8712968" cy="914400"/>
          </a:xfrm>
        </p:grpSpPr>
        <p:sp>
          <p:nvSpPr>
            <p:cNvPr id="3" name="إطار 2"/>
            <p:cNvSpPr/>
            <p:nvPr/>
          </p:nvSpPr>
          <p:spPr>
            <a:xfrm>
              <a:off x="179512" y="620688"/>
              <a:ext cx="8712968" cy="914400"/>
            </a:xfrm>
            <a:prstGeom prst="frame">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4" name="مستطيل مستدير الزوايا 3"/>
            <p:cNvSpPr/>
            <p:nvPr/>
          </p:nvSpPr>
          <p:spPr>
            <a:xfrm>
              <a:off x="395536" y="764704"/>
              <a:ext cx="8280920" cy="648072"/>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5" name="Rectangle 1"/>
          <p:cNvSpPr>
            <a:spLocks noChangeArrowheads="1"/>
          </p:cNvSpPr>
          <p:nvPr/>
        </p:nvSpPr>
        <p:spPr bwMode="auto">
          <a:xfrm>
            <a:off x="539552" y="431086"/>
            <a:ext cx="7978671"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ar-EG" sz="3200" b="1" dirty="0" smtClean="0"/>
              <a:t>4. </a:t>
            </a:r>
            <a:r>
              <a:rPr lang="ar-EG" sz="3200" b="1" dirty="0"/>
              <a:t>أكمل الإعراب فيما يلي</a:t>
            </a:r>
            <a:r>
              <a:rPr lang="ar-EG" sz="3200" b="1" dirty="0" smtClean="0"/>
              <a:t>:</a:t>
            </a:r>
            <a:endParaRPr lang="en-US" sz="3200" dirty="0"/>
          </a:p>
        </p:txBody>
      </p:sp>
      <p:pic>
        <p:nvPicPr>
          <p:cNvPr id="6" name="صورة 5" descr="8917.png"/>
          <p:cNvPicPr>
            <a:picLocks noChangeAspect="1"/>
          </p:cNvPicPr>
          <p:nvPr/>
        </p:nvPicPr>
        <p:blipFill>
          <a:blip r:embed="rId5" cstate="print"/>
          <a:stretch>
            <a:fillRect/>
          </a:stretch>
        </p:blipFill>
        <p:spPr>
          <a:xfrm>
            <a:off x="0" y="1916832"/>
            <a:ext cx="9144000" cy="4941168"/>
          </a:xfrm>
          <a:prstGeom prst="rect">
            <a:avLst/>
          </a:prstGeom>
        </p:spPr>
      </p:pic>
      <p:sp>
        <p:nvSpPr>
          <p:cNvPr id="7" name="Rectangle 1"/>
          <p:cNvSpPr>
            <a:spLocks noChangeArrowheads="1"/>
          </p:cNvSpPr>
          <p:nvPr/>
        </p:nvSpPr>
        <p:spPr bwMode="auto">
          <a:xfrm>
            <a:off x="5143151" y="2492897"/>
            <a:ext cx="3182281"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ar-EG" sz="3200" b="1" dirty="0"/>
              <a:t>ب. الوطن يعلو بأبنائه.</a:t>
            </a:r>
            <a:endParaRPr lang="en-US" sz="2000" dirty="0"/>
          </a:p>
        </p:txBody>
      </p:sp>
      <p:sp>
        <p:nvSpPr>
          <p:cNvPr id="8" name="Rectangle 2"/>
          <p:cNvSpPr>
            <a:spLocks noChangeArrowheads="1"/>
          </p:cNvSpPr>
          <p:nvPr/>
        </p:nvSpPr>
        <p:spPr bwMode="auto">
          <a:xfrm>
            <a:off x="1493135" y="3348281"/>
            <a:ext cx="6821098"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ar-EG" sz="3200" b="1" dirty="0">
                <a:solidFill>
                  <a:srgbClr val="0000CC"/>
                </a:solidFill>
              </a:rPr>
              <a:t>الوطن: </a:t>
            </a:r>
            <a:r>
              <a:rPr lang="ar-EG" sz="3200" dirty="0" smtClean="0">
                <a:solidFill>
                  <a:schemeClr val="bg1">
                    <a:lumMod val="65000"/>
                  </a:schemeClr>
                </a:solidFill>
              </a:rPr>
              <a:t>.................................................</a:t>
            </a:r>
            <a:endParaRPr lang="en-US" sz="3200" dirty="0">
              <a:solidFill>
                <a:schemeClr val="bg1">
                  <a:lumMod val="65000"/>
                </a:schemeClr>
              </a:solidFill>
            </a:endParaRPr>
          </a:p>
        </p:txBody>
      </p:sp>
      <p:sp>
        <p:nvSpPr>
          <p:cNvPr id="9" name="Rectangle 3"/>
          <p:cNvSpPr>
            <a:spLocks noChangeArrowheads="1"/>
          </p:cNvSpPr>
          <p:nvPr/>
        </p:nvSpPr>
        <p:spPr bwMode="auto">
          <a:xfrm>
            <a:off x="683568" y="4235604"/>
            <a:ext cx="759633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ar-EG" sz="3200" b="1" dirty="0">
                <a:solidFill>
                  <a:srgbClr val="0000CC"/>
                </a:solidFill>
              </a:rPr>
              <a:t>يعلو: </a:t>
            </a:r>
            <a:r>
              <a:rPr lang="ar-EG" sz="3200" b="1" dirty="0"/>
              <a:t>فعل </a:t>
            </a:r>
            <a:r>
              <a:rPr lang="ar-EG" sz="3200" dirty="0">
                <a:solidFill>
                  <a:schemeClr val="bg1">
                    <a:lumMod val="65000"/>
                  </a:schemeClr>
                </a:solidFill>
              </a:rPr>
              <a:t>..........................</a:t>
            </a:r>
            <a:r>
              <a:rPr lang="ar-EG" sz="3200" b="1" dirty="0"/>
              <a:t> مرفوع، وعلامة رفعه الضمة </a:t>
            </a:r>
            <a:r>
              <a:rPr lang="ar-EG" sz="3200" dirty="0">
                <a:solidFill>
                  <a:schemeClr val="bg1">
                    <a:lumMod val="65000"/>
                  </a:schemeClr>
                </a:solidFill>
              </a:rPr>
              <a:t>..........................</a:t>
            </a:r>
            <a:r>
              <a:rPr lang="ar-EG" sz="3200" b="1" dirty="0"/>
              <a:t> منع من ظهورها </a:t>
            </a:r>
            <a:r>
              <a:rPr lang="ar-EG" sz="3200" dirty="0">
                <a:solidFill>
                  <a:schemeClr val="bg1">
                    <a:lumMod val="65000"/>
                  </a:schemeClr>
                </a:solidFill>
              </a:rPr>
              <a:t>.......................</a:t>
            </a:r>
            <a:r>
              <a:rPr lang="ar-EG" sz="3200" b="1" dirty="0"/>
              <a:t> لأنه </a:t>
            </a:r>
            <a:r>
              <a:rPr lang="ar-EG" sz="3200" dirty="0">
                <a:solidFill>
                  <a:schemeClr val="bg1">
                    <a:lumMod val="65000"/>
                  </a:schemeClr>
                </a:solidFill>
              </a:rPr>
              <a:t>..............................</a:t>
            </a:r>
            <a:endParaRPr lang="en-US" sz="3200" dirty="0">
              <a:solidFill>
                <a:schemeClr val="bg1">
                  <a:lumMod val="65000"/>
                </a:schemeClr>
              </a:solidFill>
            </a:endParaRPr>
          </a:p>
        </p:txBody>
      </p:sp>
      <p:sp>
        <p:nvSpPr>
          <p:cNvPr id="10" name="مربع نص 9"/>
          <p:cNvSpPr txBox="1"/>
          <p:nvPr/>
        </p:nvSpPr>
        <p:spPr>
          <a:xfrm>
            <a:off x="1331640" y="3068960"/>
            <a:ext cx="5760640" cy="1077218"/>
          </a:xfrm>
          <a:prstGeom prst="rect">
            <a:avLst/>
          </a:prstGeom>
          <a:noFill/>
        </p:spPr>
        <p:txBody>
          <a:bodyPr wrap="square" rtlCol="1">
            <a:spAutoFit/>
          </a:bodyPr>
          <a:lstStyle/>
          <a:p>
            <a:r>
              <a:rPr lang="ar-EG" sz="3200" b="1" dirty="0" smtClean="0">
                <a:solidFill>
                  <a:srgbClr val="FF0000"/>
                </a:solidFill>
              </a:rPr>
              <a:t>مبتدأ مرفوع وعلامة رفعه الضمة الظاهرة على آخره</a:t>
            </a:r>
            <a:endParaRPr lang="ar-SA" sz="3200" b="1" dirty="0">
              <a:solidFill>
                <a:srgbClr val="FF0000"/>
              </a:solidFill>
            </a:endParaRPr>
          </a:p>
        </p:txBody>
      </p:sp>
      <p:sp>
        <p:nvSpPr>
          <p:cNvPr id="11" name="مربع نص 10"/>
          <p:cNvSpPr txBox="1"/>
          <p:nvPr/>
        </p:nvSpPr>
        <p:spPr>
          <a:xfrm>
            <a:off x="3707904" y="4212377"/>
            <a:ext cx="3281075" cy="584775"/>
          </a:xfrm>
          <a:prstGeom prst="rect">
            <a:avLst/>
          </a:prstGeom>
          <a:noFill/>
        </p:spPr>
        <p:txBody>
          <a:bodyPr wrap="square" rtlCol="1">
            <a:spAutoFit/>
          </a:bodyPr>
          <a:lstStyle/>
          <a:p>
            <a:pPr algn="ctr"/>
            <a:r>
              <a:rPr lang="ar-EG" sz="3200" b="1" dirty="0" smtClean="0">
                <a:solidFill>
                  <a:srgbClr val="FF0000"/>
                </a:solidFill>
              </a:rPr>
              <a:t>مضارع</a:t>
            </a:r>
            <a:endParaRPr lang="ar-SA" sz="3200" b="1" dirty="0">
              <a:solidFill>
                <a:srgbClr val="FF0000"/>
              </a:solidFill>
            </a:endParaRPr>
          </a:p>
        </p:txBody>
      </p:sp>
      <p:sp>
        <p:nvSpPr>
          <p:cNvPr id="12" name="مربع نص 11"/>
          <p:cNvSpPr txBox="1"/>
          <p:nvPr/>
        </p:nvSpPr>
        <p:spPr>
          <a:xfrm>
            <a:off x="3995936" y="4725144"/>
            <a:ext cx="3281075" cy="584775"/>
          </a:xfrm>
          <a:prstGeom prst="rect">
            <a:avLst/>
          </a:prstGeom>
          <a:noFill/>
        </p:spPr>
        <p:txBody>
          <a:bodyPr wrap="square" rtlCol="1">
            <a:spAutoFit/>
          </a:bodyPr>
          <a:lstStyle/>
          <a:p>
            <a:pPr algn="ctr"/>
            <a:r>
              <a:rPr lang="ar-EG" sz="3200" b="1" dirty="0" smtClean="0">
                <a:solidFill>
                  <a:srgbClr val="FF0000"/>
                </a:solidFill>
              </a:rPr>
              <a:t>المقدرة على آخره </a:t>
            </a:r>
            <a:endParaRPr lang="ar-SA" sz="3200" b="1" dirty="0">
              <a:solidFill>
                <a:srgbClr val="FF0000"/>
              </a:solidFill>
            </a:endParaRPr>
          </a:p>
        </p:txBody>
      </p:sp>
      <p:sp>
        <p:nvSpPr>
          <p:cNvPr id="13" name="مربع نص 12"/>
          <p:cNvSpPr txBox="1"/>
          <p:nvPr/>
        </p:nvSpPr>
        <p:spPr>
          <a:xfrm>
            <a:off x="5076056" y="5292497"/>
            <a:ext cx="3281075" cy="584775"/>
          </a:xfrm>
          <a:prstGeom prst="rect">
            <a:avLst/>
          </a:prstGeom>
          <a:noFill/>
        </p:spPr>
        <p:txBody>
          <a:bodyPr wrap="square" rtlCol="1">
            <a:spAutoFit/>
          </a:bodyPr>
          <a:lstStyle/>
          <a:p>
            <a:pPr algn="ctr"/>
            <a:r>
              <a:rPr lang="ar-EG" sz="3200" b="1" dirty="0" smtClean="0">
                <a:solidFill>
                  <a:srgbClr val="FF0000"/>
                </a:solidFill>
              </a:rPr>
              <a:t>الثقل</a:t>
            </a:r>
            <a:endParaRPr lang="ar-SA" sz="3200" b="1" dirty="0">
              <a:solidFill>
                <a:srgbClr val="FF0000"/>
              </a:solidFill>
            </a:endParaRPr>
          </a:p>
        </p:txBody>
      </p:sp>
      <p:sp>
        <p:nvSpPr>
          <p:cNvPr id="14" name="مربع نص 13"/>
          <p:cNvSpPr txBox="1"/>
          <p:nvPr/>
        </p:nvSpPr>
        <p:spPr>
          <a:xfrm>
            <a:off x="1475656" y="5220489"/>
            <a:ext cx="3281075" cy="584775"/>
          </a:xfrm>
          <a:prstGeom prst="rect">
            <a:avLst/>
          </a:prstGeom>
          <a:noFill/>
        </p:spPr>
        <p:txBody>
          <a:bodyPr wrap="square" rtlCol="1">
            <a:spAutoFit/>
          </a:bodyPr>
          <a:lstStyle/>
          <a:p>
            <a:pPr algn="ctr"/>
            <a:r>
              <a:rPr lang="ar-EG" sz="3200" b="1" dirty="0" smtClean="0">
                <a:solidFill>
                  <a:srgbClr val="FF0000"/>
                </a:solidFill>
              </a:rPr>
              <a:t>معتل الآخر بالواو.</a:t>
            </a:r>
            <a:endParaRPr lang="en-US" sz="3200" dirty="0" smtClean="0">
              <a:solidFill>
                <a:srgbClr val="FF0000"/>
              </a:solidFill>
            </a:endParaRPr>
          </a:p>
        </p:txBody>
      </p:sp>
    </p:spTree>
  </p:cSld>
  <p:clrMapOvr>
    <a:masterClrMapping/>
  </p:clrMapOvr>
  <p:transition>
    <p:wipe/>
    <p:sndAc>
      <p:stSnd>
        <p:snd r:embed="rId2" name="BONGO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تررو.wav"/>
                                        </p:tgtEl>
                                      </p:cMediaNode>
                                    </p:audio>
                                  </p:sub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تررو.wav"/>
                                        </p:tgtEl>
                                      </p:cMediaNode>
                                    </p:audio>
                                  </p:sub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145">
                                          <p:stCondLst>
                                            <p:cond delay="0"/>
                                          </p:stCondLst>
                                        </p:cTn>
                                        <p:tgtEl>
                                          <p:spTgt spid="10"/>
                                        </p:tgtEl>
                                      </p:cBhvr>
                                    </p:animEffect>
                                    <p:anim calcmode="lin" valueType="num">
                                      <p:cBhvr>
                                        <p:cTn id="24" dur="456"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10"/>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10"/>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10"/>
                                        </p:tgtEl>
                                        <p:attrNameLst>
                                          <p:attrName>ppt_y</p:attrName>
                                        </p:attrNameLst>
                                      </p:cBhvr>
                                      <p:tavLst>
                                        <p:tav tm="0" fmla="#ppt_y-sin(pi*$)/81">
                                          <p:val>
                                            <p:fltVal val="0"/>
                                          </p:val>
                                        </p:tav>
                                        <p:tav tm="100000">
                                          <p:val>
                                            <p:fltVal val="1"/>
                                          </p:val>
                                        </p:tav>
                                      </p:tavLst>
                                    </p:anim>
                                    <p:animScale>
                                      <p:cBhvr>
                                        <p:cTn id="29" dur="7">
                                          <p:stCondLst>
                                            <p:cond delay="163"/>
                                          </p:stCondLst>
                                        </p:cTn>
                                        <p:tgtEl>
                                          <p:spTgt spid="10"/>
                                        </p:tgtEl>
                                      </p:cBhvr>
                                      <p:to x="100000" y="60000"/>
                                    </p:animScale>
                                    <p:animScale>
                                      <p:cBhvr>
                                        <p:cTn id="30" dur="42" decel="50000">
                                          <p:stCondLst>
                                            <p:cond delay="169"/>
                                          </p:stCondLst>
                                        </p:cTn>
                                        <p:tgtEl>
                                          <p:spTgt spid="10"/>
                                        </p:tgtEl>
                                      </p:cBhvr>
                                      <p:to x="100000" y="100000"/>
                                    </p:animScale>
                                    <p:animScale>
                                      <p:cBhvr>
                                        <p:cTn id="31" dur="7">
                                          <p:stCondLst>
                                            <p:cond delay="328"/>
                                          </p:stCondLst>
                                        </p:cTn>
                                        <p:tgtEl>
                                          <p:spTgt spid="10"/>
                                        </p:tgtEl>
                                      </p:cBhvr>
                                      <p:to x="100000" y="80000"/>
                                    </p:animScale>
                                    <p:animScale>
                                      <p:cBhvr>
                                        <p:cTn id="32" dur="42" decel="50000">
                                          <p:stCondLst>
                                            <p:cond delay="335"/>
                                          </p:stCondLst>
                                        </p:cTn>
                                        <p:tgtEl>
                                          <p:spTgt spid="10"/>
                                        </p:tgtEl>
                                      </p:cBhvr>
                                      <p:to x="100000" y="100000"/>
                                    </p:animScale>
                                    <p:animScale>
                                      <p:cBhvr>
                                        <p:cTn id="33" dur="7">
                                          <p:stCondLst>
                                            <p:cond delay="411"/>
                                          </p:stCondLst>
                                        </p:cTn>
                                        <p:tgtEl>
                                          <p:spTgt spid="10"/>
                                        </p:tgtEl>
                                      </p:cBhvr>
                                      <p:to x="100000" y="90000"/>
                                    </p:animScale>
                                    <p:animScale>
                                      <p:cBhvr>
                                        <p:cTn id="34" dur="42" decel="50000">
                                          <p:stCondLst>
                                            <p:cond delay="417"/>
                                          </p:stCondLst>
                                        </p:cTn>
                                        <p:tgtEl>
                                          <p:spTgt spid="10"/>
                                        </p:tgtEl>
                                      </p:cBhvr>
                                      <p:to x="100000" y="100000"/>
                                    </p:animScale>
                                    <p:animScale>
                                      <p:cBhvr>
                                        <p:cTn id="35" dur="7">
                                          <p:stCondLst>
                                            <p:cond delay="452"/>
                                          </p:stCondLst>
                                        </p:cTn>
                                        <p:tgtEl>
                                          <p:spTgt spid="10"/>
                                        </p:tgtEl>
                                      </p:cBhvr>
                                      <p:to x="100000" y="95000"/>
                                    </p:animScale>
                                    <p:animScale>
                                      <p:cBhvr>
                                        <p:cTn id="36" dur="42" decel="50000">
                                          <p:stCondLst>
                                            <p:cond delay="459"/>
                                          </p:stCondLst>
                                        </p:cTn>
                                        <p:tgtEl>
                                          <p:spTgt spid="10"/>
                                        </p:tgtEl>
                                      </p:cBhvr>
                                      <p:to x="100000" y="100000"/>
                                    </p:animScale>
                                  </p:childTnLst>
                                  <p:subTnLst>
                                    <p:audio>
                                      <p:cMediaNode>
                                        <p:cTn display="0" masterRel="sameClick">
                                          <p:stCondLst>
                                            <p:cond evt="begin" delay="0">
                                              <p:tn val="21"/>
                                            </p:cond>
                                          </p:stCondLst>
                                          <p:endCondLst>
                                            <p:cond evt="onStopAudio" delay="0">
                                              <p:tgtEl>
                                                <p:sldTgt/>
                                              </p:tgtEl>
                                            </p:cond>
                                          </p:endCondLst>
                                        </p:cTn>
                                        <p:tgtEl>
                                          <p:sndTgt r:embed="rId4" name="1013 - sha-wapp.wav"/>
                                        </p:tgtEl>
                                      </p:cMediaNode>
                                    </p:audio>
                                  </p:subTnLst>
                                </p:cTn>
                              </p:par>
                            </p:childTnLst>
                          </p:cTn>
                        </p:par>
                      </p:childTnLst>
                    </p:cTn>
                  </p:par>
                  <p:par>
                    <p:cTn id="37" fill="hold">
                      <p:stCondLst>
                        <p:cond delay="indefinite"/>
                      </p:stCondLst>
                      <p:childTnLst>
                        <p:par>
                          <p:cTn id="38" fill="hold">
                            <p:stCondLst>
                              <p:cond delay="0"/>
                            </p:stCondLst>
                            <p:childTnLst>
                              <p:par>
                                <p:cTn id="39" presetID="39" presetClass="entr" presetSubtype="0" accel="10000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3" name="تررو.wav"/>
                                        </p:tgtEl>
                                      </p:cMediaNode>
                                    </p:audio>
                                  </p:sub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down)">
                                      <p:cBhvr>
                                        <p:cTn id="49" dur="145">
                                          <p:stCondLst>
                                            <p:cond delay="0"/>
                                          </p:stCondLst>
                                        </p:cTn>
                                        <p:tgtEl>
                                          <p:spTgt spid="11"/>
                                        </p:tgtEl>
                                      </p:cBhvr>
                                    </p:animEffect>
                                    <p:anim calcmode="lin" valueType="num">
                                      <p:cBhvr>
                                        <p:cTn id="50" dur="456"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1" dur="166"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2" dur="166" tmFilter="0, 0; 0.125,0.2665; 0.25,0.4; 0.375,0.465; 0.5,0.5;  0.625,0.535; 0.75,0.6; 0.875,0.7335; 1,1">
                                          <p:stCondLst>
                                            <p:cond delay="166"/>
                                          </p:stCondLst>
                                        </p:cTn>
                                        <p:tgtEl>
                                          <p:spTgt spid="11"/>
                                        </p:tgtEl>
                                        <p:attrNameLst>
                                          <p:attrName>ppt_y</p:attrName>
                                        </p:attrNameLst>
                                      </p:cBhvr>
                                      <p:tavLst>
                                        <p:tav tm="0" fmla="#ppt_y-sin(pi*$)/9">
                                          <p:val>
                                            <p:fltVal val="0"/>
                                          </p:val>
                                        </p:tav>
                                        <p:tav tm="100000">
                                          <p:val>
                                            <p:fltVal val="1"/>
                                          </p:val>
                                        </p:tav>
                                      </p:tavLst>
                                    </p:anim>
                                    <p:anim calcmode="lin" valueType="num">
                                      <p:cBhvr>
                                        <p:cTn id="53" dur="83" tmFilter="0, 0; 0.125,0.2665; 0.25,0.4; 0.375,0.465; 0.5,0.5;  0.625,0.535; 0.75,0.6; 0.875,0.7335; 1,1">
                                          <p:stCondLst>
                                            <p:cond delay="331"/>
                                          </p:stCondLst>
                                        </p:cTn>
                                        <p:tgtEl>
                                          <p:spTgt spid="11"/>
                                        </p:tgtEl>
                                        <p:attrNameLst>
                                          <p:attrName>ppt_y</p:attrName>
                                        </p:attrNameLst>
                                      </p:cBhvr>
                                      <p:tavLst>
                                        <p:tav tm="0" fmla="#ppt_y-sin(pi*$)/27">
                                          <p:val>
                                            <p:fltVal val="0"/>
                                          </p:val>
                                        </p:tav>
                                        <p:tav tm="100000">
                                          <p:val>
                                            <p:fltVal val="1"/>
                                          </p:val>
                                        </p:tav>
                                      </p:tavLst>
                                    </p:anim>
                                    <p:anim calcmode="lin" valueType="num">
                                      <p:cBhvr>
                                        <p:cTn id="54" dur="41" tmFilter="0, 0; 0.125,0.2665; 0.25,0.4; 0.375,0.465; 0.5,0.5;  0.625,0.535; 0.75,0.6; 0.875,0.7335; 1,1">
                                          <p:stCondLst>
                                            <p:cond delay="414"/>
                                          </p:stCondLst>
                                        </p:cTn>
                                        <p:tgtEl>
                                          <p:spTgt spid="11"/>
                                        </p:tgtEl>
                                        <p:attrNameLst>
                                          <p:attrName>ppt_y</p:attrName>
                                        </p:attrNameLst>
                                      </p:cBhvr>
                                      <p:tavLst>
                                        <p:tav tm="0" fmla="#ppt_y-sin(pi*$)/81">
                                          <p:val>
                                            <p:fltVal val="0"/>
                                          </p:val>
                                        </p:tav>
                                        <p:tav tm="100000">
                                          <p:val>
                                            <p:fltVal val="1"/>
                                          </p:val>
                                        </p:tav>
                                      </p:tavLst>
                                    </p:anim>
                                    <p:animScale>
                                      <p:cBhvr>
                                        <p:cTn id="55" dur="7">
                                          <p:stCondLst>
                                            <p:cond delay="163"/>
                                          </p:stCondLst>
                                        </p:cTn>
                                        <p:tgtEl>
                                          <p:spTgt spid="11"/>
                                        </p:tgtEl>
                                      </p:cBhvr>
                                      <p:to x="100000" y="60000"/>
                                    </p:animScale>
                                    <p:animScale>
                                      <p:cBhvr>
                                        <p:cTn id="56" dur="42" decel="50000">
                                          <p:stCondLst>
                                            <p:cond delay="169"/>
                                          </p:stCondLst>
                                        </p:cTn>
                                        <p:tgtEl>
                                          <p:spTgt spid="11"/>
                                        </p:tgtEl>
                                      </p:cBhvr>
                                      <p:to x="100000" y="100000"/>
                                    </p:animScale>
                                    <p:animScale>
                                      <p:cBhvr>
                                        <p:cTn id="57" dur="7">
                                          <p:stCondLst>
                                            <p:cond delay="328"/>
                                          </p:stCondLst>
                                        </p:cTn>
                                        <p:tgtEl>
                                          <p:spTgt spid="11"/>
                                        </p:tgtEl>
                                      </p:cBhvr>
                                      <p:to x="100000" y="80000"/>
                                    </p:animScale>
                                    <p:animScale>
                                      <p:cBhvr>
                                        <p:cTn id="58" dur="42" decel="50000">
                                          <p:stCondLst>
                                            <p:cond delay="335"/>
                                          </p:stCondLst>
                                        </p:cTn>
                                        <p:tgtEl>
                                          <p:spTgt spid="11"/>
                                        </p:tgtEl>
                                      </p:cBhvr>
                                      <p:to x="100000" y="100000"/>
                                    </p:animScale>
                                    <p:animScale>
                                      <p:cBhvr>
                                        <p:cTn id="59" dur="7">
                                          <p:stCondLst>
                                            <p:cond delay="411"/>
                                          </p:stCondLst>
                                        </p:cTn>
                                        <p:tgtEl>
                                          <p:spTgt spid="11"/>
                                        </p:tgtEl>
                                      </p:cBhvr>
                                      <p:to x="100000" y="90000"/>
                                    </p:animScale>
                                    <p:animScale>
                                      <p:cBhvr>
                                        <p:cTn id="60" dur="42" decel="50000">
                                          <p:stCondLst>
                                            <p:cond delay="417"/>
                                          </p:stCondLst>
                                        </p:cTn>
                                        <p:tgtEl>
                                          <p:spTgt spid="11"/>
                                        </p:tgtEl>
                                      </p:cBhvr>
                                      <p:to x="100000" y="100000"/>
                                    </p:animScale>
                                    <p:animScale>
                                      <p:cBhvr>
                                        <p:cTn id="61" dur="7">
                                          <p:stCondLst>
                                            <p:cond delay="452"/>
                                          </p:stCondLst>
                                        </p:cTn>
                                        <p:tgtEl>
                                          <p:spTgt spid="11"/>
                                        </p:tgtEl>
                                      </p:cBhvr>
                                      <p:to x="100000" y="95000"/>
                                    </p:animScale>
                                    <p:animScale>
                                      <p:cBhvr>
                                        <p:cTn id="62" dur="42" decel="50000">
                                          <p:stCondLst>
                                            <p:cond delay="459"/>
                                          </p:stCondLst>
                                        </p:cTn>
                                        <p:tgtEl>
                                          <p:spTgt spid="11"/>
                                        </p:tgtEl>
                                      </p:cBhvr>
                                      <p:to x="100000" y="100000"/>
                                    </p:animScale>
                                  </p:childTnLst>
                                  <p:subTnLst>
                                    <p:audio>
                                      <p:cMediaNode>
                                        <p:cTn display="0" masterRel="sameClick">
                                          <p:stCondLst>
                                            <p:cond evt="begin" delay="0">
                                              <p:tn val="47"/>
                                            </p:cond>
                                          </p:stCondLst>
                                          <p:endCondLst>
                                            <p:cond evt="onStopAudio" delay="0">
                                              <p:tgtEl>
                                                <p:sldTgt/>
                                              </p:tgtEl>
                                            </p:cond>
                                          </p:endCondLst>
                                        </p:cTn>
                                        <p:tgtEl>
                                          <p:sndTgt r:embed="rId4" name="1013 - sha-wapp.wav"/>
                                        </p:tgtEl>
                                      </p:cMediaNode>
                                    </p:audio>
                                  </p:sub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wipe(down)">
                                      <p:cBhvr>
                                        <p:cTn id="67" dur="145">
                                          <p:stCondLst>
                                            <p:cond delay="0"/>
                                          </p:stCondLst>
                                        </p:cTn>
                                        <p:tgtEl>
                                          <p:spTgt spid="12"/>
                                        </p:tgtEl>
                                      </p:cBhvr>
                                    </p:animEffect>
                                    <p:anim calcmode="lin" valueType="num">
                                      <p:cBhvr>
                                        <p:cTn id="68" dur="456"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9" dur="166"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0" dur="166" tmFilter="0, 0; 0.125,0.2665; 0.25,0.4; 0.375,0.465; 0.5,0.5;  0.625,0.535; 0.75,0.6; 0.875,0.7335; 1,1">
                                          <p:stCondLst>
                                            <p:cond delay="166"/>
                                          </p:stCondLst>
                                        </p:cTn>
                                        <p:tgtEl>
                                          <p:spTgt spid="12"/>
                                        </p:tgtEl>
                                        <p:attrNameLst>
                                          <p:attrName>ppt_y</p:attrName>
                                        </p:attrNameLst>
                                      </p:cBhvr>
                                      <p:tavLst>
                                        <p:tav tm="0" fmla="#ppt_y-sin(pi*$)/9">
                                          <p:val>
                                            <p:fltVal val="0"/>
                                          </p:val>
                                        </p:tav>
                                        <p:tav tm="100000">
                                          <p:val>
                                            <p:fltVal val="1"/>
                                          </p:val>
                                        </p:tav>
                                      </p:tavLst>
                                    </p:anim>
                                    <p:anim calcmode="lin" valueType="num">
                                      <p:cBhvr>
                                        <p:cTn id="71" dur="83" tmFilter="0, 0; 0.125,0.2665; 0.25,0.4; 0.375,0.465; 0.5,0.5;  0.625,0.535; 0.75,0.6; 0.875,0.7335; 1,1">
                                          <p:stCondLst>
                                            <p:cond delay="331"/>
                                          </p:stCondLst>
                                        </p:cTn>
                                        <p:tgtEl>
                                          <p:spTgt spid="12"/>
                                        </p:tgtEl>
                                        <p:attrNameLst>
                                          <p:attrName>ppt_y</p:attrName>
                                        </p:attrNameLst>
                                      </p:cBhvr>
                                      <p:tavLst>
                                        <p:tav tm="0" fmla="#ppt_y-sin(pi*$)/27">
                                          <p:val>
                                            <p:fltVal val="0"/>
                                          </p:val>
                                        </p:tav>
                                        <p:tav tm="100000">
                                          <p:val>
                                            <p:fltVal val="1"/>
                                          </p:val>
                                        </p:tav>
                                      </p:tavLst>
                                    </p:anim>
                                    <p:anim calcmode="lin" valueType="num">
                                      <p:cBhvr>
                                        <p:cTn id="72" dur="41" tmFilter="0, 0; 0.125,0.2665; 0.25,0.4; 0.375,0.465; 0.5,0.5;  0.625,0.535; 0.75,0.6; 0.875,0.7335; 1,1">
                                          <p:stCondLst>
                                            <p:cond delay="414"/>
                                          </p:stCondLst>
                                        </p:cTn>
                                        <p:tgtEl>
                                          <p:spTgt spid="12"/>
                                        </p:tgtEl>
                                        <p:attrNameLst>
                                          <p:attrName>ppt_y</p:attrName>
                                        </p:attrNameLst>
                                      </p:cBhvr>
                                      <p:tavLst>
                                        <p:tav tm="0" fmla="#ppt_y-sin(pi*$)/81">
                                          <p:val>
                                            <p:fltVal val="0"/>
                                          </p:val>
                                        </p:tav>
                                        <p:tav tm="100000">
                                          <p:val>
                                            <p:fltVal val="1"/>
                                          </p:val>
                                        </p:tav>
                                      </p:tavLst>
                                    </p:anim>
                                    <p:animScale>
                                      <p:cBhvr>
                                        <p:cTn id="73" dur="7">
                                          <p:stCondLst>
                                            <p:cond delay="163"/>
                                          </p:stCondLst>
                                        </p:cTn>
                                        <p:tgtEl>
                                          <p:spTgt spid="12"/>
                                        </p:tgtEl>
                                      </p:cBhvr>
                                      <p:to x="100000" y="60000"/>
                                    </p:animScale>
                                    <p:animScale>
                                      <p:cBhvr>
                                        <p:cTn id="74" dur="42" decel="50000">
                                          <p:stCondLst>
                                            <p:cond delay="169"/>
                                          </p:stCondLst>
                                        </p:cTn>
                                        <p:tgtEl>
                                          <p:spTgt spid="12"/>
                                        </p:tgtEl>
                                      </p:cBhvr>
                                      <p:to x="100000" y="100000"/>
                                    </p:animScale>
                                    <p:animScale>
                                      <p:cBhvr>
                                        <p:cTn id="75" dur="7">
                                          <p:stCondLst>
                                            <p:cond delay="328"/>
                                          </p:stCondLst>
                                        </p:cTn>
                                        <p:tgtEl>
                                          <p:spTgt spid="12"/>
                                        </p:tgtEl>
                                      </p:cBhvr>
                                      <p:to x="100000" y="80000"/>
                                    </p:animScale>
                                    <p:animScale>
                                      <p:cBhvr>
                                        <p:cTn id="76" dur="42" decel="50000">
                                          <p:stCondLst>
                                            <p:cond delay="335"/>
                                          </p:stCondLst>
                                        </p:cTn>
                                        <p:tgtEl>
                                          <p:spTgt spid="12"/>
                                        </p:tgtEl>
                                      </p:cBhvr>
                                      <p:to x="100000" y="100000"/>
                                    </p:animScale>
                                    <p:animScale>
                                      <p:cBhvr>
                                        <p:cTn id="77" dur="7">
                                          <p:stCondLst>
                                            <p:cond delay="411"/>
                                          </p:stCondLst>
                                        </p:cTn>
                                        <p:tgtEl>
                                          <p:spTgt spid="12"/>
                                        </p:tgtEl>
                                      </p:cBhvr>
                                      <p:to x="100000" y="90000"/>
                                    </p:animScale>
                                    <p:animScale>
                                      <p:cBhvr>
                                        <p:cTn id="78" dur="42" decel="50000">
                                          <p:stCondLst>
                                            <p:cond delay="417"/>
                                          </p:stCondLst>
                                        </p:cTn>
                                        <p:tgtEl>
                                          <p:spTgt spid="12"/>
                                        </p:tgtEl>
                                      </p:cBhvr>
                                      <p:to x="100000" y="100000"/>
                                    </p:animScale>
                                    <p:animScale>
                                      <p:cBhvr>
                                        <p:cTn id="79" dur="7">
                                          <p:stCondLst>
                                            <p:cond delay="452"/>
                                          </p:stCondLst>
                                        </p:cTn>
                                        <p:tgtEl>
                                          <p:spTgt spid="12"/>
                                        </p:tgtEl>
                                      </p:cBhvr>
                                      <p:to x="100000" y="95000"/>
                                    </p:animScale>
                                    <p:animScale>
                                      <p:cBhvr>
                                        <p:cTn id="80" dur="42" decel="50000">
                                          <p:stCondLst>
                                            <p:cond delay="459"/>
                                          </p:stCondLst>
                                        </p:cTn>
                                        <p:tgtEl>
                                          <p:spTgt spid="12"/>
                                        </p:tgtEl>
                                      </p:cBhvr>
                                      <p:to x="100000" y="100000"/>
                                    </p:animScale>
                                  </p:childTnLst>
                                  <p:subTnLst>
                                    <p:audio>
                                      <p:cMediaNode>
                                        <p:cTn display="0" masterRel="sameClick">
                                          <p:stCondLst>
                                            <p:cond evt="begin" delay="0">
                                              <p:tn val="65"/>
                                            </p:cond>
                                          </p:stCondLst>
                                          <p:endCondLst>
                                            <p:cond evt="onStopAudio" delay="0">
                                              <p:tgtEl>
                                                <p:sldTgt/>
                                              </p:tgtEl>
                                            </p:cond>
                                          </p:endCondLst>
                                        </p:cTn>
                                        <p:tgtEl>
                                          <p:sndTgt r:embed="rId4" name="1013 - sha-wapp.wav"/>
                                        </p:tgtEl>
                                      </p:cMediaNode>
                                    </p:audio>
                                  </p:subTnLst>
                                </p:cTn>
                              </p:par>
                            </p:childTnLst>
                          </p:cTn>
                        </p:par>
                      </p:childTnLst>
                    </p:cTn>
                  </p:par>
                  <p:par>
                    <p:cTn id="81" fill="hold">
                      <p:stCondLst>
                        <p:cond delay="indefinite"/>
                      </p:stCondLst>
                      <p:childTnLst>
                        <p:par>
                          <p:cTn id="82" fill="hold">
                            <p:stCondLst>
                              <p:cond delay="0"/>
                            </p:stCondLst>
                            <p:childTnLst>
                              <p:par>
                                <p:cTn id="83" presetID="26" presetClass="entr" presetSubtype="0" fill="hold" grpId="0" nodeType="click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wipe(down)">
                                      <p:cBhvr>
                                        <p:cTn id="85" dur="145">
                                          <p:stCondLst>
                                            <p:cond delay="0"/>
                                          </p:stCondLst>
                                        </p:cTn>
                                        <p:tgtEl>
                                          <p:spTgt spid="13"/>
                                        </p:tgtEl>
                                      </p:cBhvr>
                                    </p:animEffect>
                                    <p:anim calcmode="lin" valueType="num">
                                      <p:cBhvr>
                                        <p:cTn id="86" dur="456"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87" dur="166"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88" dur="166" tmFilter="0, 0; 0.125,0.2665; 0.25,0.4; 0.375,0.465; 0.5,0.5;  0.625,0.535; 0.75,0.6; 0.875,0.7335; 1,1">
                                          <p:stCondLst>
                                            <p:cond delay="166"/>
                                          </p:stCondLst>
                                        </p:cTn>
                                        <p:tgtEl>
                                          <p:spTgt spid="13"/>
                                        </p:tgtEl>
                                        <p:attrNameLst>
                                          <p:attrName>ppt_y</p:attrName>
                                        </p:attrNameLst>
                                      </p:cBhvr>
                                      <p:tavLst>
                                        <p:tav tm="0" fmla="#ppt_y-sin(pi*$)/9">
                                          <p:val>
                                            <p:fltVal val="0"/>
                                          </p:val>
                                        </p:tav>
                                        <p:tav tm="100000">
                                          <p:val>
                                            <p:fltVal val="1"/>
                                          </p:val>
                                        </p:tav>
                                      </p:tavLst>
                                    </p:anim>
                                    <p:anim calcmode="lin" valueType="num">
                                      <p:cBhvr>
                                        <p:cTn id="89" dur="83" tmFilter="0, 0; 0.125,0.2665; 0.25,0.4; 0.375,0.465; 0.5,0.5;  0.625,0.535; 0.75,0.6; 0.875,0.7335; 1,1">
                                          <p:stCondLst>
                                            <p:cond delay="331"/>
                                          </p:stCondLst>
                                        </p:cTn>
                                        <p:tgtEl>
                                          <p:spTgt spid="13"/>
                                        </p:tgtEl>
                                        <p:attrNameLst>
                                          <p:attrName>ppt_y</p:attrName>
                                        </p:attrNameLst>
                                      </p:cBhvr>
                                      <p:tavLst>
                                        <p:tav tm="0" fmla="#ppt_y-sin(pi*$)/27">
                                          <p:val>
                                            <p:fltVal val="0"/>
                                          </p:val>
                                        </p:tav>
                                        <p:tav tm="100000">
                                          <p:val>
                                            <p:fltVal val="1"/>
                                          </p:val>
                                        </p:tav>
                                      </p:tavLst>
                                    </p:anim>
                                    <p:anim calcmode="lin" valueType="num">
                                      <p:cBhvr>
                                        <p:cTn id="90" dur="41" tmFilter="0, 0; 0.125,0.2665; 0.25,0.4; 0.375,0.465; 0.5,0.5;  0.625,0.535; 0.75,0.6; 0.875,0.7335; 1,1">
                                          <p:stCondLst>
                                            <p:cond delay="414"/>
                                          </p:stCondLst>
                                        </p:cTn>
                                        <p:tgtEl>
                                          <p:spTgt spid="13"/>
                                        </p:tgtEl>
                                        <p:attrNameLst>
                                          <p:attrName>ppt_y</p:attrName>
                                        </p:attrNameLst>
                                      </p:cBhvr>
                                      <p:tavLst>
                                        <p:tav tm="0" fmla="#ppt_y-sin(pi*$)/81">
                                          <p:val>
                                            <p:fltVal val="0"/>
                                          </p:val>
                                        </p:tav>
                                        <p:tav tm="100000">
                                          <p:val>
                                            <p:fltVal val="1"/>
                                          </p:val>
                                        </p:tav>
                                      </p:tavLst>
                                    </p:anim>
                                    <p:animScale>
                                      <p:cBhvr>
                                        <p:cTn id="91" dur="7">
                                          <p:stCondLst>
                                            <p:cond delay="163"/>
                                          </p:stCondLst>
                                        </p:cTn>
                                        <p:tgtEl>
                                          <p:spTgt spid="13"/>
                                        </p:tgtEl>
                                      </p:cBhvr>
                                      <p:to x="100000" y="60000"/>
                                    </p:animScale>
                                    <p:animScale>
                                      <p:cBhvr>
                                        <p:cTn id="92" dur="42" decel="50000">
                                          <p:stCondLst>
                                            <p:cond delay="169"/>
                                          </p:stCondLst>
                                        </p:cTn>
                                        <p:tgtEl>
                                          <p:spTgt spid="13"/>
                                        </p:tgtEl>
                                      </p:cBhvr>
                                      <p:to x="100000" y="100000"/>
                                    </p:animScale>
                                    <p:animScale>
                                      <p:cBhvr>
                                        <p:cTn id="93" dur="7">
                                          <p:stCondLst>
                                            <p:cond delay="328"/>
                                          </p:stCondLst>
                                        </p:cTn>
                                        <p:tgtEl>
                                          <p:spTgt spid="13"/>
                                        </p:tgtEl>
                                      </p:cBhvr>
                                      <p:to x="100000" y="80000"/>
                                    </p:animScale>
                                    <p:animScale>
                                      <p:cBhvr>
                                        <p:cTn id="94" dur="42" decel="50000">
                                          <p:stCondLst>
                                            <p:cond delay="335"/>
                                          </p:stCondLst>
                                        </p:cTn>
                                        <p:tgtEl>
                                          <p:spTgt spid="13"/>
                                        </p:tgtEl>
                                      </p:cBhvr>
                                      <p:to x="100000" y="100000"/>
                                    </p:animScale>
                                    <p:animScale>
                                      <p:cBhvr>
                                        <p:cTn id="95" dur="7">
                                          <p:stCondLst>
                                            <p:cond delay="411"/>
                                          </p:stCondLst>
                                        </p:cTn>
                                        <p:tgtEl>
                                          <p:spTgt spid="13"/>
                                        </p:tgtEl>
                                      </p:cBhvr>
                                      <p:to x="100000" y="90000"/>
                                    </p:animScale>
                                    <p:animScale>
                                      <p:cBhvr>
                                        <p:cTn id="96" dur="42" decel="50000">
                                          <p:stCondLst>
                                            <p:cond delay="417"/>
                                          </p:stCondLst>
                                        </p:cTn>
                                        <p:tgtEl>
                                          <p:spTgt spid="13"/>
                                        </p:tgtEl>
                                      </p:cBhvr>
                                      <p:to x="100000" y="100000"/>
                                    </p:animScale>
                                    <p:animScale>
                                      <p:cBhvr>
                                        <p:cTn id="97" dur="7">
                                          <p:stCondLst>
                                            <p:cond delay="452"/>
                                          </p:stCondLst>
                                        </p:cTn>
                                        <p:tgtEl>
                                          <p:spTgt spid="13"/>
                                        </p:tgtEl>
                                      </p:cBhvr>
                                      <p:to x="100000" y="95000"/>
                                    </p:animScale>
                                    <p:animScale>
                                      <p:cBhvr>
                                        <p:cTn id="98" dur="42" decel="50000">
                                          <p:stCondLst>
                                            <p:cond delay="459"/>
                                          </p:stCondLst>
                                        </p:cTn>
                                        <p:tgtEl>
                                          <p:spTgt spid="13"/>
                                        </p:tgtEl>
                                      </p:cBhvr>
                                      <p:to x="100000" y="100000"/>
                                    </p:animScale>
                                  </p:childTnLst>
                                  <p:subTnLst>
                                    <p:audio>
                                      <p:cMediaNode>
                                        <p:cTn display="0" masterRel="sameClick">
                                          <p:stCondLst>
                                            <p:cond evt="begin" delay="0">
                                              <p:tn val="83"/>
                                            </p:cond>
                                          </p:stCondLst>
                                          <p:endCondLst>
                                            <p:cond evt="onStopAudio" delay="0">
                                              <p:tgtEl>
                                                <p:sldTgt/>
                                              </p:tgtEl>
                                            </p:cond>
                                          </p:endCondLst>
                                        </p:cTn>
                                        <p:tgtEl>
                                          <p:sndTgt r:embed="rId4" name="1013 - sha-wapp.wav"/>
                                        </p:tgtEl>
                                      </p:cMediaNode>
                                    </p:audio>
                                  </p:subTnLst>
                                </p:cTn>
                              </p:par>
                            </p:childTnLst>
                          </p:cTn>
                        </p:par>
                      </p:childTnLst>
                    </p:cTn>
                  </p:par>
                  <p:par>
                    <p:cTn id="99" fill="hold">
                      <p:stCondLst>
                        <p:cond delay="indefinite"/>
                      </p:stCondLst>
                      <p:childTnLst>
                        <p:par>
                          <p:cTn id="100" fill="hold">
                            <p:stCondLst>
                              <p:cond delay="0"/>
                            </p:stCondLst>
                            <p:childTnLst>
                              <p:par>
                                <p:cTn id="101" presetID="26" presetClass="entr" presetSubtype="0" fill="hold" grpId="0" nodeType="click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down)">
                                      <p:cBhvr>
                                        <p:cTn id="103" dur="145">
                                          <p:stCondLst>
                                            <p:cond delay="0"/>
                                          </p:stCondLst>
                                        </p:cTn>
                                        <p:tgtEl>
                                          <p:spTgt spid="14"/>
                                        </p:tgtEl>
                                      </p:cBhvr>
                                    </p:animEffect>
                                    <p:anim calcmode="lin" valueType="num">
                                      <p:cBhvr>
                                        <p:cTn id="104" dur="456"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05" dur="166"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6" dur="166" tmFilter="0, 0; 0.125,0.2665; 0.25,0.4; 0.375,0.465; 0.5,0.5;  0.625,0.535; 0.75,0.6; 0.875,0.7335; 1,1">
                                          <p:stCondLst>
                                            <p:cond delay="166"/>
                                          </p:stCondLst>
                                        </p:cTn>
                                        <p:tgtEl>
                                          <p:spTgt spid="14"/>
                                        </p:tgtEl>
                                        <p:attrNameLst>
                                          <p:attrName>ppt_y</p:attrName>
                                        </p:attrNameLst>
                                      </p:cBhvr>
                                      <p:tavLst>
                                        <p:tav tm="0" fmla="#ppt_y-sin(pi*$)/9">
                                          <p:val>
                                            <p:fltVal val="0"/>
                                          </p:val>
                                        </p:tav>
                                        <p:tav tm="100000">
                                          <p:val>
                                            <p:fltVal val="1"/>
                                          </p:val>
                                        </p:tav>
                                      </p:tavLst>
                                    </p:anim>
                                    <p:anim calcmode="lin" valueType="num">
                                      <p:cBhvr>
                                        <p:cTn id="107" dur="83" tmFilter="0, 0; 0.125,0.2665; 0.25,0.4; 0.375,0.465; 0.5,0.5;  0.625,0.535; 0.75,0.6; 0.875,0.7335; 1,1">
                                          <p:stCondLst>
                                            <p:cond delay="331"/>
                                          </p:stCondLst>
                                        </p:cTn>
                                        <p:tgtEl>
                                          <p:spTgt spid="14"/>
                                        </p:tgtEl>
                                        <p:attrNameLst>
                                          <p:attrName>ppt_y</p:attrName>
                                        </p:attrNameLst>
                                      </p:cBhvr>
                                      <p:tavLst>
                                        <p:tav tm="0" fmla="#ppt_y-sin(pi*$)/27">
                                          <p:val>
                                            <p:fltVal val="0"/>
                                          </p:val>
                                        </p:tav>
                                        <p:tav tm="100000">
                                          <p:val>
                                            <p:fltVal val="1"/>
                                          </p:val>
                                        </p:tav>
                                      </p:tavLst>
                                    </p:anim>
                                    <p:anim calcmode="lin" valueType="num">
                                      <p:cBhvr>
                                        <p:cTn id="108" dur="41" tmFilter="0, 0; 0.125,0.2665; 0.25,0.4; 0.375,0.465; 0.5,0.5;  0.625,0.535; 0.75,0.6; 0.875,0.7335; 1,1">
                                          <p:stCondLst>
                                            <p:cond delay="414"/>
                                          </p:stCondLst>
                                        </p:cTn>
                                        <p:tgtEl>
                                          <p:spTgt spid="14"/>
                                        </p:tgtEl>
                                        <p:attrNameLst>
                                          <p:attrName>ppt_y</p:attrName>
                                        </p:attrNameLst>
                                      </p:cBhvr>
                                      <p:tavLst>
                                        <p:tav tm="0" fmla="#ppt_y-sin(pi*$)/81">
                                          <p:val>
                                            <p:fltVal val="0"/>
                                          </p:val>
                                        </p:tav>
                                        <p:tav tm="100000">
                                          <p:val>
                                            <p:fltVal val="1"/>
                                          </p:val>
                                        </p:tav>
                                      </p:tavLst>
                                    </p:anim>
                                    <p:animScale>
                                      <p:cBhvr>
                                        <p:cTn id="109" dur="7">
                                          <p:stCondLst>
                                            <p:cond delay="163"/>
                                          </p:stCondLst>
                                        </p:cTn>
                                        <p:tgtEl>
                                          <p:spTgt spid="14"/>
                                        </p:tgtEl>
                                      </p:cBhvr>
                                      <p:to x="100000" y="60000"/>
                                    </p:animScale>
                                    <p:animScale>
                                      <p:cBhvr>
                                        <p:cTn id="110" dur="42" decel="50000">
                                          <p:stCondLst>
                                            <p:cond delay="169"/>
                                          </p:stCondLst>
                                        </p:cTn>
                                        <p:tgtEl>
                                          <p:spTgt spid="14"/>
                                        </p:tgtEl>
                                      </p:cBhvr>
                                      <p:to x="100000" y="100000"/>
                                    </p:animScale>
                                    <p:animScale>
                                      <p:cBhvr>
                                        <p:cTn id="111" dur="7">
                                          <p:stCondLst>
                                            <p:cond delay="328"/>
                                          </p:stCondLst>
                                        </p:cTn>
                                        <p:tgtEl>
                                          <p:spTgt spid="14"/>
                                        </p:tgtEl>
                                      </p:cBhvr>
                                      <p:to x="100000" y="80000"/>
                                    </p:animScale>
                                    <p:animScale>
                                      <p:cBhvr>
                                        <p:cTn id="112" dur="42" decel="50000">
                                          <p:stCondLst>
                                            <p:cond delay="335"/>
                                          </p:stCondLst>
                                        </p:cTn>
                                        <p:tgtEl>
                                          <p:spTgt spid="14"/>
                                        </p:tgtEl>
                                      </p:cBhvr>
                                      <p:to x="100000" y="100000"/>
                                    </p:animScale>
                                    <p:animScale>
                                      <p:cBhvr>
                                        <p:cTn id="113" dur="7">
                                          <p:stCondLst>
                                            <p:cond delay="411"/>
                                          </p:stCondLst>
                                        </p:cTn>
                                        <p:tgtEl>
                                          <p:spTgt spid="14"/>
                                        </p:tgtEl>
                                      </p:cBhvr>
                                      <p:to x="100000" y="90000"/>
                                    </p:animScale>
                                    <p:animScale>
                                      <p:cBhvr>
                                        <p:cTn id="114" dur="42" decel="50000">
                                          <p:stCondLst>
                                            <p:cond delay="417"/>
                                          </p:stCondLst>
                                        </p:cTn>
                                        <p:tgtEl>
                                          <p:spTgt spid="14"/>
                                        </p:tgtEl>
                                      </p:cBhvr>
                                      <p:to x="100000" y="100000"/>
                                    </p:animScale>
                                    <p:animScale>
                                      <p:cBhvr>
                                        <p:cTn id="115" dur="7">
                                          <p:stCondLst>
                                            <p:cond delay="452"/>
                                          </p:stCondLst>
                                        </p:cTn>
                                        <p:tgtEl>
                                          <p:spTgt spid="14"/>
                                        </p:tgtEl>
                                      </p:cBhvr>
                                      <p:to x="100000" y="95000"/>
                                    </p:animScale>
                                    <p:animScale>
                                      <p:cBhvr>
                                        <p:cTn id="116" dur="42" decel="50000">
                                          <p:stCondLst>
                                            <p:cond delay="459"/>
                                          </p:stCondLst>
                                        </p:cTn>
                                        <p:tgtEl>
                                          <p:spTgt spid="14"/>
                                        </p:tgtEl>
                                      </p:cBhvr>
                                      <p:to x="100000" y="100000"/>
                                    </p:animScale>
                                  </p:childTnLst>
                                  <p:subTnLst>
                                    <p:audio>
                                      <p:cMediaNode>
                                        <p:cTn display="0" masterRel="sameClick">
                                          <p:stCondLst>
                                            <p:cond evt="begin" delay="0">
                                              <p:tn val="101"/>
                                            </p:cond>
                                          </p:stCondLst>
                                          <p:endCondLst>
                                            <p:cond evt="onStopAudio" delay="0">
                                              <p:tgtEl>
                                                <p:sldTgt/>
                                              </p:tgtEl>
                                            </p:cond>
                                          </p:endCondLst>
                                        </p:cTn>
                                        <p:tgtEl>
                                          <p:sndTgt r:embed="rId4" name="1013 - sha-wap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p:cNvGrpSpPr/>
          <p:nvPr/>
        </p:nvGrpSpPr>
        <p:grpSpPr>
          <a:xfrm>
            <a:off x="179512" y="0"/>
            <a:ext cx="8712968" cy="1484784"/>
            <a:chOff x="179512" y="620688"/>
            <a:chExt cx="8712968" cy="914400"/>
          </a:xfrm>
        </p:grpSpPr>
        <p:sp>
          <p:nvSpPr>
            <p:cNvPr id="3" name="إطار 2"/>
            <p:cNvSpPr/>
            <p:nvPr/>
          </p:nvSpPr>
          <p:spPr>
            <a:xfrm>
              <a:off x="179512" y="620688"/>
              <a:ext cx="8712968" cy="914400"/>
            </a:xfrm>
            <a:prstGeom prst="frame">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4" name="مستطيل مستدير الزوايا 3"/>
            <p:cNvSpPr/>
            <p:nvPr/>
          </p:nvSpPr>
          <p:spPr>
            <a:xfrm>
              <a:off x="395536" y="764704"/>
              <a:ext cx="8280920" cy="648072"/>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5" name="Rectangle 1"/>
          <p:cNvSpPr>
            <a:spLocks noChangeArrowheads="1"/>
          </p:cNvSpPr>
          <p:nvPr/>
        </p:nvSpPr>
        <p:spPr bwMode="auto">
          <a:xfrm>
            <a:off x="539552" y="431086"/>
            <a:ext cx="7978671"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ar-EG" sz="3200" b="1" dirty="0" smtClean="0"/>
              <a:t>4. </a:t>
            </a:r>
            <a:r>
              <a:rPr lang="ar-EG" sz="3200" b="1" dirty="0"/>
              <a:t>أكمل الإعراب فيما يلي</a:t>
            </a:r>
            <a:r>
              <a:rPr lang="ar-EG" sz="3200" b="1" dirty="0" smtClean="0"/>
              <a:t>:</a:t>
            </a:r>
            <a:endParaRPr lang="en-US" sz="3200" dirty="0"/>
          </a:p>
        </p:txBody>
      </p:sp>
      <p:pic>
        <p:nvPicPr>
          <p:cNvPr id="6" name="صورة 5" descr="8917.png"/>
          <p:cNvPicPr>
            <a:picLocks noChangeAspect="1"/>
          </p:cNvPicPr>
          <p:nvPr/>
        </p:nvPicPr>
        <p:blipFill>
          <a:blip r:embed="rId5" cstate="print"/>
          <a:stretch>
            <a:fillRect/>
          </a:stretch>
        </p:blipFill>
        <p:spPr>
          <a:xfrm>
            <a:off x="0" y="1916832"/>
            <a:ext cx="9144000" cy="4941168"/>
          </a:xfrm>
          <a:prstGeom prst="rect">
            <a:avLst/>
          </a:prstGeom>
        </p:spPr>
      </p:pic>
      <p:sp>
        <p:nvSpPr>
          <p:cNvPr id="7" name="Rectangle 1"/>
          <p:cNvSpPr>
            <a:spLocks noChangeArrowheads="1"/>
          </p:cNvSpPr>
          <p:nvPr/>
        </p:nvSpPr>
        <p:spPr bwMode="auto">
          <a:xfrm>
            <a:off x="755576" y="2890680"/>
            <a:ext cx="7569856"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ar-EG" sz="3200" b="1" dirty="0">
                <a:solidFill>
                  <a:srgbClr val="0000CC"/>
                </a:solidFill>
              </a:rPr>
              <a:t>بأبنائه: </a:t>
            </a:r>
            <a:r>
              <a:rPr lang="ar-EG" sz="3200" b="1" dirty="0"/>
              <a:t>الباء حرف جر.  أبناء: اسم مجرور، وعلامة جره </a:t>
            </a:r>
            <a:r>
              <a:rPr lang="ar-EG" sz="3200" dirty="0">
                <a:solidFill>
                  <a:schemeClr val="bg1">
                    <a:lumMod val="65000"/>
                  </a:schemeClr>
                </a:solidFill>
              </a:rPr>
              <a:t>........................</a:t>
            </a:r>
            <a:r>
              <a:rPr lang="ar-EG" sz="3200" b="1" dirty="0"/>
              <a:t> على آخره، وهو مضاف، والهاء ضمير متصل</a:t>
            </a:r>
            <a:r>
              <a:rPr lang="ar-EG" sz="3200" b="1" dirty="0">
                <a:solidFill>
                  <a:schemeClr val="bg1">
                    <a:lumMod val="65000"/>
                  </a:schemeClr>
                </a:solidFill>
              </a:rPr>
              <a:t> </a:t>
            </a:r>
            <a:r>
              <a:rPr lang="ar-EG" sz="3200" dirty="0">
                <a:solidFill>
                  <a:schemeClr val="bg1">
                    <a:lumMod val="65000"/>
                  </a:schemeClr>
                </a:solidFill>
              </a:rPr>
              <a:t>....................</a:t>
            </a:r>
            <a:r>
              <a:rPr lang="ar-EG" sz="3200" b="1" dirty="0">
                <a:solidFill>
                  <a:schemeClr val="bg1">
                    <a:lumMod val="65000"/>
                  </a:schemeClr>
                </a:solidFill>
              </a:rPr>
              <a:t> </a:t>
            </a:r>
            <a:r>
              <a:rPr lang="ar-EG" sz="3200" b="1" dirty="0"/>
              <a:t>على </a:t>
            </a:r>
            <a:r>
              <a:rPr lang="ar-EG" sz="3200" dirty="0">
                <a:solidFill>
                  <a:schemeClr val="bg1">
                    <a:lumMod val="65000"/>
                  </a:schemeClr>
                </a:solidFill>
              </a:rPr>
              <a:t>......................</a:t>
            </a:r>
            <a:r>
              <a:rPr lang="ar-EG" sz="3200" b="1" dirty="0"/>
              <a:t> في محل </a:t>
            </a:r>
            <a:r>
              <a:rPr lang="ar-EG" sz="3200" dirty="0">
                <a:solidFill>
                  <a:schemeClr val="bg1">
                    <a:lumMod val="65000"/>
                  </a:schemeClr>
                </a:solidFill>
              </a:rPr>
              <a:t>.....................</a:t>
            </a:r>
            <a:r>
              <a:rPr lang="ar-EG" sz="3200" b="1" dirty="0"/>
              <a:t> مضاف إليه.</a:t>
            </a:r>
            <a:endParaRPr lang="en-US" sz="3200" dirty="0"/>
          </a:p>
        </p:txBody>
      </p:sp>
      <p:sp>
        <p:nvSpPr>
          <p:cNvPr id="8" name="مربع نص 7"/>
          <p:cNvSpPr txBox="1"/>
          <p:nvPr/>
        </p:nvSpPr>
        <p:spPr>
          <a:xfrm>
            <a:off x="4788024" y="3429000"/>
            <a:ext cx="2921035" cy="584775"/>
          </a:xfrm>
          <a:prstGeom prst="rect">
            <a:avLst/>
          </a:prstGeom>
          <a:noFill/>
        </p:spPr>
        <p:txBody>
          <a:bodyPr wrap="square" rtlCol="1">
            <a:spAutoFit/>
          </a:bodyPr>
          <a:lstStyle/>
          <a:p>
            <a:r>
              <a:rPr lang="ar-EG" sz="3200" b="1" dirty="0" smtClean="0">
                <a:solidFill>
                  <a:srgbClr val="FF0000"/>
                </a:solidFill>
              </a:rPr>
              <a:t>الكسرة الظاهرة على </a:t>
            </a:r>
            <a:endParaRPr lang="ar-SA" sz="3200" b="1" dirty="0">
              <a:solidFill>
                <a:srgbClr val="FF0000"/>
              </a:solidFill>
            </a:endParaRPr>
          </a:p>
        </p:txBody>
      </p:sp>
      <p:sp>
        <p:nvSpPr>
          <p:cNvPr id="9" name="مربع نص 8"/>
          <p:cNvSpPr txBox="1"/>
          <p:nvPr/>
        </p:nvSpPr>
        <p:spPr>
          <a:xfrm>
            <a:off x="3491880" y="3933056"/>
            <a:ext cx="1840915" cy="584775"/>
          </a:xfrm>
          <a:prstGeom prst="rect">
            <a:avLst/>
          </a:prstGeom>
          <a:noFill/>
        </p:spPr>
        <p:txBody>
          <a:bodyPr wrap="square" rtlCol="1">
            <a:spAutoFit/>
          </a:bodyPr>
          <a:lstStyle/>
          <a:p>
            <a:pPr algn="ctr"/>
            <a:r>
              <a:rPr lang="ar-EG" sz="3200" b="1" dirty="0" smtClean="0">
                <a:solidFill>
                  <a:srgbClr val="FF0000"/>
                </a:solidFill>
              </a:rPr>
              <a:t>مبني</a:t>
            </a:r>
            <a:endParaRPr lang="ar-SA" sz="3200" b="1" dirty="0">
              <a:solidFill>
                <a:srgbClr val="FF0000"/>
              </a:solidFill>
            </a:endParaRPr>
          </a:p>
        </p:txBody>
      </p:sp>
      <p:sp>
        <p:nvSpPr>
          <p:cNvPr id="10" name="مربع نص 9"/>
          <p:cNvSpPr txBox="1"/>
          <p:nvPr/>
        </p:nvSpPr>
        <p:spPr>
          <a:xfrm>
            <a:off x="5868144" y="4437112"/>
            <a:ext cx="1840915" cy="584775"/>
          </a:xfrm>
          <a:prstGeom prst="rect">
            <a:avLst/>
          </a:prstGeom>
          <a:noFill/>
        </p:spPr>
        <p:txBody>
          <a:bodyPr wrap="square" rtlCol="1">
            <a:spAutoFit/>
          </a:bodyPr>
          <a:lstStyle/>
          <a:p>
            <a:pPr algn="ctr"/>
            <a:r>
              <a:rPr lang="ar-EG" sz="3200" b="1" dirty="0" smtClean="0">
                <a:solidFill>
                  <a:srgbClr val="FF0000"/>
                </a:solidFill>
              </a:rPr>
              <a:t>الكسر </a:t>
            </a:r>
            <a:endParaRPr lang="ar-SA" sz="3200" b="1" dirty="0">
              <a:solidFill>
                <a:srgbClr val="FF0000"/>
              </a:solidFill>
            </a:endParaRPr>
          </a:p>
        </p:txBody>
      </p:sp>
      <p:sp>
        <p:nvSpPr>
          <p:cNvPr id="11" name="مربع نص 10"/>
          <p:cNvSpPr txBox="1"/>
          <p:nvPr/>
        </p:nvSpPr>
        <p:spPr>
          <a:xfrm>
            <a:off x="2339752" y="4365104"/>
            <a:ext cx="1840915" cy="584775"/>
          </a:xfrm>
          <a:prstGeom prst="rect">
            <a:avLst/>
          </a:prstGeom>
          <a:noFill/>
        </p:spPr>
        <p:txBody>
          <a:bodyPr wrap="square" rtlCol="1">
            <a:spAutoFit/>
          </a:bodyPr>
          <a:lstStyle/>
          <a:p>
            <a:pPr algn="ctr"/>
            <a:r>
              <a:rPr lang="ar-EG" sz="3200" b="1" dirty="0" smtClean="0">
                <a:solidFill>
                  <a:srgbClr val="FF0000"/>
                </a:solidFill>
              </a:rPr>
              <a:t>جر</a:t>
            </a:r>
            <a:endParaRPr lang="ar-SA" sz="3200" b="1" dirty="0">
              <a:solidFill>
                <a:srgbClr val="FF0000"/>
              </a:solidFill>
            </a:endParaRPr>
          </a:p>
        </p:txBody>
      </p:sp>
    </p:spTree>
  </p:cSld>
  <p:clrMapOvr>
    <a:masterClrMapping/>
  </p:clrMapOvr>
  <p:transition>
    <p:wipe/>
    <p:sndAc>
      <p:stSnd>
        <p:snd r:embed="rId2" name="BONGO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تررو.wav"/>
                                        </p:tgtEl>
                                      </p:cMediaNode>
                                    </p:audio>
                                  </p:sub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145">
                                          <p:stCondLst>
                                            <p:cond delay="0"/>
                                          </p:stCondLst>
                                        </p:cTn>
                                        <p:tgtEl>
                                          <p:spTgt spid="8"/>
                                        </p:tgtEl>
                                      </p:cBhvr>
                                    </p:animEffect>
                                    <p:anim calcmode="lin" valueType="num">
                                      <p:cBhvr>
                                        <p:cTn id="16" dur="456"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7" dur="16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8" dur="166" tmFilter="0, 0; 0.125,0.2665; 0.25,0.4; 0.375,0.465; 0.5,0.5;  0.625,0.535; 0.75,0.6; 0.875,0.7335; 1,1">
                                          <p:stCondLst>
                                            <p:cond delay="166"/>
                                          </p:stCondLst>
                                        </p:cTn>
                                        <p:tgtEl>
                                          <p:spTgt spid="8"/>
                                        </p:tgtEl>
                                        <p:attrNameLst>
                                          <p:attrName>ppt_y</p:attrName>
                                        </p:attrNameLst>
                                      </p:cBhvr>
                                      <p:tavLst>
                                        <p:tav tm="0" fmla="#ppt_y-sin(pi*$)/9">
                                          <p:val>
                                            <p:fltVal val="0"/>
                                          </p:val>
                                        </p:tav>
                                        <p:tav tm="100000">
                                          <p:val>
                                            <p:fltVal val="1"/>
                                          </p:val>
                                        </p:tav>
                                      </p:tavLst>
                                    </p:anim>
                                    <p:anim calcmode="lin" valueType="num">
                                      <p:cBhvr>
                                        <p:cTn id="19" dur="83" tmFilter="0, 0; 0.125,0.2665; 0.25,0.4; 0.375,0.465; 0.5,0.5;  0.625,0.535; 0.75,0.6; 0.875,0.7335; 1,1">
                                          <p:stCondLst>
                                            <p:cond delay="331"/>
                                          </p:stCondLst>
                                        </p:cTn>
                                        <p:tgtEl>
                                          <p:spTgt spid="8"/>
                                        </p:tgtEl>
                                        <p:attrNameLst>
                                          <p:attrName>ppt_y</p:attrName>
                                        </p:attrNameLst>
                                      </p:cBhvr>
                                      <p:tavLst>
                                        <p:tav tm="0" fmla="#ppt_y-sin(pi*$)/27">
                                          <p:val>
                                            <p:fltVal val="0"/>
                                          </p:val>
                                        </p:tav>
                                        <p:tav tm="100000">
                                          <p:val>
                                            <p:fltVal val="1"/>
                                          </p:val>
                                        </p:tav>
                                      </p:tavLst>
                                    </p:anim>
                                    <p:anim calcmode="lin" valueType="num">
                                      <p:cBhvr>
                                        <p:cTn id="20" dur="41" tmFilter="0, 0; 0.125,0.2665; 0.25,0.4; 0.375,0.465; 0.5,0.5;  0.625,0.535; 0.75,0.6; 0.875,0.7335; 1,1">
                                          <p:stCondLst>
                                            <p:cond delay="414"/>
                                          </p:stCondLst>
                                        </p:cTn>
                                        <p:tgtEl>
                                          <p:spTgt spid="8"/>
                                        </p:tgtEl>
                                        <p:attrNameLst>
                                          <p:attrName>ppt_y</p:attrName>
                                        </p:attrNameLst>
                                      </p:cBhvr>
                                      <p:tavLst>
                                        <p:tav tm="0" fmla="#ppt_y-sin(pi*$)/81">
                                          <p:val>
                                            <p:fltVal val="0"/>
                                          </p:val>
                                        </p:tav>
                                        <p:tav tm="100000">
                                          <p:val>
                                            <p:fltVal val="1"/>
                                          </p:val>
                                        </p:tav>
                                      </p:tavLst>
                                    </p:anim>
                                    <p:animScale>
                                      <p:cBhvr>
                                        <p:cTn id="21" dur="7">
                                          <p:stCondLst>
                                            <p:cond delay="163"/>
                                          </p:stCondLst>
                                        </p:cTn>
                                        <p:tgtEl>
                                          <p:spTgt spid="8"/>
                                        </p:tgtEl>
                                      </p:cBhvr>
                                      <p:to x="100000" y="60000"/>
                                    </p:animScale>
                                    <p:animScale>
                                      <p:cBhvr>
                                        <p:cTn id="22" dur="42" decel="50000">
                                          <p:stCondLst>
                                            <p:cond delay="169"/>
                                          </p:stCondLst>
                                        </p:cTn>
                                        <p:tgtEl>
                                          <p:spTgt spid="8"/>
                                        </p:tgtEl>
                                      </p:cBhvr>
                                      <p:to x="100000" y="100000"/>
                                    </p:animScale>
                                    <p:animScale>
                                      <p:cBhvr>
                                        <p:cTn id="23" dur="7">
                                          <p:stCondLst>
                                            <p:cond delay="328"/>
                                          </p:stCondLst>
                                        </p:cTn>
                                        <p:tgtEl>
                                          <p:spTgt spid="8"/>
                                        </p:tgtEl>
                                      </p:cBhvr>
                                      <p:to x="100000" y="80000"/>
                                    </p:animScale>
                                    <p:animScale>
                                      <p:cBhvr>
                                        <p:cTn id="24" dur="42" decel="50000">
                                          <p:stCondLst>
                                            <p:cond delay="335"/>
                                          </p:stCondLst>
                                        </p:cTn>
                                        <p:tgtEl>
                                          <p:spTgt spid="8"/>
                                        </p:tgtEl>
                                      </p:cBhvr>
                                      <p:to x="100000" y="100000"/>
                                    </p:animScale>
                                    <p:animScale>
                                      <p:cBhvr>
                                        <p:cTn id="25" dur="7">
                                          <p:stCondLst>
                                            <p:cond delay="411"/>
                                          </p:stCondLst>
                                        </p:cTn>
                                        <p:tgtEl>
                                          <p:spTgt spid="8"/>
                                        </p:tgtEl>
                                      </p:cBhvr>
                                      <p:to x="100000" y="90000"/>
                                    </p:animScale>
                                    <p:animScale>
                                      <p:cBhvr>
                                        <p:cTn id="26" dur="42" decel="50000">
                                          <p:stCondLst>
                                            <p:cond delay="417"/>
                                          </p:stCondLst>
                                        </p:cTn>
                                        <p:tgtEl>
                                          <p:spTgt spid="8"/>
                                        </p:tgtEl>
                                      </p:cBhvr>
                                      <p:to x="100000" y="100000"/>
                                    </p:animScale>
                                    <p:animScale>
                                      <p:cBhvr>
                                        <p:cTn id="27" dur="7">
                                          <p:stCondLst>
                                            <p:cond delay="452"/>
                                          </p:stCondLst>
                                        </p:cTn>
                                        <p:tgtEl>
                                          <p:spTgt spid="8"/>
                                        </p:tgtEl>
                                      </p:cBhvr>
                                      <p:to x="100000" y="95000"/>
                                    </p:animScale>
                                    <p:animScale>
                                      <p:cBhvr>
                                        <p:cTn id="28" dur="42" decel="50000">
                                          <p:stCondLst>
                                            <p:cond delay="459"/>
                                          </p:stCondLst>
                                        </p:cTn>
                                        <p:tgtEl>
                                          <p:spTgt spid="8"/>
                                        </p:tgtEl>
                                      </p:cBhvr>
                                      <p:to x="100000" y="100000"/>
                                    </p:animScale>
                                  </p:childTnLst>
                                  <p:subTnLst>
                                    <p:audio>
                                      <p:cMediaNode>
                                        <p:cTn display="0" masterRel="sameClick">
                                          <p:stCondLst>
                                            <p:cond evt="begin" delay="0">
                                              <p:tn val="13"/>
                                            </p:cond>
                                          </p:stCondLst>
                                          <p:endCondLst>
                                            <p:cond evt="onStopAudio" delay="0">
                                              <p:tgtEl>
                                                <p:sldTgt/>
                                              </p:tgtEl>
                                            </p:cond>
                                          </p:endCondLst>
                                        </p:cTn>
                                        <p:tgtEl>
                                          <p:sndTgt r:embed="rId4" name="1013 - sha-wapp.wav"/>
                                        </p:tgtEl>
                                      </p:cMediaNode>
                                    </p:audio>
                                  </p:sub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145">
                                          <p:stCondLst>
                                            <p:cond delay="0"/>
                                          </p:stCondLst>
                                        </p:cTn>
                                        <p:tgtEl>
                                          <p:spTgt spid="9"/>
                                        </p:tgtEl>
                                      </p:cBhvr>
                                    </p:animEffect>
                                    <p:anim calcmode="lin" valueType="num">
                                      <p:cBhvr>
                                        <p:cTn id="34" dur="456"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5" dur="166"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6" dur="166" tmFilter="0, 0; 0.125,0.2665; 0.25,0.4; 0.375,0.465; 0.5,0.5;  0.625,0.535; 0.75,0.6; 0.875,0.7335; 1,1">
                                          <p:stCondLst>
                                            <p:cond delay="166"/>
                                          </p:stCondLst>
                                        </p:cTn>
                                        <p:tgtEl>
                                          <p:spTgt spid="9"/>
                                        </p:tgtEl>
                                        <p:attrNameLst>
                                          <p:attrName>ppt_y</p:attrName>
                                        </p:attrNameLst>
                                      </p:cBhvr>
                                      <p:tavLst>
                                        <p:tav tm="0" fmla="#ppt_y-sin(pi*$)/9">
                                          <p:val>
                                            <p:fltVal val="0"/>
                                          </p:val>
                                        </p:tav>
                                        <p:tav tm="100000">
                                          <p:val>
                                            <p:fltVal val="1"/>
                                          </p:val>
                                        </p:tav>
                                      </p:tavLst>
                                    </p:anim>
                                    <p:anim calcmode="lin" valueType="num">
                                      <p:cBhvr>
                                        <p:cTn id="37" dur="83" tmFilter="0, 0; 0.125,0.2665; 0.25,0.4; 0.375,0.465; 0.5,0.5;  0.625,0.535; 0.75,0.6; 0.875,0.7335; 1,1">
                                          <p:stCondLst>
                                            <p:cond delay="331"/>
                                          </p:stCondLst>
                                        </p:cTn>
                                        <p:tgtEl>
                                          <p:spTgt spid="9"/>
                                        </p:tgtEl>
                                        <p:attrNameLst>
                                          <p:attrName>ppt_y</p:attrName>
                                        </p:attrNameLst>
                                      </p:cBhvr>
                                      <p:tavLst>
                                        <p:tav tm="0" fmla="#ppt_y-sin(pi*$)/27">
                                          <p:val>
                                            <p:fltVal val="0"/>
                                          </p:val>
                                        </p:tav>
                                        <p:tav tm="100000">
                                          <p:val>
                                            <p:fltVal val="1"/>
                                          </p:val>
                                        </p:tav>
                                      </p:tavLst>
                                    </p:anim>
                                    <p:anim calcmode="lin" valueType="num">
                                      <p:cBhvr>
                                        <p:cTn id="38" dur="41" tmFilter="0, 0; 0.125,0.2665; 0.25,0.4; 0.375,0.465; 0.5,0.5;  0.625,0.535; 0.75,0.6; 0.875,0.7335; 1,1">
                                          <p:stCondLst>
                                            <p:cond delay="414"/>
                                          </p:stCondLst>
                                        </p:cTn>
                                        <p:tgtEl>
                                          <p:spTgt spid="9"/>
                                        </p:tgtEl>
                                        <p:attrNameLst>
                                          <p:attrName>ppt_y</p:attrName>
                                        </p:attrNameLst>
                                      </p:cBhvr>
                                      <p:tavLst>
                                        <p:tav tm="0" fmla="#ppt_y-sin(pi*$)/81">
                                          <p:val>
                                            <p:fltVal val="0"/>
                                          </p:val>
                                        </p:tav>
                                        <p:tav tm="100000">
                                          <p:val>
                                            <p:fltVal val="1"/>
                                          </p:val>
                                        </p:tav>
                                      </p:tavLst>
                                    </p:anim>
                                    <p:animScale>
                                      <p:cBhvr>
                                        <p:cTn id="39" dur="7">
                                          <p:stCondLst>
                                            <p:cond delay="163"/>
                                          </p:stCondLst>
                                        </p:cTn>
                                        <p:tgtEl>
                                          <p:spTgt spid="9"/>
                                        </p:tgtEl>
                                      </p:cBhvr>
                                      <p:to x="100000" y="60000"/>
                                    </p:animScale>
                                    <p:animScale>
                                      <p:cBhvr>
                                        <p:cTn id="40" dur="42" decel="50000">
                                          <p:stCondLst>
                                            <p:cond delay="169"/>
                                          </p:stCondLst>
                                        </p:cTn>
                                        <p:tgtEl>
                                          <p:spTgt spid="9"/>
                                        </p:tgtEl>
                                      </p:cBhvr>
                                      <p:to x="100000" y="100000"/>
                                    </p:animScale>
                                    <p:animScale>
                                      <p:cBhvr>
                                        <p:cTn id="41" dur="7">
                                          <p:stCondLst>
                                            <p:cond delay="328"/>
                                          </p:stCondLst>
                                        </p:cTn>
                                        <p:tgtEl>
                                          <p:spTgt spid="9"/>
                                        </p:tgtEl>
                                      </p:cBhvr>
                                      <p:to x="100000" y="80000"/>
                                    </p:animScale>
                                    <p:animScale>
                                      <p:cBhvr>
                                        <p:cTn id="42" dur="42" decel="50000">
                                          <p:stCondLst>
                                            <p:cond delay="335"/>
                                          </p:stCondLst>
                                        </p:cTn>
                                        <p:tgtEl>
                                          <p:spTgt spid="9"/>
                                        </p:tgtEl>
                                      </p:cBhvr>
                                      <p:to x="100000" y="100000"/>
                                    </p:animScale>
                                    <p:animScale>
                                      <p:cBhvr>
                                        <p:cTn id="43" dur="7">
                                          <p:stCondLst>
                                            <p:cond delay="411"/>
                                          </p:stCondLst>
                                        </p:cTn>
                                        <p:tgtEl>
                                          <p:spTgt spid="9"/>
                                        </p:tgtEl>
                                      </p:cBhvr>
                                      <p:to x="100000" y="90000"/>
                                    </p:animScale>
                                    <p:animScale>
                                      <p:cBhvr>
                                        <p:cTn id="44" dur="42" decel="50000">
                                          <p:stCondLst>
                                            <p:cond delay="417"/>
                                          </p:stCondLst>
                                        </p:cTn>
                                        <p:tgtEl>
                                          <p:spTgt spid="9"/>
                                        </p:tgtEl>
                                      </p:cBhvr>
                                      <p:to x="100000" y="100000"/>
                                    </p:animScale>
                                    <p:animScale>
                                      <p:cBhvr>
                                        <p:cTn id="45" dur="7">
                                          <p:stCondLst>
                                            <p:cond delay="452"/>
                                          </p:stCondLst>
                                        </p:cTn>
                                        <p:tgtEl>
                                          <p:spTgt spid="9"/>
                                        </p:tgtEl>
                                      </p:cBhvr>
                                      <p:to x="100000" y="95000"/>
                                    </p:animScale>
                                    <p:animScale>
                                      <p:cBhvr>
                                        <p:cTn id="46" dur="42" decel="50000">
                                          <p:stCondLst>
                                            <p:cond delay="459"/>
                                          </p:stCondLst>
                                        </p:cTn>
                                        <p:tgtEl>
                                          <p:spTgt spid="9"/>
                                        </p:tgtEl>
                                      </p:cBhvr>
                                      <p:to x="100000" y="100000"/>
                                    </p:animScale>
                                  </p:childTnLst>
                                  <p:subTnLst>
                                    <p:audio>
                                      <p:cMediaNode>
                                        <p:cTn display="0" masterRel="sameClick">
                                          <p:stCondLst>
                                            <p:cond evt="begin" delay="0">
                                              <p:tn val="31"/>
                                            </p:cond>
                                          </p:stCondLst>
                                          <p:endCondLst>
                                            <p:cond evt="onStopAudio" delay="0">
                                              <p:tgtEl>
                                                <p:sldTgt/>
                                              </p:tgtEl>
                                            </p:cond>
                                          </p:endCondLst>
                                        </p:cTn>
                                        <p:tgtEl>
                                          <p:sndTgt r:embed="rId4" name="1013 - sha-wapp.wav"/>
                                        </p:tgtEl>
                                      </p:cMediaNode>
                                    </p:audio>
                                  </p:sub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down)">
                                      <p:cBhvr>
                                        <p:cTn id="51" dur="145">
                                          <p:stCondLst>
                                            <p:cond delay="0"/>
                                          </p:stCondLst>
                                        </p:cTn>
                                        <p:tgtEl>
                                          <p:spTgt spid="10"/>
                                        </p:tgtEl>
                                      </p:cBhvr>
                                    </p:animEffect>
                                    <p:anim calcmode="lin" valueType="num">
                                      <p:cBhvr>
                                        <p:cTn id="52" dur="456"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3" dur="166"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4" dur="166" tmFilter="0, 0; 0.125,0.2665; 0.25,0.4; 0.375,0.465; 0.5,0.5;  0.625,0.535; 0.75,0.6; 0.875,0.7335; 1,1">
                                          <p:stCondLst>
                                            <p:cond delay="166"/>
                                          </p:stCondLst>
                                        </p:cTn>
                                        <p:tgtEl>
                                          <p:spTgt spid="10"/>
                                        </p:tgtEl>
                                        <p:attrNameLst>
                                          <p:attrName>ppt_y</p:attrName>
                                        </p:attrNameLst>
                                      </p:cBhvr>
                                      <p:tavLst>
                                        <p:tav tm="0" fmla="#ppt_y-sin(pi*$)/9">
                                          <p:val>
                                            <p:fltVal val="0"/>
                                          </p:val>
                                        </p:tav>
                                        <p:tav tm="100000">
                                          <p:val>
                                            <p:fltVal val="1"/>
                                          </p:val>
                                        </p:tav>
                                      </p:tavLst>
                                    </p:anim>
                                    <p:anim calcmode="lin" valueType="num">
                                      <p:cBhvr>
                                        <p:cTn id="55" dur="83" tmFilter="0, 0; 0.125,0.2665; 0.25,0.4; 0.375,0.465; 0.5,0.5;  0.625,0.535; 0.75,0.6; 0.875,0.7335; 1,1">
                                          <p:stCondLst>
                                            <p:cond delay="331"/>
                                          </p:stCondLst>
                                        </p:cTn>
                                        <p:tgtEl>
                                          <p:spTgt spid="10"/>
                                        </p:tgtEl>
                                        <p:attrNameLst>
                                          <p:attrName>ppt_y</p:attrName>
                                        </p:attrNameLst>
                                      </p:cBhvr>
                                      <p:tavLst>
                                        <p:tav tm="0" fmla="#ppt_y-sin(pi*$)/27">
                                          <p:val>
                                            <p:fltVal val="0"/>
                                          </p:val>
                                        </p:tav>
                                        <p:tav tm="100000">
                                          <p:val>
                                            <p:fltVal val="1"/>
                                          </p:val>
                                        </p:tav>
                                      </p:tavLst>
                                    </p:anim>
                                    <p:anim calcmode="lin" valueType="num">
                                      <p:cBhvr>
                                        <p:cTn id="56" dur="41" tmFilter="0, 0; 0.125,0.2665; 0.25,0.4; 0.375,0.465; 0.5,0.5;  0.625,0.535; 0.75,0.6; 0.875,0.7335; 1,1">
                                          <p:stCondLst>
                                            <p:cond delay="414"/>
                                          </p:stCondLst>
                                        </p:cTn>
                                        <p:tgtEl>
                                          <p:spTgt spid="10"/>
                                        </p:tgtEl>
                                        <p:attrNameLst>
                                          <p:attrName>ppt_y</p:attrName>
                                        </p:attrNameLst>
                                      </p:cBhvr>
                                      <p:tavLst>
                                        <p:tav tm="0" fmla="#ppt_y-sin(pi*$)/81">
                                          <p:val>
                                            <p:fltVal val="0"/>
                                          </p:val>
                                        </p:tav>
                                        <p:tav tm="100000">
                                          <p:val>
                                            <p:fltVal val="1"/>
                                          </p:val>
                                        </p:tav>
                                      </p:tavLst>
                                    </p:anim>
                                    <p:animScale>
                                      <p:cBhvr>
                                        <p:cTn id="57" dur="7">
                                          <p:stCondLst>
                                            <p:cond delay="163"/>
                                          </p:stCondLst>
                                        </p:cTn>
                                        <p:tgtEl>
                                          <p:spTgt spid="10"/>
                                        </p:tgtEl>
                                      </p:cBhvr>
                                      <p:to x="100000" y="60000"/>
                                    </p:animScale>
                                    <p:animScale>
                                      <p:cBhvr>
                                        <p:cTn id="58" dur="42" decel="50000">
                                          <p:stCondLst>
                                            <p:cond delay="169"/>
                                          </p:stCondLst>
                                        </p:cTn>
                                        <p:tgtEl>
                                          <p:spTgt spid="10"/>
                                        </p:tgtEl>
                                      </p:cBhvr>
                                      <p:to x="100000" y="100000"/>
                                    </p:animScale>
                                    <p:animScale>
                                      <p:cBhvr>
                                        <p:cTn id="59" dur="7">
                                          <p:stCondLst>
                                            <p:cond delay="328"/>
                                          </p:stCondLst>
                                        </p:cTn>
                                        <p:tgtEl>
                                          <p:spTgt spid="10"/>
                                        </p:tgtEl>
                                      </p:cBhvr>
                                      <p:to x="100000" y="80000"/>
                                    </p:animScale>
                                    <p:animScale>
                                      <p:cBhvr>
                                        <p:cTn id="60" dur="42" decel="50000">
                                          <p:stCondLst>
                                            <p:cond delay="335"/>
                                          </p:stCondLst>
                                        </p:cTn>
                                        <p:tgtEl>
                                          <p:spTgt spid="10"/>
                                        </p:tgtEl>
                                      </p:cBhvr>
                                      <p:to x="100000" y="100000"/>
                                    </p:animScale>
                                    <p:animScale>
                                      <p:cBhvr>
                                        <p:cTn id="61" dur="7">
                                          <p:stCondLst>
                                            <p:cond delay="411"/>
                                          </p:stCondLst>
                                        </p:cTn>
                                        <p:tgtEl>
                                          <p:spTgt spid="10"/>
                                        </p:tgtEl>
                                      </p:cBhvr>
                                      <p:to x="100000" y="90000"/>
                                    </p:animScale>
                                    <p:animScale>
                                      <p:cBhvr>
                                        <p:cTn id="62" dur="42" decel="50000">
                                          <p:stCondLst>
                                            <p:cond delay="417"/>
                                          </p:stCondLst>
                                        </p:cTn>
                                        <p:tgtEl>
                                          <p:spTgt spid="10"/>
                                        </p:tgtEl>
                                      </p:cBhvr>
                                      <p:to x="100000" y="100000"/>
                                    </p:animScale>
                                    <p:animScale>
                                      <p:cBhvr>
                                        <p:cTn id="63" dur="7">
                                          <p:stCondLst>
                                            <p:cond delay="452"/>
                                          </p:stCondLst>
                                        </p:cTn>
                                        <p:tgtEl>
                                          <p:spTgt spid="10"/>
                                        </p:tgtEl>
                                      </p:cBhvr>
                                      <p:to x="100000" y="95000"/>
                                    </p:animScale>
                                    <p:animScale>
                                      <p:cBhvr>
                                        <p:cTn id="64" dur="42" decel="50000">
                                          <p:stCondLst>
                                            <p:cond delay="459"/>
                                          </p:stCondLst>
                                        </p:cTn>
                                        <p:tgtEl>
                                          <p:spTgt spid="10"/>
                                        </p:tgtEl>
                                      </p:cBhvr>
                                      <p:to x="100000" y="100000"/>
                                    </p:animScale>
                                  </p:childTnLst>
                                  <p:subTnLst>
                                    <p:audio>
                                      <p:cMediaNode>
                                        <p:cTn display="0" masterRel="sameClick">
                                          <p:stCondLst>
                                            <p:cond evt="begin" delay="0">
                                              <p:tn val="49"/>
                                            </p:cond>
                                          </p:stCondLst>
                                          <p:endCondLst>
                                            <p:cond evt="onStopAudio" delay="0">
                                              <p:tgtEl>
                                                <p:sldTgt/>
                                              </p:tgtEl>
                                            </p:cond>
                                          </p:endCondLst>
                                        </p:cTn>
                                        <p:tgtEl>
                                          <p:sndTgt r:embed="rId4" name="1013 - sha-wapp.wav"/>
                                        </p:tgtEl>
                                      </p:cMediaNode>
                                    </p:audio>
                                  </p:sub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down)">
                                      <p:cBhvr>
                                        <p:cTn id="69" dur="145">
                                          <p:stCondLst>
                                            <p:cond delay="0"/>
                                          </p:stCondLst>
                                        </p:cTn>
                                        <p:tgtEl>
                                          <p:spTgt spid="11"/>
                                        </p:tgtEl>
                                      </p:cBhvr>
                                    </p:animEffect>
                                    <p:anim calcmode="lin" valueType="num">
                                      <p:cBhvr>
                                        <p:cTn id="70" dur="456"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1" dur="166"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2" dur="166" tmFilter="0, 0; 0.125,0.2665; 0.25,0.4; 0.375,0.465; 0.5,0.5;  0.625,0.535; 0.75,0.6; 0.875,0.7335; 1,1">
                                          <p:stCondLst>
                                            <p:cond delay="166"/>
                                          </p:stCondLst>
                                        </p:cTn>
                                        <p:tgtEl>
                                          <p:spTgt spid="11"/>
                                        </p:tgtEl>
                                        <p:attrNameLst>
                                          <p:attrName>ppt_y</p:attrName>
                                        </p:attrNameLst>
                                      </p:cBhvr>
                                      <p:tavLst>
                                        <p:tav tm="0" fmla="#ppt_y-sin(pi*$)/9">
                                          <p:val>
                                            <p:fltVal val="0"/>
                                          </p:val>
                                        </p:tav>
                                        <p:tav tm="100000">
                                          <p:val>
                                            <p:fltVal val="1"/>
                                          </p:val>
                                        </p:tav>
                                      </p:tavLst>
                                    </p:anim>
                                    <p:anim calcmode="lin" valueType="num">
                                      <p:cBhvr>
                                        <p:cTn id="73" dur="83" tmFilter="0, 0; 0.125,0.2665; 0.25,0.4; 0.375,0.465; 0.5,0.5;  0.625,0.535; 0.75,0.6; 0.875,0.7335; 1,1">
                                          <p:stCondLst>
                                            <p:cond delay="331"/>
                                          </p:stCondLst>
                                        </p:cTn>
                                        <p:tgtEl>
                                          <p:spTgt spid="11"/>
                                        </p:tgtEl>
                                        <p:attrNameLst>
                                          <p:attrName>ppt_y</p:attrName>
                                        </p:attrNameLst>
                                      </p:cBhvr>
                                      <p:tavLst>
                                        <p:tav tm="0" fmla="#ppt_y-sin(pi*$)/27">
                                          <p:val>
                                            <p:fltVal val="0"/>
                                          </p:val>
                                        </p:tav>
                                        <p:tav tm="100000">
                                          <p:val>
                                            <p:fltVal val="1"/>
                                          </p:val>
                                        </p:tav>
                                      </p:tavLst>
                                    </p:anim>
                                    <p:anim calcmode="lin" valueType="num">
                                      <p:cBhvr>
                                        <p:cTn id="74" dur="41" tmFilter="0, 0; 0.125,0.2665; 0.25,0.4; 0.375,0.465; 0.5,0.5;  0.625,0.535; 0.75,0.6; 0.875,0.7335; 1,1">
                                          <p:stCondLst>
                                            <p:cond delay="414"/>
                                          </p:stCondLst>
                                        </p:cTn>
                                        <p:tgtEl>
                                          <p:spTgt spid="11"/>
                                        </p:tgtEl>
                                        <p:attrNameLst>
                                          <p:attrName>ppt_y</p:attrName>
                                        </p:attrNameLst>
                                      </p:cBhvr>
                                      <p:tavLst>
                                        <p:tav tm="0" fmla="#ppt_y-sin(pi*$)/81">
                                          <p:val>
                                            <p:fltVal val="0"/>
                                          </p:val>
                                        </p:tav>
                                        <p:tav tm="100000">
                                          <p:val>
                                            <p:fltVal val="1"/>
                                          </p:val>
                                        </p:tav>
                                      </p:tavLst>
                                    </p:anim>
                                    <p:animScale>
                                      <p:cBhvr>
                                        <p:cTn id="75" dur="7">
                                          <p:stCondLst>
                                            <p:cond delay="163"/>
                                          </p:stCondLst>
                                        </p:cTn>
                                        <p:tgtEl>
                                          <p:spTgt spid="11"/>
                                        </p:tgtEl>
                                      </p:cBhvr>
                                      <p:to x="100000" y="60000"/>
                                    </p:animScale>
                                    <p:animScale>
                                      <p:cBhvr>
                                        <p:cTn id="76" dur="42" decel="50000">
                                          <p:stCondLst>
                                            <p:cond delay="169"/>
                                          </p:stCondLst>
                                        </p:cTn>
                                        <p:tgtEl>
                                          <p:spTgt spid="11"/>
                                        </p:tgtEl>
                                      </p:cBhvr>
                                      <p:to x="100000" y="100000"/>
                                    </p:animScale>
                                    <p:animScale>
                                      <p:cBhvr>
                                        <p:cTn id="77" dur="7">
                                          <p:stCondLst>
                                            <p:cond delay="328"/>
                                          </p:stCondLst>
                                        </p:cTn>
                                        <p:tgtEl>
                                          <p:spTgt spid="11"/>
                                        </p:tgtEl>
                                      </p:cBhvr>
                                      <p:to x="100000" y="80000"/>
                                    </p:animScale>
                                    <p:animScale>
                                      <p:cBhvr>
                                        <p:cTn id="78" dur="42" decel="50000">
                                          <p:stCondLst>
                                            <p:cond delay="335"/>
                                          </p:stCondLst>
                                        </p:cTn>
                                        <p:tgtEl>
                                          <p:spTgt spid="11"/>
                                        </p:tgtEl>
                                      </p:cBhvr>
                                      <p:to x="100000" y="100000"/>
                                    </p:animScale>
                                    <p:animScale>
                                      <p:cBhvr>
                                        <p:cTn id="79" dur="7">
                                          <p:stCondLst>
                                            <p:cond delay="411"/>
                                          </p:stCondLst>
                                        </p:cTn>
                                        <p:tgtEl>
                                          <p:spTgt spid="11"/>
                                        </p:tgtEl>
                                      </p:cBhvr>
                                      <p:to x="100000" y="90000"/>
                                    </p:animScale>
                                    <p:animScale>
                                      <p:cBhvr>
                                        <p:cTn id="80" dur="42" decel="50000">
                                          <p:stCondLst>
                                            <p:cond delay="417"/>
                                          </p:stCondLst>
                                        </p:cTn>
                                        <p:tgtEl>
                                          <p:spTgt spid="11"/>
                                        </p:tgtEl>
                                      </p:cBhvr>
                                      <p:to x="100000" y="100000"/>
                                    </p:animScale>
                                    <p:animScale>
                                      <p:cBhvr>
                                        <p:cTn id="81" dur="7">
                                          <p:stCondLst>
                                            <p:cond delay="452"/>
                                          </p:stCondLst>
                                        </p:cTn>
                                        <p:tgtEl>
                                          <p:spTgt spid="11"/>
                                        </p:tgtEl>
                                      </p:cBhvr>
                                      <p:to x="100000" y="95000"/>
                                    </p:animScale>
                                    <p:animScale>
                                      <p:cBhvr>
                                        <p:cTn id="82" dur="42" decel="50000">
                                          <p:stCondLst>
                                            <p:cond delay="459"/>
                                          </p:stCondLst>
                                        </p:cTn>
                                        <p:tgtEl>
                                          <p:spTgt spid="11"/>
                                        </p:tgtEl>
                                      </p:cBhvr>
                                      <p:to x="100000" y="100000"/>
                                    </p:animScale>
                                  </p:childTnLst>
                                  <p:subTnLst>
                                    <p:audio>
                                      <p:cMediaNode>
                                        <p:cTn display="0" masterRel="sameClick">
                                          <p:stCondLst>
                                            <p:cond evt="begin" delay="0">
                                              <p:tn val="67"/>
                                            </p:cond>
                                          </p:stCondLst>
                                          <p:endCondLst>
                                            <p:cond evt="onStopAudio" delay="0">
                                              <p:tgtEl>
                                                <p:sldTgt/>
                                              </p:tgtEl>
                                            </p:cond>
                                          </p:endCondLst>
                                        </p:cTn>
                                        <p:tgtEl>
                                          <p:sndTgt r:embed="rId4" name="1013 - sha-wap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20100612_200px-Blue_card.svg.png"/>
          <p:cNvPicPr>
            <a:picLocks noChangeAspect="1"/>
          </p:cNvPicPr>
          <p:nvPr/>
        </p:nvPicPr>
        <p:blipFill>
          <a:blip r:embed="rId5" cstate="print">
            <a:duotone>
              <a:prstClr val="black"/>
              <a:schemeClr val="accent2">
                <a:tint val="45000"/>
                <a:satMod val="400000"/>
              </a:schemeClr>
            </a:duotone>
          </a:blip>
          <a:stretch>
            <a:fillRect/>
          </a:stretch>
        </p:blipFill>
        <p:spPr>
          <a:xfrm>
            <a:off x="2267744" y="692696"/>
            <a:ext cx="4608512" cy="1981200"/>
          </a:xfrm>
          <a:prstGeom prst="rect">
            <a:avLst/>
          </a:prstGeom>
        </p:spPr>
      </p:pic>
      <p:pic>
        <p:nvPicPr>
          <p:cNvPr id="4" name="صورة 3" descr="20100612_200px-Blue_card.svg.png"/>
          <p:cNvPicPr>
            <a:picLocks noChangeAspect="1"/>
          </p:cNvPicPr>
          <p:nvPr/>
        </p:nvPicPr>
        <p:blipFill>
          <a:blip r:embed="rId5" cstate="print"/>
          <a:stretch>
            <a:fillRect/>
          </a:stretch>
        </p:blipFill>
        <p:spPr>
          <a:xfrm>
            <a:off x="2627784" y="3536032"/>
            <a:ext cx="3888432" cy="1981200"/>
          </a:xfrm>
          <a:prstGeom prst="rect">
            <a:avLst/>
          </a:prstGeom>
        </p:spPr>
      </p:pic>
      <p:sp>
        <p:nvSpPr>
          <p:cNvPr id="2" name="مستطيل 1"/>
          <p:cNvSpPr/>
          <p:nvPr/>
        </p:nvSpPr>
        <p:spPr>
          <a:xfrm>
            <a:off x="2555776" y="1052736"/>
            <a:ext cx="4012637" cy="1107996"/>
          </a:xfrm>
          <a:prstGeom prst="rect">
            <a:avLst/>
          </a:prstGeom>
        </p:spPr>
        <p:txBody>
          <a:bodyPr wrap="none">
            <a:spAutoFit/>
          </a:bodyPr>
          <a:lstStyle/>
          <a:p>
            <a:pPr algn="ctr"/>
            <a:r>
              <a:rPr lang="ar-EG" sz="6600" b="1" dirty="0">
                <a:solidFill>
                  <a:srgbClr val="FFFF00"/>
                </a:solidFill>
              </a:rPr>
              <a:t>الدرس الثالث </a:t>
            </a:r>
            <a:endParaRPr lang="ar-SA" sz="6600" dirty="0">
              <a:solidFill>
                <a:srgbClr val="FFFF00"/>
              </a:solidFill>
            </a:endParaRPr>
          </a:p>
        </p:txBody>
      </p:sp>
      <p:sp>
        <p:nvSpPr>
          <p:cNvPr id="70657" name="Rectangle 1"/>
          <p:cNvSpPr>
            <a:spLocks noChangeArrowheads="1"/>
          </p:cNvSpPr>
          <p:nvPr/>
        </p:nvSpPr>
        <p:spPr bwMode="auto">
          <a:xfrm>
            <a:off x="2906568" y="3921914"/>
            <a:ext cx="3249608" cy="110799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6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أنواع الخبر</a:t>
            </a:r>
            <a:endParaRPr kumimoji="0" lang="ar-EG"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p:sndAc>
      <p:stSnd>
        <p:snd r:embed="rId2" name="BONGO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subTnLst>
                                    <p:audio>
                                      <p:cMediaNode>
                                        <p:cTn display="0" masterRel="sameClick">
                                          <p:stCondLst>
                                            <p:cond evt="begin" delay="0">
                                              <p:tn val="8"/>
                                            </p:cond>
                                          </p:stCondLst>
                                          <p:endCondLst>
                                            <p:cond evt="onStopAudio" delay="0">
                                              <p:tgtEl>
                                                <p:sldTgt/>
                                              </p:tgtEl>
                                            </p:cond>
                                          </p:endCondLst>
                                        </p:cTn>
                                        <p:tgtEl>
                                          <p:sndTgt r:embed="rId3" name="type.wav"/>
                                        </p:tgtEl>
                                      </p:cMediaNode>
                                    </p:audio>
                                  </p:subTnLst>
                                </p:cTn>
                              </p:par>
                            </p:childTnLst>
                          </p:cTn>
                        </p:par>
                      </p:childTnLst>
                    </p:cTn>
                  </p:par>
                  <p:par>
                    <p:cTn id="11" fill="hold">
                      <p:stCondLst>
                        <p:cond delay="indefinite"/>
                      </p:stCondLst>
                      <p:childTnLst>
                        <p:par>
                          <p:cTn id="12" fill="hold">
                            <p:stCondLst>
                              <p:cond delay="0"/>
                            </p:stCondLst>
                            <p:childTnLst>
                              <p:par>
                                <p:cTn id="13" presetID="12" presetClass="entr" presetSubtype="2"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lide(fromRight)">
                                      <p:cBhvr>
                                        <p:cTn id="15" dur="500"/>
                                        <p:tgtEl>
                                          <p:spTgt spid="4"/>
                                        </p:tgtEl>
                                      </p:cBhvr>
                                    </p:animEffect>
                                  </p:childTnLst>
                                  <p:subTnLst>
                                    <p:audio>
                                      <p:cMediaNode>
                                        <p:cTn display="0" masterRel="sameClick">
                                          <p:stCondLst>
                                            <p:cond evt="begin" delay="0">
                                              <p:tn val="13"/>
                                            </p:cond>
                                          </p:stCondLst>
                                          <p:endCondLst>
                                            <p:cond evt="onStopAudio" delay="0">
                                              <p:tgtEl>
                                                <p:sldTgt/>
                                              </p:tgtEl>
                                            </p:cond>
                                          </p:endCondLst>
                                        </p:cTn>
                                        <p:tgtEl>
                                          <p:sndTgt r:embed="rId4" name="push.wav"/>
                                        </p:tgtEl>
                                      </p:cMediaNode>
                                    </p:audio>
                                  </p:subTnLst>
                                </p:cTn>
                              </p:par>
                              <p:par>
                                <p:cTn id="16" presetID="12" presetClass="entr" presetSubtype="2" fill="hold" grpId="0" nodeType="withEffect">
                                  <p:stCondLst>
                                    <p:cond delay="0"/>
                                  </p:stCondLst>
                                  <p:childTnLst>
                                    <p:set>
                                      <p:cBhvr>
                                        <p:cTn id="17" dur="1" fill="hold">
                                          <p:stCondLst>
                                            <p:cond delay="0"/>
                                          </p:stCondLst>
                                        </p:cTn>
                                        <p:tgtEl>
                                          <p:spTgt spid="70657"/>
                                        </p:tgtEl>
                                        <p:attrNameLst>
                                          <p:attrName>style.visibility</p:attrName>
                                        </p:attrNameLst>
                                      </p:cBhvr>
                                      <p:to>
                                        <p:strVal val="visible"/>
                                      </p:to>
                                    </p:set>
                                    <p:animEffect transition="in" filter="slide(fromRight)">
                                      <p:cBhvr>
                                        <p:cTn id="18" dur="500"/>
                                        <p:tgtEl>
                                          <p:spTgt spid="70657"/>
                                        </p:tgtEl>
                                      </p:cBhvr>
                                    </p:animEffect>
                                  </p:childTnLst>
                                  <p:subTnLst>
                                    <p:audio>
                                      <p:cMediaNode>
                                        <p:cTn display="0" masterRel="sameClick">
                                          <p:stCondLst>
                                            <p:cond evt="begin" delay="0">
                                              <p:tn val="16"/>
                                            </p:cond>
                                          </p:stCondLst>
                                          <p:endCondLst>
                                            <p:cond evt="onStopAudio" delay="0">
                                              <p:tgtEl>
                                                <p:sldTgt/>
                                              </p:tgtEl>
                                            </p:cond>
                                          </p:endCondLst>
                                        </p:cTn>
                                        <p:tgtEl>
                                          <p:sndTgt r:embed="rId4"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065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p:cNvGrpSpPr/>
          <p:nvPr/>
        </p:nvGrpSpPr>
        <p:grpSpPr>
          <a:xfrm>
            <a:off x="179512" y="0"/>
            <a:ext cx="8712968" cy="1484784"/>
            <a:chOff x="179512" y="620688"/>
            <a:chExt cx="8712968" cy="914400"/>
          </a:xfrm>
        </p:grpSpPr>
        <p:sp>
          <p:nvSpPr>
            <p:cNvPr id="3" name="إطار 2"/>
            <p:cNvSpPr/>
            <p:nvPr/>
          </p:nvSpPr>
          <p:spPr>
            <a:xfrm>
              <a:off x="179512" y="620688"/>
              <a:ext cx="8712968" cy="914400"/>
            </a:xfrm>
            <a:prstGeom prst="frame">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4" name="مستطيل مستدير الزوايا 3"/>
            <p:cNvSpPr/>
            <p:nvPr/>
          </p:nvSpPr>
          <p:spPr>
            <a:xfrm>
              <a:off x="395536" y="764704"/>
              <a:ext cx="8280920" cy="648072"/>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5" name="Rectangle 1"/>
          <p:cNvSpPr>
            <a:spLocks noChangeArrowheads="1"/>
          </p:cNvSpPr>
          <p:nvPr/>
        </p:nvSpPr>
        <p:spPr bwMode="auto">
          <a:xfrm>
            <a:off x="539552" y="184865"/>
            <a:ext cx="7978671"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ar-EG" sz="3200" b="1" dirty="0" smtClean="0"/>
              <a:t>5. </a:t>
            </a:r>
            <a:r>
              <a:rPr lang="ar-EG" sz="3200" b="1" dirty="0"/>
              <a:t>غيّر صياغة جملة الخبر (التي تحتها خط) كما في </a:t>
            </a:r>
            <a:r>
              <a:rPr lang="ar-EG" sz="3200" b="1" dirty="0" smtClean="0"/>
              <a:t>المثال </a:t>
            </a:r>
            <a:r>
              <a:rPr lang="ar-EG" sz="3200" b="1" dirty="0"/>
              <a:t>ثم أكمل الاستنتاج:</a:t>
            </a:r>
            <a:endParaRPr lang="en-US" sz="3200" dirty="0"/>
          </a:p>
        </p:txBody>
      </p:sp>
      <p:graphicFrame>
        <p:nvGraphicFramePr>
          <p:cNvPr id="6" name="جدول 5"/>
          <p:cNvGraphicFramePr>
            <a:graphicFrameLocks noGrp="1"/>
          </p:cNvGraphicFramePr>
          <p:nvPr/>
        </p:nvGraphicFramePr>
        <p:xfrm>
          <a:off x="0" y="1556792"/>
          <a:ext cx="9144000" cy="5301208"/>
        </p:xfrm>
        <a:graphic>
          <a:graphicData uri="http://schemas.openxmlformats.org/drawingml/2006/table">
            <a:tbl>
              <a:tblPr rtl="1" firstRow="1" bandRow="1">
                <a:tableStyleId>{21E4AEA4-8DFA-4A89-87EB-49C32662AFE0}</a:tableStyleId>
              </a:tblPr>
              <a:tblGrid>
                <a:gridCol w="627304"/>
                <a:gridCol w="4095648"/>
                <a:gridCol w="4421048"/>
              </a:tblGrid>
              <a:tr h="662651">
                <a:tc>
                  <a:txBody>
                    <a:bodyPr/>
                    <a:lstStyle/>
                    <a:p>
                      <a:pPr rtl="1"/>
                      <a:endParaRPr lang="ar-SA" dirty="0"/>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rgbClr val="00B0F0"/>
                    </a:solidFill>
                  </a:tcPr>
                </a:tc>
                <a:tc>
                  <a:txBody>
                    <a:bodyPr/>
                    <a:lstStyle/>
                    <a:p>
                      <a:pPr rtl="1"/>
                      <a:endParaRPr lang="ar-SA" dirty="0"/>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rgbClr val="00B0F0"/>
                    </a:solidFill>
                  </a:tcPr>
                </a:tc>
                <a:tc>
                  <a:txBody>
                    <a:bodyPr/>
                    <a:lstStyle/>
                    <a:p>
                      <a:pPr rtl="1"/>
                      <a:endParaRPr lang="ar-SA" dirty="0"/>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rgbClr val="00B0F0"/>
                    </a:solidFill>
                  </a:tcPr>
                </a:tc>
              </a:tr>
              <a:tr h="662651">
                <a:tc>
                  <a:txBody>
                    <a:bodyPr/>
                    <a:lstStyle/>
                    <a:p>
                      <a:pPr rtl="1"/>
                      <a:endParaRPr lang="ar-SA" dirty="0"/>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3500000" scaled="1"/>
                      <a:tileRect/>
                    </a:gradFill>
                  </a:tcPr>
                </a:tc>
                <a:tc>
                  <a:txBody>
                    <a:bodyPr/>
                    <a:lstStyle/>
                    <a:p>
                      <a:pPr rtl="1"/>
                      <a:endParaRPr lang="ar-SA" dirty="0"/>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3500000" scaled="1"/>
                      <a:tileRect/>
                    </a:gradFill>
                  </a:tcPr>
                </a:tc>
                <a:tc>
                  <a:txBody>
                    <a:bodyPr/>
                    <a:lstStyle/>
                    <a:p>
                      <a:pPr rtl="1"/>
                      <a:endParaRPr lang="ar-SA" dirty="0"/>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3500000" scaled="1"/>
                      <a:tileRect/>
                    </a:gradFill>
                  </a:tcPr>
                </a:tc>
              </a:tr>
              <a:tr h="662651">
                <a:tc>
                  <a:txBody>
                    <a:bodyPr/>
                    <a:lstStyle/>
                    <a:p>
                      <a:pPr rtl="1"/>
                      <a:endParaRPr lang="ar-SA" dirty="0"/>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rtl="1"/>
                      <a:endParaRPr lang="ar-SA" dirty="0"/>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rtl="1"/>
                      <a:endParaRPr lang="ar-SA" dirty="0"/>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r>
              <a:tr h="662651">
                <a:tc>
                  <a:txBody>
                    <a:bodyPr/>
                    <a:lstStyle/>
                    <a:p>
                      <a:pPr rtl="1"/>
                      <a:endParaRPr lang="ar-SA" dirty="0"/>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3500000" scaled="1"/>
                      <a:tileRect/>
                    </a:gradFill>
                  </a:tcPr>
                </a:tc>
                <a:tc>
                  <a:txBody>
                    <a:bodyPr/>
                    <a:lstStyle/>
                    <a:p>
                      <a:pPr rtl="1"/>
                      <a:endParaRPr lang="ar-SA" dirty="0"/>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3500000" scaled="1"/>
                      <a:tileRect/>
                    </a:gradFill>
                  </a:tcPr>
                </a:tc>
                <a:tc>
                  <a:txBody>
                    <a:bodyPr/>
                    <a:lstStyle/>
                    <a:p>
                      <a:pPr rtl="1"/>
                      <a:endParaRPr lang="ar-SA" dirty="0"/>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3500000" scaled="1"/>
                      <a:tileRect/>
                    </a:gradFill>
                  </a:tcPr>
                </a:tc>
              </a:tr>
              <a:tr h="662651">
                <a:tc>
                  <a:txBody>
                    <a:bodyPr/>
                    <a:lstStyle/>
                    <a:p>
                      <a:pPr rtl="1"/>
                      <a:endParaRPr lang="ar-SA" dirty="0"/>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rtl="1"/>
                      <a:endParaRPr lang="ar-SA" dirty="0"/>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rtl="1"/>
                      <a:endParaRPr lang="ar-SA" dirty="0"/>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r>
              <a:tr h="662651">
                <a:tc>
                  <a:txBody>
                    <a:bodyPr/>
                    <a:lstStyle/>
                    <a:p>
                      <a:pPr rtl="1"/>
                      <a:endParaRPr lang="ar-SA" dirty="0"/>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3500000" scaled="1"/>
                      <a:tileRect/>
                    </a:gradFill>
                  </a:tcPr>
                </a:tc>
                <a:tc>
                  <a:txBody>
                    <a:bodyPr/>
                    <a:lstStyle/>
                    <a:p>
                      <a:pPr rtl="1"/>
                      <a:endParaRPr lang="ar-SA" dirty="0"/>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3500000" scaled="1"/>
                      <a:tileRect/>
                    </a:gradFill>
                  </a:tcPr>
                </a:tc>
                <a:tc>
                  <a:txBody>
                    <a:bodyPr/>
                    <a:lstStyle/>
                    <a:p>
                      <a:pPr rtl="1"/>
                      <a:endParaRPr lang="ar-SA" dirty="0"/>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3500000" scaled="1"/>
                      <a:tileRect/>
                    </a:gradFill>
                  </a:tcPr>
                </a:tc>
              </a:tr>
              <a:tr h="662651">
                <a:tc>
                  <a:txBody>
                    <a:bodyPr/>
                    <a:lstStyle/>
                    <a:p>
                      <a:pPr rtl="1"/>
                      <a:endParaRPr lang="ar-SA" dirty="0"/>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rtl="1"/>
                      <a:endParaRPr lang="ar-SA" dirty="0"/>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rtl="1"/>
                      <a:endParaRPr lang="ar-SA" dirty="0"/>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r>
              <a:tr h="662651">
                <a:tc>
                  <a:txBody>
                    <a:bodyPr/>
                    <a:lstStyle/>
                    <a:p>
                      <a:pPr rtl="1"/>
                      <a:endParaRPr lang="ar-SA" dirty="0"/>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3500000" scaled="1"/>
                      <a:tileRect/>
                    </a:gradFill>
                  </a:tcPr>
                </a:tc>
                <a:tc>
                  <a:txBody>
                    <a:bodyPr/>
                    <a:lstStyle/>
                    <a:p>
                      <a:pPr rtl="1"/>
                      <a:endParaRPr lang="ar-SA" dirty="0"/>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3500000" scaled="1"/>
                      <a:tileRect/>
                    </a:gradFill>
                  </a:tcPr>
                </a:tc>
                <a:tc>
                  <a:txBody>
                    <a:bodyPr/>
                    <a:lstStyle/>
                    <a:p>
                      <a:pPr rtl="1"/>
                      <a:endParaRPr lang="ar-SA" dirty="0"/>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3500000" scaled="1"/>
                      <a:tileRect/>
                    </a:gradFill>
                  </a:tcPr>
                </a:tc>
              </a:tr>
            </a:tbl>
          </a:graphicData>
        </a:graphic>
      </p:graphicFrame>
      <p:sp>
        <p:nvSpPr>
          <p:cNvPr id="7" name="مستطيل 6"/>
          <p:cNvSpPr/>
          <p:nvPr/>
        </p:nvSpPr>
        <p:spPr>
          <a:xfrm>
            <a:off x="8676456" y="1558533"/>
            <a:ext cx="351378" cy="646331"/>
          </a:xfrm>
          <a:prstGeom prst="rect">
            <a:avLst/>
          </a:prstGeom>
        </p:spPr>
        <p:txBody>
          <a:bodyPr wrap="none">
            <a:spAutoFit/>
          </a:bodyPr>
          <a:lstStyle/>
          <a:p>
            <a:r>
              <a:rPr lang="ar-EG" sz="3600" b="1" dirty="0"/>
              <a:t>م</a:t>
            </a:r>
            <a:endParaRPr lang="ar-SA" sz="3600" dirty="0"/>
          </a:p>
        </p:txBody>
      </p:sp>
      <p:sp>
        <p:nvSpPr>
          <p:cNvPr id="8" name="مستطيل 7"/>
          <p:cNvSpPr/>
          <p:nvPr/>
        </p:nvSpPr>
        <p:spPr>
          <a:xfrm>
            <a:off x="5708314" y="1558533"/>
            <a:ext cx="1527982" cy="584775"/>
          </a:xfrm>
          <a:prstGeom prst="rect">
            <a:avLst/>
          </a:prstGeom>
        </p:spPr>
        <p:txBody>
          <a:bodyPr wrap="none">
            <a:spAutoFit/>
          </a:bodyPr>
          <a:lstStyle/>
          <a:p>
            <a:r>
              <a:rPr lang="ar-EG" sz="3200" b="1" dirty="0"/>
              <a:t>القائمة (أ)</a:t>
            </a:r>
            <a:endParaRPr lang="ar-SA" sz="3200" dirty="0"/>
          </a:p>
        </p:txBody>
      </p:sp>
      <p:sp>
        <p:nvSpPr>
          <p:cNvPr id="9" name="مستطيل 8"/>
          <p:cNvSpPr/>
          <p:nvPr/>
        </p:nvSpPr>
        <p:spPr>
          <a:xfrm>
            <a:off x="1115616" y="1558533"/>
            <a:ext cx="1704313" cy="584775"/>
          </a:xfrm>
          <a:prstGeom prst="rect">
            <a:avLst/>
          </a:prstGeom>
        </p:spPr>
        <p:txBody>
          <a:bodyPr wrap="none">
            <a:spAutoFit/>
          </a:bodyPr>
          <a:lstStyle/>
          <a:p>
            <a:r>
              <a:rPr lang="ar-EG" sz="3200" b="1" dirty="0"/>
              <a:t>القائمة (ب)</a:t>
            </a:r>
            <a:endParaRPr lang="ar-SA" sz="3200" dirty="0"/>
          </a:p>
        </p:txBody>
      </p:sp>
      <p:sp>
        <p:nvSpPr>
          <p:cNvPr id="10" name="مستطيل 9"/>
          <p:cNvSpPr/>
          <p:nvPr/>
        </p:nvSpPr>
        <p:spPr>
          <a:xfrm>
            <a:off x="8664152" y="2206605"/>
            <a:ext cx="444352" cy="646331"/>
          </a:xfrm>
          <a:prstGeom prst="rect">
            <a:avLst/>
          </a:prstGeom>
        </p:spPr>
        <p:txBody>
          <a:bodyPr wrap="none">
            <a:spAutoFit/>
          </a:bodyPr>
          <a:lstStyle/>
          <a:p>
            <a:r>
              <a:rPr lang="ar-EG" sz="3600" b="1" dirty="0" smtClean="0"/>
              <a:t>1</a:t>
            </a:r>
            <a:endParaRPr lang="ar-SA" sz="3600" dirty="0"/>
          </a:p>
        </p:txBody>
      </p:sp>
      <p:sp>
        <p:nvSpPr>
          <p:cNvPr id="11" name="مستطيل 10"/>
          <p:cNvSpPr/>
          <p:nvPr/>
        </p:nvSpPr>
        <p:spPr>
          <a:xfrm>
            <a:off x="8664152" y="2928426"/>
            <a:ext cx="444352" cy="646331"/>
          </a:xfrm>
          <a:prstGeom prst="rect">
            <a:avLst/>
          </a:prstGeom>
        </p:spPr>
        <p:txBody>
          <a:bodyPr wrap="none">
            <a:spAutoFit/>
          </a:bodyPr>
          <a:lstStyle/>
          <a:p>
            <a:r>
              <a:rPr lang="ar-EG" sz="3600" b="1" dirty="0" smtClean="0"/>
              <a:t>2</a:t>
            </a:r>
            <a:endParaRPr lang="ar-SA" sz="3600" dirty="0"/>
          </a:p>
        </p:txBody>
      </p:sp>
      <p:sp>
        <p:nvSpPr>
          <p:cNvPr id="12" name="مستطيل 11"/>
          <p:cNvSpPr/>
          <p:nvPr/>
        </p:nvSpPr>
        <p:spPr>
          <a:xfrm>
            <a:off x="8664152" y="3574757"/>
            <a:ext cx="444352" cy="646331"/>
          </a:xfrm>
          <a:prstGeom prst="rect">
            <a:avLst/>
          </a:prstGeom>
        </p:spPr>
        <p:txBody>
          <a:bodyPr wrap="none">
            <a:spAutoFit/>
          </a:bodyPr>
          <a:lstStyle/>
          <a:p>
            <a:r>
              <a:rPr lang="ar-EG" sz="3600" b="1" dirty="0" smtClean="0"/>
              <a:t>3</a:t>
            </a:r>
            <a:endParaRPr lang="ar-SA" sz="3600" dirty="0"/>
          </a:p>
        </p:txBody>
      </p:sp>
      <p:sp>
        <p:nvSpPr>
          <p:cNvPr id="13" name="مستطيل 12"/>
          <p:cNvSpPr/>
          <p:nvPr/>
        </p:nvSpPr>
        <p:spPr>
          <a:xfrm>
            <a:off x="8664152" y="4296578"/>
            <a:ext cx="444352" cy="646331"/>
          </a:xfrm>
          <a:prstGeom prst="rect">
            <a:avLst/>
          </a:prstGeom>
        </p:spPr>
        <p:txBody>
          <a:bodyPr wrap="none">
            <a:spAutoFit/>
          </a:bodyPr>
          <a:lstStyle/>
          <a:p>
            <a:r>
              <a:rPr lang="ar-EG" sz="3600" b="1" dirty="0" smtClean="0"/>
              <a:t>4</a:t>
            </a:r>
            <a:endParaRPr lang="ar-SA" sz="3600" dirty="0"/>
          </a:p>
        </p:txBody>
      </p:sp>
      <p:sp>
        <p:nvSpPr>
          <p:cNvPr id="14" name="مستطيل 13"/>
          <p:cNvSpPr/>
          <p:nvPr/>
        </p:nvSpPr>
        <p:spPr>
          <a:xfrm>
            <a:off x="8664152" y="4942909"/>
            <a:ext cx="444352" cy="646331"/>
          </a:xfrm>
          <a:prstGeom prst="rect">
            <a:avLst/>
          </a:prstGeom>
        </p:spPr>
        <p:txBody>
          <a:bodyPr wrap="none">
            <a:spAutoFit/>
          </a:bodyPr>
          <a:lstStyle/>
          <a:p>
            <a:r>
              <a:rPr lang="ar-EG" sz="3600" b="1" dirty="0" smtClean="0"/>
              <a:t>5</a:t>
            </a:r>
            <a:endParaRPr lang="ar-SA" sz="3600" dirty="0"/>
          </a:p>
        </p:txBody>
      </p:sp>
      <p:sp>
        <p:nvSpPr>
          <p:cNvPr id="15" name="مستطيل 14"/>
          <p:cNvSpPr/>
          <p:nvPr/>
        </p:nvSpPr>
        <p:spPr>
          <a:xfrm>
            <a:off x="8664152" y="5662989"/>
            <a:ext cx="444352" cy="646331"/>
          </a:xfrm>
          <a:prstGeom prst="rect">
            <a:avLst/>
          </a:prstGeom>
        </p:spPr>
        <p:txBody>
          <a:bodyPr wrap="none">
            <a:spAutoFit/>
          </a:bodyPr>
          <a:lstStyle/>
          <a:p>
            <a:r>
              <a:rPr lang="ar-EG" sz="3600" b="1" dirty="0" smtClean="0"/>
              <a:t>6</a:t>
            </a:r>
            <a:endParaRPr lang="ar-SA" sz="3600" dirty="0"/>
          </a:p>
        </p:txBody>
      </p:sp>
      <p:sp>
        <p:nvSpPr>
          <p:cNvPr id="16" name="مستطيل 15"/>
          <p:cNvSpPr/>
          <p:nvPr/>
        </p:nvSpPr>
        <p:spPr>
          <a:xfrm>
            <a:off x="8664152" y="6311061"/>
            <a:ext cx="444352" cy="646331"/>
          </a:xfrm>
          <a:prstGeom prst="rect">
            <a:avLst/>
          </a:prstGeom>
        </p:spPr>
        <p:txBody>
          <a:bodyPr wrap="none">
            <a:spAutoFit/>
          </a:bodyPr>
          <a:lstStyle/>
          <a:p>
            <a:r>
              <a:rPr lang="ar-EG" sz="3600" b="1" dirty="0" smtClean="0"/>
              <a:t>7</a:t>
            </a:r>
            <a:endParaRPr lang="ar-SA" sz="3600" dirty="0"/>
          </a:p>
        </p:txBody>
      </p:sp>
      <p:sp>
        <p:nvSpPr>
          <p:cNvPr id="17" name="مستطيل 16"/>
          <p:cNvSpPr/>
          <p:nvPr/>
        </p:nvSpPr>
        <p:spPr>
          <a:xfrm>
            <a:off x="5353453" y="2196153"/>
            <a:ext cx="3169457" cy="584775"/>
          </a:xfrm>
          <a:prstGeom prst="rect">
            <a:avLst/>
          </a:prstGeom>
        </p:spPr>
        <p:txBody>
          <a:bodyPr wrap="none">
            <a:spAutoFit/>
          </a:bodyPr>
          <a:lstStyle/>
          <a:p>
            <a:r>
              <a:rPr lang="ar-EG" sz="3200" b="1" dirty="0"/>
              <a:t>التطرف </a:t>
            </a:r>
            <a:r>
              <a:rPr lang="ar-EG" sz="3200" b="1" u="sng" dirty="0"/>
              <a:t>نهايته وخيمة.</a:t>
            </a:r>
            <a:endParaRPr lang="en-US" sz="3200" dirty="0"/>
          </a:p>
        </p:txBody>
      </p:sp>
      <p:sp>
        <p:nvSpPr>
          <p:cNvPr id="18" name="مستطيل 17"/>
          <p:cNvSpPr/>
          <p:nvPr/>
        </p:nvSpPr>
        <p:spPr>
          <a:xfrm>
            <a:off x="5714128" y="2916233"/>
            <a:ext cx="2808782" cy="584775"/>
          </a:xfrm>
          <a:prstGeom prst="rect">
            <a:avLst/>
          </a:prstGeom>
        </p:spPr>
        <p:txBody>
          <a:bodyPr wrap="none">
            <a:spAutoFit/>
          </a:bodyPr>
          <a:lstStyle/>
          <a:p>
            <a:r>
              <a:rPr lang="ar-EG" sz="3200" b="1" dirty="0"/>
              <a:t>الحقُّ </a:t>
            </a:r>
            <a:r>
              <a:rPr lang="ar-EG" sz="3200" b="1" u="sng" dirty="0"/>
              <a:t>طريقه واضح.</a:t>
            </a:r>
            <a:endParaRPr lang="en-US" sz="3200" dirty="0"/>
          </a:p>
        </p:txBody>
      </p:sp>
      <p:sp>
        <p:nvSpPr>
          <p:cNvPr id="19" name="مستطيل 18"/>
          <p:cNvSpPr/>
          <p:nvPr/>
        </p:nvSpPr>
        <p:spPr>
          <a:xfrm>
            <a:off x="5225212" y="3566046"/>
            <a:ext cx="3297698" cy="584775"/>
          </a:xfrm>
          <a:prstGeom prst="rect">
            <a:avLst/>
          </a:prstGeom>
        </p:spPr>
        <p:txBody>
          <a:bodyPr wrap="none">
            <a:spAutoFit/>
          </a:bodyPr>
          <a:lstStyle/>
          <a:p>
            <a:r>
              <a:rPr lang="ar-EG" sz="3200" b="1" dirty="0"/>
              <a:t>الشباب</a:t>
            </a:r>
            <a:r>
              <a:rPr lang="ar-EG" sz="3200" b="1" u="sng" dirty="0"/>
              <a:t> طموحاته عالية.</a:t>
            </a:r>
            <a:endParaRPr lang="en-US" sz="3200" dirty="0"/>
          </a:p>
        </p:txBody>
      </p:sp>
      <p:sp>
        <p:nvSpPr>
          <p:cNvPr id="20" name="مستطيل 19"/>
          <p:cNvSpPr/>
          <p:nvPr/>
        </p:nvSpPr>
        <p:spPr>
          <a:xfrm>
            <a:off x="5231624" y="4286126"/>
            <a:ext cx="3291286" cy="584775"/>
          </a:xfrm>
          <a:prstGeom prst="rect">
            <a:avLst/>
          </a:prstGeom>
        </p:spPr>
        <p:txBody>
          <a:bodyPr wrap="none">
            <a:spAutoFit/>
          </a:bodyPr>
          <a:lstStyle/>
          <a:p>
            <a:r>
              <a:rPr lang="ar-EG" sz="3200" b="1" dirty="0"/>
              <a:t>الطبيعة </a:t>
            </a:r>
            <a:r>
              <a:rPr lang="ar-EG" sz="3200" b="1" u="sng" dirty="0"/>
              <a:t>مناظرها جميلة.</a:t>
            </a:r>
            <a:endParaRPr lang="en-US" sz="3200" dirty="0"/>
          </a:p>
        </p:txBody>
      </p:sp>
      <p:sp>
        <p:nvSpPr>
          <p:cNvPr id="21" name="مستطيل 20"/>
          <p:cNvSpPr/>
          <p:nvPr/>
        </p:nvSpPr>
        <p:spPr>
          <a:xfrm>
            <a:off x="5061706" y="4932457"/>
            <a:ext cx="3461204" cy="584775"/>
          </a:xfrm>
          <a:prstGeom prst="rect">
            <a:avLst/>
          </a:prstGeom>
        </p:spPr>
        <p:txBody>
          <a:bodyPr wrap="none">
            <a:spAutoFit/>
          </a:bodyPr>
          <a:lstStyle/>
          <a:p>
            <a:r>
              <a:rPr lang="ar-EG" sz="3200" b="1" dirty="0"/>
              <a:t>المريض </a:t>
            </a:r>
            <a:r>
              <a:rPr lang="ar-EG" sz="3200" b="1" u="sng" dirty="0"/>
              <a:t>حرارته مرتفعة.</a:t>
            </a:r>
            <a:endParaRPr lang="en-US" sz="3200" dirty="0"/>
          </a:p>
        </p:txBody>
      </p:sp>
      <p:sp>
        <p:nvSpPr>
          <p:cNvPr id="22" name="مستطيل 21"/>
          <p:cNvSpPr/>
          <p:nvPr/>
        </p:nvSpPr>
        <p:spPr>
          <a:xfrm>
            <a:off x="5720540" y="5592722"/>
            <a:ext cx="2802370" cy="584775"/>
          </a:xfrm>
          <a:prstGeom prst="rect">
            <a:avLst/>
          </a:prstGeom>
        </p:spPr>
        <p:txBody>
          <a:bodyPr wrap="none">
            <a:spAutoFit/>
          </a:bodyPr>
          <a:lstStyle/>
          <a:p>
            <a:r>
              <a:rPr lang="ar-EG" sz="3200" b="1" dirty="0"/>
              <a:t>الثوب </a:t>
            </a:r>
            <a:r>
              <a:rPr lang="ar-EG" sz="3200" b="1" u="sng" dirty="0"/>
              <a:t>بياضه ناصع.</a:t>
            </a:r>
            <a:endParaRPr lang="en-US" sz="3200" dirty="0"/>
          </a:p>
        </p:txBody>
      </p:sp>
      <p:sp>
        <p:nvSpPr>
          <p:cNvPr id="23" name="مستطيل 22"/>
          <p:cNvSpPr/>
          <p:nvPr/>
        </p:nvSpPr>
        <p:spPr>
          <a:xfrm>
            <a:off x="5589094" y="6300609"/>
            <a:ext cx="2933816" cy="584775"/>
          </a:xfrm>
          <a:prstGeom prst="rect">
            <a:avLst/>
          </a:prstGeom>
        </p:spPr>
        <p:txBody>
          <a:bodyPr wrap="none">
            <a:spAutoFit/>
          </a:bodyPr>
          <a:lstStyle/>
          <a:p>
            <a:r>
              <a:rPr lang="ar-EG" sz="3200" b="1" dirty="0"/>
              <a:t>الصدقة </a:t>
            </a:r>
            <a:r>
              <a:rPr lang="ar-EG" sz="3200" b="1" u="sng" dirty="0"/>
              <a:t>أجرها عظيم.</a:t>
            </a:r>
            <a:endParaRPr lang="en-US" sz="3200" dirty="0"/>
          </a:p>
        </p:txBody>
      </p:sp>
      <p:sp>
        <p:nvSpPr>
          <p:cNvPr id="24" name="مستطيل 23"/>
          <p:cNvSpPr/>
          <p:nvPr/>
        </p:nvSpPr>
        <p:spPr>
          <a:xfrm>
            <a:off x="997579" y="2266420"/>
            <a:ext cx="3057247" cy="584775"/>
          </a:xfrm>
          <a:prstGeom prst="rect">
            <a:avLst/>
          </a:prstGeom>
        </p:spPr>
        <p:txBody>
          <a:bodyPr wrap="none">
            <a:spAutoFit/>
          </a:bodyPr>
          <a:lstStyle/>
          <a:p>
            <a:r>
              <a:rPr lang="ar-EG" sz="3200" b="1" dirty="0"/>
              <a:t>نهاية التطرف وخيمة.</a:t>
            </a:r>
            <a:endParaRPr lang="en-US" sz="3200" dirty="0"/>
          </a:p>
        </p:txBody>
      </p:sp>
      <p:sp>
        <p:nvSpPr>
          <p:cNvPr id="25" name="مستطيل 24"/>
          <p:cNvSpPr/>
          <p:nvPr/>
        </p:nvSpPr>
        <p:spPr>
          <a:xfrm>
            <a:off x="886971" y="3636313"/>
            <a:ext cx="3167855" cy="584775"/>
          </a:xfrm>
          <a:prstGeom prst="rect">
            <a:avLst/>
          </a:prstGeom>
        </p:spPr>
        <p:txBody>
          <a:bodyPr wrap="none">
            <a:spAutoFit/>
          </a:bodyPr>
          <a:lstStyle/>
          <a:p>
            <a:r>
              <a:rPr lang="ar-EG" sz="3200" b="1" dirty="0" smtClean="0">
                <a:solidFill>
                  <a:srgbClr val="FF0000"/>
                </a:solidFill>
              </a:rPr>
              <a:t>طموحات الشباب عالية</a:t>
            </a:r>
            <a:endParaRPr lang="en-US" sz="3200" dirty="0">
              <a:solidFill>
                <a:srgbClr val="FF0000"/>
              </a:solidFill>
            </a:endParaRPr>
          </a:p>
        </p:txBody>
      </p:sp>
      <p:sp>
        <p:nvSpPr>
          <p:cNvPr id="26" name="مستطيل 25"/>
          <p:cNvSpPr/>
          <p:nvPr/>
        </p:nvSpPr>
        <p:spPr>
          <a:xfrm>
            <a:off x="1424272" y="2916233"/>
            <a:ext cx="2643672" cy="584775"/>
          </a:xfrm>
          <a:prstGeom prst="rect">
            <a:avLst/>
          </a:prstGeom>
        </p:spPr>
        <p:txBody>
          <a:bodyPr wrap="none">
            <a:spAutoFit/>
          </a:bodyPr>
          <a:lstStyle/>
          <a:p>
            <a:r>
              <a:rPr lang="ar-EG" sz="3200" b="1" dirty="0" smtClean="0">
                <a:solidFill>
                  <a:srgbClr val="FF0000"/>
                </a:solidFill>
              </a:rPr>
              <a:t>طريق الحق واضح</a:t>
            </a:r>
            <a:endParaRPr lang="en-US" sz="3200" dirty="0" smtClean="0">
              <a:solidFill>
                <a:srgbClr val="FF0000"/>
              </a:solidFill>
            </a:endParaRPr>
          </a:p>
        </p:txBody>
      </p:sp>
      <p:sp>
        <p:nvSpPr>
          <p:cNvPr id="27" name="مستطيل 26"/>
          <p:cNvSpPr/>
          <p:nvPr/>
        </p:nvSpPr>
        <p:spPr>
          <a:xfrm>
            <a:off x="1365608" y="4212377"/>
            <a:ext cx="2712601" cy="584775"/>
          </a:xfrm>
          <a:prstGeom prst="rect">
            <a:avLst/>
          </a:prstGeom>
        </p:spPr>
        <p:txBody>
          <a:bodyPr wrap="none">
            <a:spAutoFit/>
          </a:bodyPr>
          <a:lstStyle/>
          <a:p>
            <a:r>
              <a:rPr lang="ar-EG" sz="3200" b="1" dirty="0" smtClean="0">
                <a:solidFill>
                  <a:srgbClr val="FF0000"/>
                </a:solidFill>
              </a:rPr>
              <a:t>منظر الطبيعة جميل</a:t>
            </a:r>
            <a:endParaRPr lang="en-US" sz="3200" dirty="0" smtClean="0">
              <a:solidFill>
                <a:srgbClr val="FF0000"/>
              </a:solidFill>
            </a:endParaRPr>
          </a:p>
        </p:txBody>
      </p:sp>
      <p:sp>
        <p:nvSpPr>
          <p:cNvPr id="28" name="مستطيل 27"/>
          <p:cNvSpPr/>
          <p:nvPr/>
        </p:nvSpPr>
        <p:spPr>
          <a:xfrm>
            <a:off x="871883" y="4941168"/>
            <a:ext cx="3206326" cy="584775"/>
          </a:xfrm>
          <a:prstGeom prst="rect">
            <a:avLst/>
          </a:prstGeom>
        </p:spPr>
        <p:txBody>
          <a:bodyPr wrap="none">
            <a:spAutoFit/>
          </a:bodyPr>
          <a:lstStyle/>
          <a:p>
            <a:r>
              <a:rPr lang="ar-EG" sz="3200" b="1" dirty="0" smtClean="0">
                <a:solidFill>
                  <a:srgbClr val="FF0000"/>
                </a:solidFill>
              </a:rPr>
              <a:t>حرارة المريض مرتفعة</a:t>
            </a:r>
            <a:endParaRPr lang="en-US" sz="3200" dirty="0" smtClean="0">
              <a:solidFill>
                <a:srgbClr val="FF0000"/>
              </a:solidFill>
            </a:endParaRPr>
          </a:p>
        </p:txBody>
      </p:sp>
      <p:sp>
        <p:nvSpPr>
          <p:cNvPr id="29" name="مستطيل 28"/>
          <p:cNvSpPr/>
          <p:nvPr/>
        </p:nvSpPr>
        <p:spPr>
          <a:xfrm>
            <a:off x="1440949" y="5589240"/>
            <a:ext cx="2637260" cy="584775"/>
          </a:xfrm>
          <a:prstGeom prst="rect">
            <a:avLst/>
          </a:prstGeom>
        </p:spPr>
        <p:txBody>
          <a:bodyPr wrap="none">
            <a:spAutoFit/>
          </a:bodyPr>
          <a:lstStyle/>
          <a:p>
            <a:r>
              <a:rPr lang="ar-EG" sz="3200" b="1" dirty="0" smtClean="0">
                <a:solidFill>
                  <a:srgbClr val="FF0000"/>
                </a:solidFill>
              </a:rPr>
              <a:t>بياض الثوب ناصع</a:t>
            </a:r>
            <a:endParaRPr lang="en-US" sz="3200" dirty="0" smtClean="0">
              <a:solidFill>
                <a:srgbClr val="FF0000"/>
              </a:solidFill>
            </a:endParaRPr>
          </a:p>
        </p:txBody>
      </p:sp>
      <p:sp>
        <p:nvSpPr>
          <p:cNvPr id="30" name="مستطيل 29"/>
          <p:cNvSpPr/>
          <p:nvPr/>
        </p:nvSpPr>
        <p:spPr>
          <a:xfrm>
            <a:off x="1546747" y="6237312"/>
            <a:ext cx="2531462" cy="584775"/>
          </a:xfrm>
          <a:prstGeom prst="rect">
            <a:avLst/>
          </a:prstGeom>
        </p:spPr>
        <p:txBody>
          <a:bodyPr wrap="none">
            <a:spAutoFit/>
          </a:bodyPr>
          <a:lstStyle/>
          <a:p>
            <a:r>
              <a:rPr lang="ar-EG" sz="3200" b="1" dirty="0" smtClean="0">
                <a:solidFill>
                  <a:srgbClr val="FF0000"/>
                </a:solidFill>
              </a:rPr>
              <a:t>أجر الصدقة عظيم</a:t>
            </a:r>
            <a:endParaRPr lang="en-US" sz="3200" dirty="0" smtClean="0">
              <a:solidFill>
                <a:srgbClr val="FF0000"/>
              </a:solidFill>
            </a:endParaRPr>
          </a:p>
        </p:txBody>
      </p:sp>
    </p:spTree>
  </p:cSld>
  <p:clrMapOvr>
    <a:masterClrMapping/>
  </p:clrMapOvr>
  <p:transition>
    <p:wipe/>
    <p:sndAc>
      <p:stSnd>
        <p:snd r:embed="rId2" name="BONGO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himedwn.wav"/>
                                        </p:tgtEl>
                                      </p:cMediaNode>
                                    </p:audio>
                                  </p:subTnLst>
                                </p:cTn>
                              </p:par>
                              <p:par>
                                <p:cTn id="9" presetID="17" presetClass="entr" presetSubtype="1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
                                            </p:cond>
                                          </p:stCondLst>
                                          <p:endCondLst>
                                            <p:cond evt="onStopAudio" delay="0">
                                              <p:tgtEl>
                                                <p:sldTgt/>
                                              </p:tgtEl>
                                            </p:cond>
                                          </p:endCondLst>
                                        </p:cTn>
                                        <p:tgtEl>
                                          <p:sndTgt r:embed="rId3" name="chimedwn.wav"/>
                                        </p:tgtEl>
                                      </p:cMediaNode>
                                    </p:audio>
                                  </p:sub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subTnLst>
                                    <p:audio>
                                      <p:cMediaNode>
                                        <p:cTn display="0" masterRel="sameClick">
                                          <p:stCondLst>
                                            <p:cond evt="begin" delay="0">
                                              <p:tn val="15"/>
                                            </p:cond>
                                          </p:stCondLst>
                                          <p:endCondLst>
                                            <p:cond evt="onStopAudio" delay="0">
                                              <p:tgtEl>
                                                <p:sldTgt/>
                                              </p:tgtEl>
                                            </p:cond>
                                          </p:endCondLst>
                                        </p:cTn>
                                        <p:tgtEl>
                                          <p:sndTgt r:embed="rId4" name="disconnect.wav"/>
                                        </p:tgtEl>
                                      </p:cMediaNode>
                                    </p:audio>
                                  </p:subTnLst>
                                </p:cTn>
                              </p:par>
                              <p:par>
                                <p:cTn id="18" presetID="3" presetClass="entr" presetSubtype="1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subTnLst>
                                    <p:audio>
                                      <p:cMediaNode>
                                        <p:cTn display="0" masterRel="sameClick">
                                          <p:stCondLst>
                                            <p:cond evt="begin" delay="0">
                                              <p:tn val="18"/>
                                            </p:cond>
                                          </p:stCondLst>
                                          <p:endCondLst>
                                            <p:cond evt="onStopAudio" delay="0">
                                              <p:tgtEl>
                                                <p:sldTgt/>
                                              </p:tgtEl>
                                            </p:cond>
                                          </p:endCondLst>
                                        </p:cTn>
                                        <p:tgtEl>
                                          <p:sndTgt r:embed="rId4" name="disconnect.wav"/>
                                        </p:tgtEl>
                                      </p:cMediaNode>
                                    </p:audio>
                                  </p:subTnLst>
                                </p:cTn>
                              </p:par>
                              <p:par>
                                <p:cTn id="21" presetID="3" presetClass="entr" presetSubtype="1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subTnLst>
                                    <p:audio>
                                      <p:cMediaNode>
                                        <p:cTn display="0" masterRel="sameClick">
                                          <p:stCondLst>
                                            <p:cond evt="begin" delay="0">
                                              <p:tn val="21"/>
                                            </p:cond>
                                          </p:stCondLst>
                                          <p:endCondLst>
                                            <p:cond evt="onStopAudio" delay="0">
                                              <p:tgtEl>
                                                <p:sldTgt/>
                                              </p:tgtEl>
                                            </p:cond>
                                          </p:endCondLst>
                                        </p:cTn>
                                        <p:tgtEl>
                                          <p:sndTgt r:embed="rId4" name="disconnect.wav"/>
                                        </p:tgtEl>
                                      </p:cMediaNode>
                                    </p:audio>
                                  </p:sub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linds(horizontal)">
                                      <p:cBhvr>
                                        <p:cTn id="28" dur="500"/>
                                        <p:tgtEl>
                                          <p:spTgt spid="9"/>
                                        </p:tgtEl>
                                      </p:cBhvr>
                                    </p:animEffect>
                                  </p:childTnLst>
                                  <p:subTnLst>
                                    <p:audio>
                                      <p:cMediaNode>
                                        <p:cTn display="0" masterRel="sameClick">
                                          <p:stCondLst>
                                            <p:cond evt="begin" delay="0">
                                              <p:tn val="26"/>
                                            </p:cond>
                                          </p:stCondLst>
                                          <p:endCondLst>
                                            <p:cond evt="onStopAudio" delay="0">
                                              <p:tgtEl>
                                                <p:sldTgt/>
                                              </p:tgtEl>
                                            </p:cond>
                                          </p:endCondLst>
                                        </p:cTn>
                                        <p:tgtEl>
                                          <p:sndTgt r:embed="rId4" name="disconnect.wav"/>
                                        </p:tgtEl>
                                      </p:cMediaNode>
                                    </p:audio>
                                  </p:subTnLst>
                                </p:cTn>
                              </p:par>
                            </p:childTnLst>
                          </p:cTn>
                        </p:par>
                      </p:childTnLst>
                    </p:cTn>
                  </p:par>
                  <p:par>
                    <p:cTn id="29" fill="hold">
                      <p:stCondLst>
                        <p:cond delay="indefinite"/>
                      </p:stCondLst>
                      <p:childTnLst>
                        <p:par>
                          <p:cTn id="30" fill="hold">
                            <p:stCondLst>
                              <p:cond delay="0"/>
                            </p:stCondLst>
                            <p:childTnLst>
                              <p:par>
                                <p:cTn id="31" presetID="15"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 calcmode="lin" valueType="num">
                                      <p:cBhvr>
                                        <p:cTn id="35" dur="500" fill="hold"/>
                                        <p:tgtEl>
                                          <p:spTgt spid="10"/>
                                        </p:tgtEl>
                                        <p:attrNameLst>
                                          <p:attrName>ppt_x</p:attrName>
                                        </p:attrNameLst>
                                      </p:cBhvr>
                                      <p:tavLst>
                                        <p:tav tm="0" fmla="#ppt_x+(cos(-2*pi*(1-$))*-#ppt_x-sin(-2*pi*(1-$))*(1-#ppt_y))*(1-$)">
                                          <p:val>
                                            <p:fltVal val="0"/>
                                          </p:val>
                                        </p:tav>
                                        <p:tav tm="100000">
                                          <p:val>
                                            <p:fltVal val="1"/>
                                          </p:val>
                                        </p:tav>
                                      </p:tavLst>
                                    </p:anim>
                                    <p:anim calcmode="lin" valueType="num">
                                      <p:cBhvr>
                                        <p:cTn id="36" dur="500" fill="hold"/>
                                        <p:tgtEl>
                                          <p:spTgt spid="10"/>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1"/>
                                            </p:cond>
                                          </p:stCondLst>
                                          <p:endCondLst>
                                            <p:cond evt="onStopAudio" delay="0">
                                              <p:tgtEl>
                                                <p:sldTgt/>
                                              </p:tgtEl>
                                            </p:cond>
                                          </p:endCondLst>
                                        </p:cTn>
                                        <p:tgtEl>
                                          <p:sndTgt r:embed="rId5" name="wind.wav"/>
                                        </p:tgtEl>
                                      </p:cMediaNode>
                                    </p:audio>
                                  </p:subTnLst>
                                </p:cTn>
                              </p:par>
                              <p:par>
                                <p:cTn id="37" presetID="15"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 calcmode="lin" valueType="num">
                                      <p:cBhvr>
                                        <p:cTn id="41" dur="5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2" dur="500" fill="hold"/>
                                        <p:tgtEl>
                                          <p:spTgt spid="1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7"/>
                                            </p:cond>
                                          </p:stCondLst>
                                          <p:endCondLst>
                                            <p:cond evt="onStopAudio" delay="0">
                                              <p:tgtEl>
                                                <p:sldTgt/>
                                              </p:tgtEl>
                                            </p:cond>
                                          </p:endCondLst>
                                        </p:cTn>
                                        <p:tgtEl>
                                          <p:sndTgt r:embed="rId5" name="wind.wav"/>
                                        </p:tgtEl>
                                      </p:cMediaNode>
                                    </p:audio>
                                  </p:sub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down)">
                                      <p:cBhvr>
                                        <p:cTn id="47" dur="145">
                                          <p:stCondLst>
                                            <p:cond delay="0"/>
                                          </p:stCondLst>
                                        </p:cTn>
                                        <p:tgtEl>
                                          <p:spTgt spid="24"/>
                                        </p:tgtEl>
                                      </p:cBhvr>
                                    </p:animEffect>
                                    <p:anim calcmode="lin" valueType="num">
                                      <p:cBhvr>
                                        <p:cTn id="48" dur="456"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49" dur="166"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50" dur="166" tmFilter="0, 0; 0.125,0.2665; 0.25,0.4; 0.375,0.465; 0.5,0.5;  0.625,0.535; 0.75,0.6; 0.875,0.7335; 1,1">
                                          <p:stCondLst>
                                            <p:cond delay="166"/>
                                          </p:stCondLst>
                                        </p:cTn>
                                        <p:tgtEl>
                                          <p:spTgt spid="24"/>
                                        </p:tgtEl>
                                        <p:attrNameLst>
                                          <p:attrName>ppt_y</p:attrName>
                                        </p:attrNameLst>
                                      </p:cBhvr>
                                      <p:tavLst>
                                        <p:tav tm="0" fmla="#ppt_y-sin(pi*$)/9">
                                          <p:val>
                                            <p:fltVal val="0"/>
                                          </p:val>
                                        </p:tav>
                                        <p:tav tm="100000">
                                          <p:val>
                                            <p:fltVal val="1"/>
                                          </p:val>
                                        </p:tav>
                                      </p:tavLst>
                                    </p:anim>
                                    <p:anim calcmode="lin" valueType="num">
                                      <p:cBhvr>
                                        <p:cTn id="51" dur="83" tmFilter="0, 0; 0.125,0.2665; 0.25,0.4; 0.375,0.465; 0.5,0.5;  0.625,0.535; 0.75,0.6; 0.875,0.7335; 1,1">
                                          <p:stCondLst>
                                            <p:cond delay="331"/>
                                          </p:stCondLst>
                                        </p:cTn>
                                        <p:tgtEl>
                                          <p:spTgt spid="24"/>
                                        </p:tgtEl>
                                        <p:attrNameLst>
                                          <p:attrName>ppt_y</p:attrName>
                                        </p:attrNameLst>
                                      </p:cBhvr>
                                      <p:tavLst>
                                        <p:tav tm="0" fmla="#ppt_y-sin(pi*$)/27">
                                          <p:val>
                                            <p:fltVal val="0"/>
                                          </p:val>
                                        </p:tav>
                                        <p:tav tm="100000">
                                          <p:val>
                                            <p:fltVal val="1"/>
                                          </p:val>
                                        </p:tav>
                                      </p:tavLst>
                                    </p:anim>
                                    <p:anim calcmode="lin" valueType="num">
                                      <p:cBhvr>
                                        <p:cTn id="52" dur="41" tmFilter="0, 0; 0.125,0.2665; 0.25,0.4; 0.375,0.465; 0.5,0.5;  0.625,0.535; 0.75,0.6; 0.875,0.7335; 1,1">
                                          <p:stCondLst>
                                            <p:cond delay="414"/>
                                          </p:stCondLst>
                                        </p:cTn>
                                        <p:tgtEl>
                                          <p:spTgt spid="24"/>
                                        </p:tgtEl>
                                        <p:attrNameLst>
                                          <p:attrName>ppt_y</p:attrName>
                                        </p:attrNameLst>
                                      </p:cBhvr>
                                      <p:tavLst>
                                        <p:tav tm="0" fmla="#ppt_y-sin(pi*$)/81">
                                          <p:val>
                                            <p:fltVal val="0"/>
                                          </p:val>
                                        </p:tav>
                                        <p:tav tm="100000">
                                          <p:val>
                                            <p:fltVal val="1"/>
                                          </p:val>
                                        </p:tav>
                                      </p:tavLst>
                                    </p:anim>
                                    <p:animScale>
                                      <p:cBhvr>
                                        <p:cTn id="53" dur="7">
                                          <p:stCondLst>
                                            <p:cond delay="163"/>
                                          </p:stCondLst>
                                        </p:cTn>
                                        <p:tgtEl>
                                          <p:spTgt spid="24"/>
                                        </p:tgtEl>
                                      </p:cBhvr>
                                      <p:to x="100000" y="60000"/>
                                    </p:animScale>
                                    <p:animScale>
                                      <p:cBhvr>
                                        <p:cTn id="54" dur="42" decel="50000">
                                          <p:stCondLst>
                                            <p:cond delay="169"/>
                                          </p:stCondLst>
                                        </p:cTn>
                                        <p:tgtEl>
                                          <p:spTgt spid="24"/>
                                        </p:tgtEl>
                                      </p:cBhvr>
                                      <p:to x="100000" y="100000"/>
                                    </p:animScale>
                                    <p:animScale>
                                      <p:cBhvr>
                                        <p:cTn id="55" dur="7">
                                          <p:stCondLst>
                                            <p:cond delay="328"/>
                                          </p:stCondLst>
                                        </p:cTn>
                                        <p:tgtEl>
                                          <p:spTgt spid="24"/>
                                        </p:tgtEl>
                                      </p:cBhvr>
                                      <p:to x="100000" y="80000"/>
                                    </p:animScale>
                                    <p:animScale>
                                      <p:cBhvr>
                                        <p:cTn id="56" dur="42" decel="50000">
                                          <p:stCondLst>
                                            <p:cond delay="335"/>
                                          </p:stCondLst>
                                        </p:cTn>
                                        <p:tgtEl>
                                          <p:spTgt spid="24"/>
                                        </p:tgtEl>
                                      </p:cBhvr>
                                      <p:to x="100000" y="100000"/>
                                    </p:animScale>
                                    <p:animScale>
                                      <p:cBhvr>
                                        <p:cTn id="57" dur="7">
                                          <p:stCondLst>
                                            <p:cond delay="411"/>
                                          </p:stCondLst>
                                        </p:cTn>
                                        <p:tgtEl>
                                          <p:spTgt spid="24"/>
                                        </p:tgtEl>
                                      </p:cBhvr>
                                      <p:to x="100000" y="90000"/>
                                    </p:animScale>
                                    <p:animScale>
                                      <p:cBhvr>
                                        <p:cTn id="58" dur="42" decel="50000">
                                          <p:stCondLst>
                                            <p:cond delay="417"/>
                                          </p:stCondLst>
                                        </p:cTn>
                                        <p:tgtEl>
                                          <p:spTgt spid="24"/>
                                        </p:tgtEl>
                                      </p:cBhvr>
                                      <p:to x="100000" y="100000"/>
                                    </p:animScale>
                                    <p:animScale>
                                      <p:cBhvr>
                                        <p:cTn id="59" dur="7">
                                          <p:stCondLst>
                                            <p:cond delay="452"/>
                                          </p:stCondLst>
                                        </p:cTn>
                                        <p:tgtEl>
                                          <p:spTgt spid="24"/>
                                        </p:tgtEl>
                                      </p:cBhvr>
                                      <p:to x="100000" y="95000"/>
                                    </p:animScale>
                                    <p:animScale>
                                      <p:cBhvr>
                                        <p:cTn id="60" dur="42" decel="50000">
                                          <p:stCondLst>
                                            <p:cond delay="459"/>
                                          </p:stCondLst>
                                        </p:cTn>
                                        <p:tgtEl>
                                          <p:spTgt spid="24"/>
                                        </p:tgtEl>
                                      </p:cBhvr>
                                      <p:to x="100000" y="100000"/>
                                    </p:animScale>
                                  </p:childTnLst>
                                  <p:subTnLst>
                                    <p:audio>
                                      <p:cMediaNode>
                                        <p:cTn display="0" masterRel="sameClick">
                                          <p:stCondLst>
                                            <p:cond evt="begin" delay="0">
                                              <p:tn val="45"/>
                                            </p:cond>
                                          </p:stCondLst>
                                          <p:endCondLst>
                                            <p:cond evt="onStopAudio" delay="0">
                                              <p:tgtEl>
                                                <p:sldTgt/>
                                              </p:tgtEl>
                                            </p:cond>
                                          </p:endCondLst>
                                        </p:cTn>
                                        <p:tgtEl>
                                          <p:sndTgt r:embed="rId6" name="laser.wav"/>
                                        </p:tgtEl>
                                      </p:cMediaNode>
                                    </p:audio>
                                  </p:subTnLst>
                                </p:cTn>
                              </p:par>
                            </p:childTnLst>
                          </p:cTn>
                        </p:par>
                      </p:childTnLst>
                    </p:cTn>
                  </p:par>
                  <p:par>
                    <p:cTn id="61" fill="hold">
                      <p:stCondLst>
                        <p:cond delay="indefinite"/>
                      </p:stCondLst>
                      <p:childTnLst>
                        <p:par>
                          <p:cTn id="62" fill="hold">
                            <p:stCondLst>
                              <p:cond delay="0"/>
                            </p:stCondLst>
                            <p:childTnLst>
                              <p:par>
                                <p:cTn id="63" presetID="15" presetClass="entr" presetSubtype="0"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p:cTn id="65" dur="500" fill="hold"/>
                                        <p:tgtEl>
                                          <p:spTgt spid="11"/>
                                        </p:tgtEl>
                                        <p:attrNameLst>
                                          <p:attrName>ppt_w</p:attrName>
                                        </p:attrNameLst>
                                      </p:cBhvr>
                                      <p:tavLst>
                                        <p:tav tm="0">
                                          <p:val>
                                            <p:fltVal val="0"/>
                                          </p:val>
                                        </p:tav>
                                        <p:tav tm="100000">
                                          <p:val>
                                            <p:strVal val="#ppt_w"/>
                                          </p:val>
                                        </p:tav>
                                      </p:tavLst>
                                    </p:anim>
                                    <p:anim calcmode="lin" valueType="num">
                                      <p:cBhvr>
                                        <p:cTn id="66" dur="500" fill="hold"/>
                                        <p:tgtEl>
                                          <p:spTgt spid="11"/>
                                        </p:tgtEl>
                                        <p:attrNameLst>
                                          <p:attrName>ppt_h</p:attrName>
                                        </p:attrNameLst>
                                      </p:cBhvr>
                                      <p:tavLst>
                                        <p:tav tm="0">
                                          <p:val>
                                            <p:fltVal val="0"/>
                                          </p:val>
                                        </p:tav>
                                        <p:tav tm="100000">
                                          <p:val>
                                            <p:strVal val="#ppt_h"/>
                                          </p:val>
                                        </p:tav>
                                      </p:tavLst>
                                    </p:anim>
                                    <p:anim calcmode="lin" valueType="num">
                                      <p:cBhvr>
                                        <p:cTn id="67" dur="500" fill="hold"/>
                                        <p:tgtEl>
                                          <p:spTgt spid="11"/>
                                        </p:tgtEl>
                                        <p:attrNameLst>
                                          <p:attrName>ppt_x</p:attrName>
                                        </p:attrNameLst>
                                      </p:cBhvr>
                                      <p:tavLst>
                                        <p:tav tm="0" fmla="#ppt_x+(cos(-2*pi*(1-$))*-#ppt_x-sin(-2*pi*(1-$))*(1-#ppt_y))*(1-$)">
                                          <p:val>
                                            <p:fltVal val="0"/>
                                          </p:val>
                                        </p:tav>
                                        <p:tav tm="100000">
                                          <p:val>
                                            <p:fltVal val="1"/>
                                          </p:val>
                                        </p:tav>
                                      </p:tavLst>
                                    </p:anim>
                                    <p:anim calcmode="lin" valueType="num">
                                      <p:cBhvr>
                                        <p:cTn id="68" dur="500" fill="hold"/>
                                        <p:tgtEl>
                                          <p:spTgt spid="11"/>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63"/>
                                            </p:cond>
                                          </p:stCondLst>
                                          <p:endCondLst>
                                            <p:cond evt="onStopAudio" delay="0">
                                              <p:tgtEl>
                                                <p:sldTgt/>
                                              </p:tgtEl>
                                            </p:cond>
                                          </p:endCondLst>
                                        </p:cTn>
                                        <p:tgtEl>
                                          <p:sndTgt r:embed="rId5" name="wind.wav"/>
                                        </p:tgtEl>
                                      </p:cMediaNode>
                                    </p:audio>
                                  </p:subTnLst>
                                </p:cTn>
                              </p:par>
                              <p:par>
                                <p:cTn id="69" presetID="15" presetClass="entr" presetSubtype="0"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p:cTn id="71" dur="500" fill="hold"/>
                                        <p:tgtEl>
                                          <p:spTgt spid="18"/>
                                        </p:tgtEl>
                                        <p:attrNameLst>
                                          <p:attrName>ppt_w</p:attrName>
                                        </p:attrNameLst>
                                      </p:cBhvr>
                                      <p:tavLst>
                                        <p:tav tm="0">
                                          <p:val>
                                            <p:fltVal val="0"/>
                                          </p:val>
                                        </p:tav>
                                        <p:tav tm="100000">
                                          <p:val>
                                            <p:strVal val="#ppt_w"/>
                                          </p:val>
                                        </p:tav>
                                      </p:tavLst>
                                    </p:anim>
                                    <p:anim calcmode="lin" valueType="num">
                                      <p:cBhvr>
                                        <p:cTn id="72" dur="500" fill="hold"/>
                                        <p:tgtEl>
                                          <p:spTgt spid="18"/>
                                        </p:tgtEl>
                                        <p:attrNameLst>
                                          <p:attrName>ppt_h</p:attrName>
                                        </p:attrNameLst>
                                      </p:cBhvr>
                                      <p:tavLst>
                                        <p:tav tm="0">
                                          <p:val>
                                            <p:fltVal val="0"/>
                                          </p:val>
                                        </p:tav>
                                        <p:tav tm="100000">
                                          <p:val>
                                            <p:strVal val="#ppt_h"/>
                                          </p:val>
                                        </p:tav>
                                      </p:tavLst>
                                    </p:anim>
                                    <p:anim calcmode="lin" valueType="num">
                                      <p:cBhvr>
                                        <p:cTn id="73" dur="500" fill="hold"/>
                                        <p:tgtEl>
                                          <p:spTgt spid="18"/>
                                        </p:tgtEl>
                                        <p:attrNameLst>
                                          <p:attrName>ppt_x</p:attrName>
                                        </p:attrNameLst>
                                      </p:cBhvr>
                                      <p:tavLst>
                                        <p:tav tm="0" fmla="#ppt_x+(cos(-2*pi*(1-$))*-#ppt_x-sin(-2*pi*(1-$))*(1-#ppt_y))*(1-$)">
                                          <p:val>
                                            <p:fltVal val="0"/>
                                          </p:val>
                                        </p:tav>
                                        <p:tav tm="100000">
                                          <p:val>
                                            <p:fltVal val="1"/>
                                          </p:val>
                                        </p:tav>
                                      </p:tavLst>
                                    </p:anim>
                                    <p:anim calcmode="lin" valueType="num">
                                      <p:cBhvr>
                                        <p:cTn id="74" dur="500" fill="hold"/>
                                        <p:tgtEl>
                                          <p:spTgt spid="18"/>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69"/>
                                            </p:cond>
                                          </p:stCondLst>
                                          <p:endCondLst>
                                            <p:cond evt="onStopAudio" delay="0">
                                              <p:tgtEl>
                                                <p:sldTgt/>
                                              </p:tgtEl>
                                            </p:cond>
                                          </p:endCondLst>
                                        </p:cTn>
                                        <p:tgtEl>
                                          <p:sndTgt r:embed="rId5" name="wind.wav"/>
                                        </p:tgtEl>
                                      </p:cMediaNode>
                                    </p:audio>
                                  </p:sub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wipe(down)">
                                      <p:cBhvr>
                                        <p:cTn id="79" dur="145">
                                          <p:stCondLst>
                                            <p:cond delay="0"/>
                                          </p:stCondLst>
                                        </p:cTn>
                                        <p:tgtEl>
                                          <p:spTgt spid="26"/>
                                        </p:tgtEl>
                                      </p:cBhvr>
                                    </p:animEffect>
                                    <p:anim calcmode="lin" valueType="num">
                                      <p:cBhvr>
                                        <p:cTn id="80" dur="456"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81" dur="166"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82" dur="166" tmFilter="0, 0; 0.125,0.2665; 0.25,0.4; 0.375,0.465; 0.5,0.5;  0.625,0.535; 0.75,0.6; 0.875,0.7335; 1,1">
                                          <p:stCondLst>
                                            <p:cond delay="166"/>
                                          </p:stCondLst>
                                        </p:cTn>
                                        <p:tgtEl>
                                          <p:spTgt spid="26"/>
                                        </p:tgtEl>
                                        <p:attrNameLst>
                                          <p:attrName>ppt_y</p:attrName>
                                        </p:attrNameLst>
                                      </p:cBhvr>
                                      <p:tavLst>
                                        <p:tav tm="0" fmla="#ppt_y-sin(pi*$)/9">
                                          <p:val>
                                            <p:fltVal val="0"/>
                                          </p:val>
                                        </p:tav>
                                        <p:tav tm="100000">
                                          <p:val>
                                            <p:fltVal val="1"/>
                                          </p:val>
                                        </p:tav>
                                      </p:tavLst>
                                    </p:anim>
                                    <p:anim calcmode="lin" valueType="num">
                                      <p:cBhvr>
                                        <p:cTn id="83" dur="83" tmFilter="0, 0; 0.125,0.2665; 0.25,0.4; 0.375,0.465; 0.5,0.5;  0.625,0.535; 0.75,0.6; 0.875,0.7335; 1,1">
                                          <p:stCondLst>
                                            <p:cond delay="331"/>
                                          </p:stCondLst>
                                        </p:cTn>
                                        <p:tgtEl>
                                          <p:spTgt spid="26"/>
                                        </p:tgtEl>
                                        <p:attrNameLst>
                                          <p:attrName>ppt_y</p:attrName>
                                        </p:attrNameLst>
                                      </p:cBhvr>
                                      <p:tavLst>
                                        <p:tav tm="0" fmla="#ppt_y-sin(pi*$)/27">
                                          <p:val>
                                            <p:fltVal val="0"/>
                                          </p:val>
                                        </p:tav>
                                        <p:tav tm="100000">
                                          <p:val>
                                            <p:fltVal val="1"/>
                                          </p:val>
                                        </p:tav>
                                      </p:tavLst>
                                    </p:anim>
                                    <p:anim calcmode="lin" valueType="num">
                                      <p:cBhvr>
                                        <p:cTn id="84" dur="41" tmFilter="0, 0; 0.125,0.2665; 0.25,0.4; 0.375,0.465; 0.5,0.5;  0.625,0.535; 0.75,0.6; 0.875,0.7335; 1,1">
                                          <p:stCondLst>
                                            <p:cond delay="414"/>
                                          </p:stCondLst>
                                        </p:cTn>
                                        <p:tgtEl>
                                          <p:spTgt spid="26"/>
                                        </p:tgtEl>
                                        <p:attrNameLst>
                                          <p:attrName>ppt_y</p:attrName>
                                        </p:attrNameLst>
                                      </p:cBhvr>
                                      <p:tavLst>
                                        <p:tav tm="0" fmla="#ppt_y-sin(pi*$)/81">
                                          <p:val>
                                            <p:fltVal val="0"/>
                                          </p:val>
                                        </p:tav>
                                        <p:tav tm="100000">
                                          <p:val>
                                            <p:fltVal val="1"/>
                                          </p:val>
                                        </p:tav>
                                      </p:tavLst>
                                    </p:anim>
                                    <p:animScale>
                                      <p:cBhvr>
                                        <p:cTn id="85" dur="7">
                                          <p:stCondLst>
                                            <p:cond delay="163"/>
                                          </p:stCondLst>
                                        </p:cTn>
                                        <p:tgtEl>
                                          <p:spTgt spid="26"/>
                                        </p:tgtEl>
                                      </p:cBhvr>
                                      <p:to x="100000" y="60000"/>
                                    </p:animScale>
                                    <p:animScale>
                                      <p:cBhvr>
                                        <p:cTn id="86" dur="42" decel="50000">
                                          <p:stCondLst>
                                            <p:cond delay="169"/>
                                          </p:stCondLst>
                                        </p:cTn>
                                        <p:tgtEl>
                                          <p:spTgt spid="26"/>
                                        </p:tgtEl>
                                      </p:cBhvr>
                                      <p:to x="100000" y="100000"/>
                                    </p:animScale>
                                    <p:animScale>
                                      <p:cBhvr>
                                        <p:cTn id="87" dur="7">
                                          <p:stCondLst>
                                            <p:cond delay="328"/>
                                          </p:stCondLst>
                                        </p:cTn>
                                        <p:tgtEl>
                                          <p:spTgt spid="26"/>
                                        </p:tgtEl>
                                      </p:cBhvr>
                                      <p:to x="100000" y="80000"/>
                                    </p:animScale>
                                    <p:animScale>
                                      <p:cBhvr>
                                        <p:cTn id="88" dur="42" decel="50000">
                                          <p:stCondLst>
                                            <p:cond delay="335"/>
                                          </p:stCondLst>
                                        </p:cTn>
                                        <p:tgtEl>
                                          <p:spTgt spid="26"/>
                                        </p:tgtEl>
                                      </p:cBhvr>
                                      <p:to x="100000" y="100000"/>
                                    </p:animScale>
                                    <p:animScale>
                                      <p:cBhvr>
                                        <p:cTn id="89" dur="7">
                                          <p:stCondLst>
                                            <p:cond delay="411"/>
                                          </p:stCondLst>
                                        </p:cTn>
                                        <p:tgtEl>
                                          <p:spTgt spid="26"/>
                                        </p:tgtEl>
                                      </p:cBhvr>
                                      <p:to x="100000" y="90000"/>
                                    </p:animScale>
                                    <p:animScale>
                                      <p:cBhvr>
                                        <p:cTn id="90" dur="42" decel="50000">
                                          <p:stCondLst>
                                            <p:cond delay="417"/>
                                          </p:stCondLst>
                                        </p:cTn>
                                        <p:tgtEl>
                                          <p:spTgt spid="26"/>
                                        </p:tgtEl>
                                      </p:cBhvr>
                                      <p:to x="100000" y="100000"/>
                                    </p:animScale>
                                    <p:animScale>
                                      <p:cBhvr>
                                        <p:cTn id="91" dur="7">
                                          <p:stCondLst>
                                            <p:cond delay="452"/>
                                          </p:stCondLst>
                                        </p:cTn>
                                        <p:tgtEl>
                                          <p:spTgt spid="26"/>
                                        </p:tgtEl>
                                      </p:cBhvr>
                                      <p:to x="100000" y="95000"/>
                                    </p:animScale>
                                    <p:animScale>
                                      <p:cBhvr>
                                        <p:cTn id="92" dur="42" decel="50000">
                                          <p:stCondLst>
                                            <p:cond delay="459"/>
                                          </p:stCondLst>
                                        </p:cTn>
                                        <p:tgtEl>
                                          <p:spTgt spid="26"/>
                                        </p:tgtEl>
                                      </p:cBhvr>
                                      <p:to x="100000" y="100000"/>
                                    </p:animScale>
                                  </p:childTnLst>
                                  <p:subTnLst>
                                    <p:audio>
                                      <p:cMediaNode>
                                        <p:cTn display="0" masterRel="sameClick">
                                          <p:stCondLst>
                                            <p:cond evt="begin" delay="0">
                                              <p:tn val="77"/>
                                            </p:cond>
                                          </p:stCondLst>
                                          <p:endCondLst>
                                            <p:cond evt="onStopAudio" delay="0">
                                              <p:tgtEl>
                                                <p:sldTgt/>
                                              </p:tgtEl>
                                            </p:cond>
                                          </p:endCondLst>
                                        </p:cTn>
                                        <p:tgtEl>
                                          <p:sndTgt r:embed="rId7" name="0868 - pin drop.wav"/>
                                        </p:tgtEl>
                                      </p:cMediaNode>
                                    </p:audio>
                                  </p:subTnLst>
                                </p:cTn>
                              </p:par>
                            </p:childTnLst>
                          </p:cTn>
                        </p:par>
                      </p:childTnLst>
                    </p:cTn>
                  </p:par>
                  <p:par>
                    <p:cTn id="93" fill="hold">
                      <p:stCondLst>
                        <p:cond delay="indefinite"/>
                      </p:stCondLst>
                      <p:childTnLst>
                        <p:par>
                          <p:cTn id="94" fill="hold">
                            <p:stCondLst>
                              <p:cond delay="0"/>
                            </p:stCondLst>
                            <p:childTnLst>
                              <p:par>
                                <p:cTn id="95" presetID="15" presetClass="entr" presetSubtype="0" fill="hold" grpId="0" nodeType="clickEffect">
                                  <p:stCondLst>
                                    <p:cond delay="0"/>
                                  </p:stCondLst>
                                  <p:childTnLst>
                                    <p:set>
                                      <p:cBhvr>
                                        <p:cTn id="96" dur="1" fill="hold">
                                          <p:stCondLst>
                                            <p:cond delay="0"/>
                                          </p:stCondLst>
                                        </p:cTn>
                                        <p:tgtEl>
                                          <p:spTgt spid="12"/>
                                        </p:tgtEl>
                                        <p:attrNameLst>
                                          <p:attrName>style.visibility</p:attrName>
                                        </p:attrNameLst>
                                      </p:cBhvr>
                                      <p:to>
                                        <p:strVal val="visible"/>
                                      </p:to>
                                    </p:set>
                                    <p:anim calcmode="lin" valueType="num">
                                      <p:cBhvr>
                                        <p:cTn id="97" dur="500" fill="hold"/>
                                        <p:tgtEl>
                                          <p:spTgt spid="12"/>
                                        </p:tgtEl>
                                        <p:attrNameLst>
                                          <p:attrName>ppt_w</p:attrName>
                                        </p:attrNameLst>
                                      </p:cBhvr>
                                      <p:tavLst>
                                        <p:tav tm="0">
                                          <p:val>
                                            <p:fltVal val="0"/>
                                          </p:val>
                                        </p:tav>
                                        <p:tav tm="100000">
                                          <p:val>
                                            <p:strVal val="#ppt_w"/>
                                          </p:val>
                                        </p:tav>
                                      </p:tavLst>
                                    </p:anim>
                                    <p:anim calcmode="lin" valueType="num">
                                      <p:cBhvr>
                                        <p:cTn id="98" dur="500" fill="hold"/>
                                        <p:tgtEl>
                                          <p:spTgt spid="12"/>
                                        </p:tgtEl>
                                        <p:attrNameLst>
                                          <p:attrName>ppt_h</p:attrName>
                                        </p:attrNameLst>
                                      </p:cBhvr>
                                      <p:tavLst>
                                        <p:tav tm="0">
                                          <p:val>
                                            <p:fltVal val="0"/>
                                          </p:val>
                                        </p:tav>
                                        <p:tav tm="100000">
                                          <p:val>
                                            <p:strVal val="#ppt_h"/>
                                          </p:val>
                                        </p:tav>
                                      </p:tavLst>
                                    </p:anim>
                                    <p:anim calcmode="lin" valueType="num">
                                      <p:cBhvr>
                                        <p:cTn id="99" dur="5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00" dur="500" fill="hold"/>
                                        <p:tgtEl>
                                          <p:spTgt spid="1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95"/>
                                            </p:cond>
                                          </p:stCondLst>
                                          <p:endCondLst>
                                            <p:cond evt="onStopAudio" delay="0">
                                              <p:tgtEl>
                                                <p:sldTgt/>
                                              </p:tgtEl>
                                            </p:cond>
                                          </p:endCondLst>
                                        </p:cTn>
                                        <p:tgtEl>
                                          <p:sndTgt r:embed="rId5" name="wind.wav"/>
                                        </p:tgtEl>
                                      </p:cMediaNode>
                                    </p:audio>
                                  </p:subTnLst>
                                </p:cTn>
                              </p:par>
                              <p:par>
                                <p:cTn id="101" presetID="15" presetClass="entr" presetSubtype="0" fill="hold" grpId="0" nodeType="with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fltVal val="0"/>
                                          </p:val>
                                        </p:tav>
                                        <p:tav tm="100000">
                                          <p:val>
                                            <p:strVal val="#ppt_w"/>
                                          </p:val>
                                        </p:tav>
                                      </p:tavLst>
                                    </p:anim>
                                    <p:anim calcmode="lin" valueType="num">
                                      <p:cBhvr>
                                        <p:cTn id="104" dur="500" fill="hold"/>
                                        <p:tgtEl>
                                          <p:spTgt spid="19"/>
                                        </p:tgtEl>
                                        <p:attrNameLst>
                                          <p:attrName>ppt_h</p:attrName>
                                        </p:attrNameLst>
                                      </p:cBhvr>
                                      <p:tavLst>
                                        <p:tav tm="0">
                                          <p:val>
                                            <p:fltVal val="0"/>
                                          </p:val>
                                        </p:tav>
                                        <p:tav tm="100000">
                                          <p:val>
                                            <p:strVal val="#ppt_h"/>
                                          </p:val>
                                        </p:tav>
                                      </p:tavLst>
                                    </p:anim>
                                    <p:anim calcmode="lin" valueType="num">
                                      <p:cBhvr>
                                        <p:cTn id="105" dur="500" fill="hold"/>
                                        <p:tgtEl>
                                          <p:spTgt spid="19"/>
                                        </p:tgtEl>
                                        <p:attrNameLst>
                                          <p:attrName>ppt_x</p:attrName>
                                        </p:attrNameLst>
                                      </p:cBhvr>
                                      <p:tavLst>
                                        <p:tav tm="0" fmla="#ppt_x+(cos(-2*pi*(1-$))*-#ppt_x-sin(-2*pi*(1-$))*(1-#ppt_y))*(1-$)">
                                          <p:val>
                                            <p:fltVal val="0"/>
                                          </p:val>
                                        </p:tav>
                                        <p:tav tm="100000">
                                          <p:val>
                                            <p:fltVal val="1"/>
                                          </p:val>
                                        </p:tav>
                                      </p:tavLst>
                                    </p:anim>
                                    <p:anim calcmode="lin" valueType="num">
                                      <p:cBhvr>
                                        <p:cTn id="106" dur="500" fill="hold"/>
                                        <p:tgtEl>
                                          <p:spTgt spid="19"/>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01"/>
                                            </p:cond>
                                          </p:stCondLst>
                                          <p:endCondLst>
                                            <p:cond evt="onStopAudio" delay="0">
                                              <p:tgtEl>
                                                <p:sldTgt/>
                                              </p:tgtEl>
                                            </p:cond>
                                          </p:endCondLst>
                                        </p:cTn>
                                        <p:tgtEl>
                                          <p:sndTgt r:embed="rId5" name="wind.wav"/>
                                        </p:tgtEl>
                                      </p:cMediaNode>
                                    </p:audio>
                                  </p:subTnLst>
                                </p:cTn>
                              </p:par>
                            </p:childTnLst>
                          </p:cTn>
                        </p:par>
                      </p:childTnLst>
                    </p:cTn>
                  </p:par>
                  <p:par>
                    <p:cTn id="107" fill="hold">
                      <p:stCondLst>
                        <p:cond delay="indefinite"/>
                      </p:stCondLst>
                      <p:childTnLst>
                        <p:par>
                          <p:cTn id="108" fill="hold">
                            <p:stCondLst>
                              <p:cond delay="0"/>
                            </p:stCondLst>
                            <p:childTnLst>
                              <p:par>
                                <p:cTn id="109" presetID="26" presetClass="entr" presetSubtype="0" fill="hold" grpId="0" nodeType="clickEffect">
                                  <p:stCondLst>
                                    <p:cond delay="0"/>
                                  </p:stCondLst>
                                  <p:childTnLst>
                                    <p:set>
                                      <p:cBhvr>
                                        <p:cTn id="110" dur="1" fill="hold">
                                          <p:stCondLst>
                                            <p:cond delay="0"/>
                                          </p:stCondLst>
                                        </p:cTn>
                                        <p:tgtEl>
                                          <p:spTgt spid="25"/>
                                        </p:tgtEl>
                                        <p:attrNameLst>
                                          <p:attrName>style.visibility</p:attrName>
                                        </p:attrNameLst>
                                      </p:cBhvr>
                                      <p:to>
                                        <p:strVal val="visible"/>
                                      </p:to>
                                    </p:set>
                                    <p:animEffect transition="in" filter="wipe(down)">
                                      <p:cBhvr>
                                        <p:cTn id="111" dur="145">
                                          <p:stCondLst>
                                            <p:cond delay="0"/>
                                          </p:stCondLst>
                                        </p:cTn>
                                        <p:tgtEl>
                                          <p:spTgt spid="25"/>
                                        </p:tgtEl>
                                      </p:cBhvr>
                                    </p:animEffect>
                                    <p:anim calcmode="lin" valueType="num">
                                      <p:cBhvr>
                                        <p:cTn id="112" dur="456"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13" dur="166"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14" dur="166" tmFilter="0, 0; 0.125,0.2665; 0.25,0.4; 0.375,0.465; 0.5,0.5;  0.625,0.535; 0.75,0.6; 0.875,0.7335; 1,1">
                                          <p:stCondLst>
                                            <p:cond delay="166"/>
                                          </p:stCondLst>
                                        </p:cTn>
                                        <p:tgtEl>
                                          <p:spTgt spid="25"/>
                                        </p:tgtEl>
                                        <p:attrNameLst>
                                          <p:attrName>ppt_y</p:attrName>
                                        </p:attrNameLst>
                                      </p:cBhvr>
                                      <p:tavLst>
                                        <p:tav tm="0" fmla="#ppt_y-sin(pi*$)/9">
                                          <p:val>
                                            <p:fltVal val="0"/>
                                          </p:val>
                                        </p:tav>
                                        <p:tav tm="100000">
                                          <p:val>
                                            <p:fltVal val="1"/>
                                          </p:val>
                                        </p:tav>
                                      </p:tavLst>
                                    </p:anim>
                                    <p:anim calcmode="lin" valueType="num">
                                      <p:cBhvr>
                                        <p:cTn id="115" dur="83" tmFilter="0, 0; 0.125,0.2665; 0.25,0.4; 0.375,0.465; 0.5,0.5;  0.625,0.535; 0.75,0.6; 0.875,0.7335; 1,1">
                                          <p:stCondLst>
                                            <p:cond delay="331"/>
                                          </p:stCondLst>
                                        </p:cTn>
                                        <p:tgtEl>
                                          <p:spTgt spid="25"/>
                                        </p:tgtEl>
                                        <p:attrNameLst>
                                          <p:attrName>ppt_y</p:attrName>
                                        </p:attrNameLst>
                                      </p:cBhvr>
                                      <p:tavLst>
                                        <p:tav tm="0" fmla="#ppt_y-sin(pi*$)/27">
                                          <p:val>
                                            <p:fltVal val="0"/>
                                          </p:val>
                                        </p:tav>
                                        <p:tav tm="100000">
                                          <p:val>
                                            <p:fltVal val="1"/>
                                          </p:val>
                                        </p:tav>
                                      </p:tavLst>
                                    </p:anim>
                                    <p:anim calcmode="lin" valueType="num">
                                      <p:cBhvr>
                                        <p:cTn id="116" dur="41" tmFilter="0, 0; 0.125,0.2665; 0.25,0.4; 0.375,0.465; 0.5,0.5;  0.625,0.535; 0.75,0.6; 0.875,0.7335; 1,1">
                                          <p:stCondLst>
                                            <p:cond delay="414"/>
                                          </p:stCondLst>
                                        </p:cTn>
                                        <p:tgtEl>
                                          <p:spTgt spid="25"/>
                                        </p:tgtEl>
                                        <p:attrNameLst>
                                          <p:attrName>ppt_y</p:attrName>
                                        </p:attrNameLst>
                                      </p:cBhvr>
                                      <p:tavLst>
                                        <p:tav tm="0" fmla="#ppt_y-sin(pi*$)/81">
                                          <p:val>
                                            <p:fltVal val="0"/>
                                          </p:val>
                                        </p:tav>
                                        <p:tav tm="100000">
                                          <p:val>
                                            <p:fltVal val="1"/>
                                          </p:val>
                                        </p:tav>
                                      </p:tavLst>
                                    </p:anim>
                                    <p:animScale>
                                      <p:cBhvr>
                                        <p:cTn id="117" dur="7">
                                          <p:stCondLst>
                                            <p:cond delay="163"/>
                                          </p:stCondLst>
                                        </p:cTn>
                                        <p:tgtEl>
                                          <p:spTgt spid="25"/>
                                        </p:tgtEl>
                                      </p:cBhvr>
                                      <p:to x="100000" y="60000"/>
                                    </p:animScale>
                                    <p:animScale>
                                      <p:cBhvr>
                                        <p:cTn id="118" dur="42" decel="50000">
                                          <p:stCondLst>
                                            <p:cond delay="169"/>
                                          </p:stCondLst>
                                        </p:cTn>
                                        <p:tgtEl>
                                          <p:spTgt spid="25"/>
                                        </p:tgtEl>
                                      </p:cBhvr>
                                      <p:to x="100000" y="100000"/>
                                    </p:animScale>
                                    <p:animScale>
                                      <p:cBhvr>
                                        <p:cTn id="119" dur="7">
                                          <p:stCondLst>
                                            <p:cond delay="328"/>
                                          </p:stCondLst>
                                        </p:cTn>
                                        <p:tgtEl>
                                          <p:spTgt spid="25"/>
                                        </p:tgtEl>
                                      </p:cBhvr>
                                      <p:to x="100000" y="80000"/>
                                    </p:animScale>
                                    <p:animScale>
                                      <p:cBhvr>
                                        <p:cTn id="120" dur="42" decel="50000">
                                          <p:stCondLst>
                                            <p:cond delay="335"/>
                                          </p:stCondLst>
                                        </p:cTn>
                                        <p:tgtEl>
                                          <p:spTgt spid="25"/>
                                        </p:tgtEl>
                                      </p:cBhvr>
                                      <p:to x="100000" y="100000"/>
                                    </p:animScale>
                                    <p:animScale>
                                      <p:cBhvr>
                                        <p:cTn id="121" dur="7">
                                          <p:stCondLst>
                                            <p:cond delay="411"/>
                                          </p:stCondLst>
                                        </p:cTn>
                                        <p:tgtEl>
                                          <p:spTgt spid="25"/>
                                        </p:tgtEl>
                                      </p:cBhvr>
                                      <p:to x="100000" y="90000"/>
                                    </p:animScale>
                                    <p:animScale>
                                      <p:cBhvr>
                                        <p:cTn id="122" dur="42" decel="50000">
                                          <p:stCondLst>
                                            <p:cond delay="417"/>
                                          </p:stCondLst>
                                        </p:cTn>
                                        <p:tgtEl>
                                          <p:spTgt spid="25"/>
                                        </p:tgtEl>
                                      </p:cBhvr>
                                      <p:to x="100000" y="100000"/>
                                    </p:animScale>
                                    <p:animScale>
                                      <p:cBhvr>
                                        <p:cTn id="123" dur="7">
                                          <p:stCondLst>
                                            <p:cond delay="452"/>
                                          </p:stCondLst>
                                        </p:cTn>
                                        <p:tgtEl>
                                          <p:spTgt spid="25"/>
                                        </p:tgtEl>
                                      </p:cBhvr>
                                      <p:to x="100000" y="95000"/>
                                    </p:animScale>
                                    <p:animScale>
                                      <p:cBhvr>
                                        <p:cTn id="124" dur="42" decel="50000">
                                          <p:stCondLst>
                                            <p:cond delay="459"/>
                                          </p:stCondLst>
                                        </p:cTn>
                                        <p:tgtEl>
                                          <p:spTgt spid="25"/>
                                        </p:tgtEl>
                                      </p:cBhvr>
                                      <p:to x="100000" y="100000"/>
                                    </p:animScale>
                                  </p:childTnLst>
                                  <p:subTnLst>
                                    <p:audio>
                                      <p:cMediaNode>
                                        <p:cTn display="0" masterRel="sameClick">
                                          <p:stCondLst>
                                            <p:cond evt="begin" delay="0">
                                              <p:tn val="109"/>
                                            </p:cond>
                                          </p:stCondLst>
                                          <p:endCondLst>
                                            <p:cond evt="onStopAudio" delay="0">
                                              <p:tgtEl>
                                                <p:sldTgt/>
                                              </p:tgtEl>
                                            </p:cond>
                                          </p:endCondLst>
                                        </p:cTn>
                                        <p:tgtEl>
                                          <p:sndTgt r:embed="rId7" name="0868 - pin drop.wav"/>
                                        </p:tgtEl>
                                      </p:cMediaNode>
                                    </p:audio>
                                  </p:subTnLst>
                                </p:cTn>
                              </p:par>
                            </p:childTnLst>
                          </p:cTn>
                        </p:par>
                      </p:childTnLst>
                    </p:cTn>
                  </p:par>
                  <p:par>
                    <p:cTn id="125" fill="hold">
                      <p:stCondLst>
                        <p:cond delay="indefinite"/>
                      </p:stCondLst>
                      <p:childTnLst>
                        <p:par>
                          <p:cTn id="126" fill="hold">
                            <p:stCondLst>
                              <p:cond delay="0"/>
                            </p:stCondLst>
                            <p:childTnLst>
                              <p:par>
                                <p:cTn id="127" presetID="15" presetClass="entr" presetSubtype="0" fill="hold" grpId="0" nodeType="clickEffect">
                                  <p:stCondLst>
                                    <p:cond delay="0"/>
                                  </p:stCondLst>
                                  <p:childTnLst>
                                    <p:set>
                                      <p:cBhvr>
                                        <p:cTn id="128" dur="1" fill="hold">
                                          <p:stCondLst>
                                            <p:cond delay="0"/>
                                          </p:stCondLst>
                                        </p:cTn>
                                        <p:tgtEl>
                                          <p:spTgt spid="13"/>
                                        </p:tgtEl>
                                        <p:attrNameLst>
                                          <p:attrName>style.visibility</p:attrName>
                                        </p:attrNameLst>
                                      </p:cBhvr>
                                      <p:to>
                                        <p:strVal val="visible"/>
                                      </p:to>
                                    </p:set>
                                    <p:anim calcmode="lin" valueType="num">
                                      <p:cBhvr>
                                        <p:cTn id="129" dur="500" fill="hold"/>
                                        <p:tgtEl>
                                          <p:spTgt spid="13"/>
                                        </p:tgtEl>
                                        <p:attrNameLst>
                                          <p:attrName>ppt_w</p:attrName>
                                        </p:attrNameLst>
                                      </p:cBhvr>
                                      <p:tavLst>
                                        <p:tav tm="0">
                                          <p:val>
                                            <p:fltVal val="0"/>
                                          </p:val>
                                        </p:tav>
                                        <p:tav tm="100000">
                                          <p:val>
                                            <p:strVal val="#ppt_w"/>
                                          </p:val>
                                        </p:tav>
                                      </p:tavLst>
                                    </p:anim>
                                    <p:anim calcmode="lin" valueType="num">
                                      <p:cBhvr>
                                        <p:cTn id="130" dur="500" fill="hold"/>
                                        <p:tgtEl>
                                          <p:spTgt spid="13"/>
                                        </p:tgtEl>
                                        <p:attrNameLst>
                                          <p:attrName>ppt_h</p:attrName>
                                        </p:attrNameLst>
                                      </p:cBhvr>
                                      <p:tavLst>
                                        <p:tav tm="0">
                                          <p:val>
                                            <p:fltVal val="0"/>
                                          </p:val>
                                        </p:tav>
                                        <p:tav tm="100000">
                                          <p:val>
                                            <p:strVal val="#ppt_h"/>
                                          </p:val>
                                        </p:tav>
                                      </p:tavLst>
                                    </p:anim>
                                    <p:anim calcmode="lin" valueType="num">
                                      <p:cBhvr>
                                        <p:cTn id="131" dur="5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32" dur="500" fill="hold"/>
                                        <p:tgtEl>
                                          <p:spTgt spid="13"/>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27"/>
                                            </p:cond>
                                          </p:stCondLst>
                                          <p:endCondLst>
                                            <p:cond evt="onStopAudio" delay="0">
                                              <p:tgtEl>
                                                <p:sldTgt/>
                                              </p:tgtEl>
                                            </p:cond>
                                          </p:endCondLst>
                                        </p:cTn>
                                        <p:tgtEl>
                                          <p:sndTgt r:embed="rId5" name="wind.wav"/>
                                        </p:tgtEl>
                                      </p:cMediaNode>
                                    </p:audio>
                                  </p:subTnLst>
                                </p:cTn>
                              </p:par>
                              <p:par>
                                <p:cTn id="133" presetID="15" presetClass="entr" presetSubtype="0" fill="hold" grpId="0" nodeType="with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500" fill="hold"/>
                                        <p:tgtEl>
                                          <p:spTgt spid="20"/>
                                        </p:tgtEl>
                                        <p:attrNameLst>
                                          <p:attrName>ppt_w</p:attrName>
                                        </p:attrNameLst>
                                      </p:cBhvr>
                                      <p:tavLst>
                                        <p:tav tm="0">
                                          <p:val>
                                            <p:fltVal val="0"/>
                                          </p:val>
                                        </p:tav>
                                        <p:tav tm="100000">
                                          <p:val>
                                            <p:strVal val="#ppt_w"/>
                                          </p:val>
                                        </p:tav>
                                      </p:tavLst>
                                    </p:anim>
                                    <p:anim calcmode="lin" valueType="num">
                                      <p:cBhvr>
                                        <p:cTn id="136" dur="500" fill="hold"/>
                                        <p:tgtEl>
                                          <p:spTgt spid="20"/>
                                        </p:tgtEl>
                                        <p:attrNameLst>
                                          <p:attrName>ppt_h</p:attrName>
                                        </p:attrNameLst>
                                      </p:cBhvr>
                                      <p:tavLst>
                                        <p:tav tm="0">
                                          <p:val>
                                            <p:fltVal val="0"/>
                                          </p:val>
                                        </p:tav>
                                        <p:tav tm="100000">
                                          <p:val>
                                            <p:strVal val="#ppt_h"/>
                                          </p:val>
                                        </p:tav>
                                      </p:tavLst>
                                    </p:anim>
                                    <p:anim calcmode="lin" valueType="num">
                                      <p:cBhvr>
                                        <p:cTn id="137" dur="500" fill="hold"/>
                                        <p:tgtEl>
                                          <p:spTgt spid="20"/>
                                        </p:tgtEl>
                                        <p:attrNameLst>
                                          <p:attrName>ppt_x</p:attrName>
                                        </p:attrNameLst>
                                      </p:cBhvr>
                                      <p:tavLst>
                                        <p:tav tm="0" fmla="#ppt_x+(cos(-2*pi*(1-$))*-#ppt_x-sin(-2*pi*(1-$))*(1-#ppt_y))*(1-$)">
                                          <p:val>
                                            <p:fltVal val="0"/>
                                          </p:val>
                                        </p:tav>
                                        <p:tav tm="100000">
                                          <p:val>
                                            <p:fltVal val="1"/>
                                          </p:val>
                                        </p:tav>
                                      </p:tavLst>
                                    </p:anim>
                                    <p:anim calcmode="lin" valueType="num">
                                      <p:cBhvr>
                                        <p:cTn id="138" dur="500" fill="hold"/>
                                        <p:tgtEl>
                                          <p:spTgt spid="20"/>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33"/>
                                            </p:cond>
                                          </p:stCondLst>
                                          <p:endCondLst>
                                            <p:cond evt="onStopAudio" delay="0">
                                              <p:tgtEl>
                                                <p:sldTgt/>
                                              </p:tgtEl>
                                            </p:cond>
                                          </p:endCondLst>
                                        </p:cTn>
                                        <p:tgtEl>
                                          <p:sndTgt r:embed="rId5" name="wind.wav"/>
                                        </p:tgtEl>
                                      </p:cMediaNode>
                                    </p:audio>
                                  </p:subTnLst>
                                </p:cTn>
                              </p:par>
                            </p:childTnLst>
                          </p:cTn>
                        </p:par>
                      </p:childTnLst>
                    </p:cTn>
                  </p:par>
                  <p:par>
                    <p:cTn id="139" fill="hold">
                      <p:stCondLst>
                        <p:cond delay="indefinite"/>
                      </p:stCondLst>
                      <p:childTnLst>
                        <p:par>
                          <p:cTn id="140" fill="hold">
                            <p:stCondLst>
                              <p:cond delay="0"/>
                            </p:stCondLst>
                            <p:childTnLst>
                              <p:par>
                                <p:cTn id="141" presetID="26" presetClass="entr" presetSubtype="0" fill="hold" grpId="0" nodeType="clickEffect">
                                  <p:stCondLst>
                                    <p:cond delay="0"/>
                                  </p:stCondLst>
                                  <p:childTnLst>
                                    <p:set>
                                      <p:cBhvr>
                                        <p:cTn id="142" dur="1" fill="hold">
                                          <p:stCondLst>
                                            <p:cond delay="0"/>
                                          </p:stCondLst>
                                        </p:cTn>
                                        <p:tgtEl>
                                          <p:spTgt spid="27"/>
                                        </p:tgtEl>
                                        <p:attrNameLst>
                                          <p:attrName>style.visibility</p:attrName>
                                        </p:attrNameLst>
                                      </p:cBhvr>
                                      <p:to>
                                        <p:strVal val="visible"/>
                                      </p:to>
                                    </p:set>
                                    <p:animEffect transition="in" filter="wipe(down)">
                                      <p:cBhvr>
                                        <p:cTn id="143" dur="145">
                                          <p:stCondLst>
                                            <p:cond delay="0"/>
                                          </p:stCondLst>
                                        </p:cTn>
                                        <p:tgtEl>
                                          <p:spTgt spid="27"/>
                                        </p:tgtEl>
                                      </p:cBhvr>
                                    </p:animEffect>
                                    <p:anim calcmode="lin" valueType="num">
                                      <p:cBhvr>
                                        <p:cTn id="144" dur="456"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45" dur="166"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46" dur="166" tmFilter="0, 0; 0.125,0.2665; 0.25,0.4; 0.375,0.465; 0.5,0.5;  0.625,0.535; 0.75,0.6; 0.875,0.7335; 1,1">
                                          <p:stCondLst>
                                            <p:cond delay="166"/>
                                          </p:stCondLst>
                                        </p:cTn>
                                        <p:tgtEl>
                                          <p:spTgt spid="27"/>
                                        </p:tgtEl>
                                        <p:attrNameLst>
                                          <p:attrName>ppt_y</p:attrName>
                                        </p:attrNameLst>
                                      </p:cBhvr>
                                      <p:tavLst>
                                        <p:tav tm="0" fmla="#ppt_y-sin(pi*$)/9">
                                          <p:val>
                                            <p:fltVal val="0"/>
                                          </p:val>
                                        </p:tav>
                                        <p:tav tm="100000">
                                          <p:val>
                                            <p:fltVal val="1"/>
                                          </p:val>
                                        </p:tav>
                                      </p:tavLst>
                                    </p:anim>
                                    <p:anim calcmode="lin" valueType="num">
                                      <p:cBhvr>
                                        <p:cTn id="147" dur="83" tmFilter="0, 0; 0.125,0.2665; 0.25,0.4; 0.375,0.465; 0.5,0.5;  0.625,0.535; 0.75,0.6; 0.875,0.7335; 1,1">
                                          <p:stCondLst>
                                            <p:cond delay="331"/>
                                          </p:stCondLst>
                                        </p:cTn>
                                        <p:tgtEl>
                                          <p:spTgt spid="27"/>
                                        </p:tgtEl>
                                        <p:attrNameLst>
                                          <p:attrName>ppt_y</p:attrName>
                                        </p:attrNameLst>
                                      </p:cBhvr>
                                      <p:tavLst>
                                        <p:tav tm="0" fmla="#ppt_y-sin(pi*$)/27">
                                          <p:val>
                                            <p:fltVal val="0"/>
                                          </p:val>
                                        </p:tav>
                                        <p:tav tm="100000">
                                          <p:val>
                                            <p:fltVal val="1"/>
                                          </p:val>
                                        </p:tav>
                                      </p:tavLst>
                                    </p:anim>
                                    <p:anim calcmode="lin" valueType="num">
                                      <p:cBhvr>
                                        <p:cTn id="148" dur="41" tmFilter="0, 0; 0.125,0.2665; 0.25,0.4; 0.375,0.465; 0.5,0.5;  0.625,0.535; 0.75,0.6; 0.875,0.7335; 1,1">
                                          <p:stCondLst>
                                            <p:cond delay="414"/>
                                          </p:stCondLst>
                                        </p:cTn>
                                        <p:tgtEl>
                                          <p:spTgt spid="27"/>
                                        </p:tgtEl>
                                        <p:attrNameLst>
                                          <p:attrName>ppt_y</p:attrName>
                                        </p:attrNameLst>
                                      </p:cBhvr>
                                      <p:tavLst>
                                        <p:tav tm="0" fmla="#ppt_y-sin(pi*$)/81">
                                          <p:val>
                                            <p:fltVal val="0"/>
                                          </p:val>
                                        </p:tav>
                                        <p:tav tm="100000">
                                          <p:val>
                                            <p:fltVal val="1"/>
                                          </p:val>
                                        </p:tav>
                                      </p:tavLst>
                                    </p:anim>
                                    <p:animScale>
                                      <p:cBhvr>
                                        <p:cTn id="149" dur="7">
                                          <p:stCondLst>
                                            <p:cond delay="163"/>
                                          </p:stCondLst>
                                        </p:cTn>
                                        <p:tgtEl>
                                          <p:spTgt spid="27"/>
                                        </p:tgtEl>
                                      </p:cBhvr>
                                      <p:to x="100000" y="60000"/>
                                    </p:animScale>
                                    <p:animScale>
                                      <p:cBhvr>
                                        <p:cTn id="150" dur="42" decel="50000">
                                          <p:stCondLst>
                                            <p:cond delay="169"/>
                                          </p:stCondLst>
                                        </p:cTn>
                                        <p:tgtEl>
                                          <p:spTgt spid="27"/>
                                        </p:tgtEl>
                                      </p:cBhvr>
                                      <p:to x="100000" y="100000"/>
                                    </p:animScale>
                                    <p:animScale>
                                      <p:cBhvr>
                                        <p:cTn id="151" dur="7">
                                          <p:stCondLst>
                                            <p:cond delay="328"/>
                                          </p:stCondLst>
                                        </p:cTn>
                                        <p:tgtEl>
                                          <p:spTgt spid="27"/>
                                        </p:tgtEl>
                                      </p:cBhvr>
                                      <p:to x="100000" y="80000"/>
                                    </p:animScale>
                                    <p:animScale>
                                      <p:cBhvr>
                                        <p:cTn id="152" dur="42" decel="50000">
                                          <p:stCondLst>
                                            <p:cond delay="335"/>
                                          </p:stCondLst>
                                        </p:cTn>
                                        <p:tgtEl>
                                          <p:spTgt spid="27"/>
                                        </p:tgtEl>
                                      </p:cBhvr>
                                      <p:to x="100000" y="100000"/>
                                    </p:animScale>
                                    <p:animScale>
                                      <p:cBhvr>
                                        <p:cTn id="153" dur="7">
                                          <p:stCondLst>
                                            <p:cond delay="411"/>
                                          </p:stCondLst>
                                        </p:cTn>
                                        <p:tgtEl>
                                          <p:spTgt spid="27"/>
                                        </p:tgtEl>
                                      </p:cBhvr>
                                      <p:to x="100000" y="90000"/>
                                    </p:animScale>
                                    <p:animScale>
                                      <p:cBhvr>
                                        <p:cTn id="154" dur="42" decel="50000">
                                          <p:stCondLst>
                                            <p:cond delay="417"/>
                                          </p:stCondLst>
                                        </p:cTn>
                                        <p:tgtEl>
                                          <p:spTgt spid="27"/>
                                        </p:tgtEl>
                                      </p:cBhvr>
                                      <p:to x="100000" y="100000"/>
                                    </p:animScale>
                                    <p:animScale>
                                      <p:cBhvr>
                                        <p:cTn id="155" dur="7">
                                          <p:stCondLst>
                                            <p:cond delay="452"/>
                                          </p:stCondLst>
                                        </p:cTn>
                                        <p:tgtEl>
                                          <p:spTgt spid="27"/>
                                        </p:tgtEl>
                                      </p:cBhvr>
                                      <p:to x="100000" y="95000"/>
                                    </p:animScale>
                                    <p:animScale>
                                      <p:cBhvr>
                                        <p:cTn id="156" dur="42" decel="50000">
                                          <p:stCondLst>
                                            <p:cond delay="459"/>
                                          </p:stCondLst>
                                        </p:cTn>
                                        <p:tgtEl>
                                          <p:spTgt spid="27"/>
                                        </p:tgtEl>
                                      </p:cBhvr>
                                      <p:to x="100000" y="100000"/>
                                    </p:animScale>
                                  </p:childTnLst>
                                  <p:subTnLst>
                                    <p:audio>
                                      <p:cMediaNode>
                                        <p:cTn display="0" masterRel="sameClick">
                                          <p:stCondLst>
                                            <p:cond evt="begin" delay="0">
                                              <p:tn val="141"/>
                                            </p:cond>
                                          </p:stCondLst>
                                          <p:endCondLst>
                                            <p:cond evt="onStopAudio" delay="0">
                                              <p:tgtEl>
                                                <p:sldTgt/>
                                              </p:tgtEl>
                                            </p:cond>
                                          </p:endCondLst>
                                        </p:cTn>
                                        <p:tgtEl>
                                          <p:sndTgt r:embed="rId7" name="0868 - pin drop.wav"/>
                                        </p:tgtEl>
                                      </p:cMediaNode>
                                    </p:audio>
                                  </p:subTnLst>
                                </p:cTn>
                              </p:par>
                            </p:childTnLst>
                          </p:cTn>
                        </p:par>
                      </p:childTnLst>
                    </p:cTn>
                  </p:par>
                  <p:par>
                    <p:cTn id="157" fill="hold">
                      <p:stCondLst>
                        <p:cond delay="indefinite"/>
                      </p:stCondLst>
                      <p:childTnLst>
                        <p:par>
                          <p:cTn id="158" fill="hold">
                            <p:stCondLst>
                              <p:cond delay="0"/>
                            </p:stCondLst>
                            <p:childTnLst>
                              <p:par>
                                <p:cTn id="159" presetID="15" presetClass="entr" presetSubtype="0" fill="hold" grpId="0" nodeType="clickEffect">
                                  <p:stCondLst>
                                    <p:cond delay="0"/>
                                  </p:stCondLst>
                                  <p:childTnLst>
                                    <p:set>
                                      <p:cBhvr>
                                        <p:cTn id="160" dur="1" fill="hold">
                                          <p:stCondLst>
                                            <p:cond delay="0"/>
                                          </p:stCondLst>
                                        </p:cTn>
                                        <p:tgtEl>
                                          <p:spTgt spid="14"/>
                                        </p:tgtEl>
                                        <p:attrNameLst>
                                          <p:attrName>style.visibility</p:attrName>
                                        </p:attrNameLst>
                                      </p:cBhvr>
                                      <p:to>
                                        <p:strVal val="visible"/>
                                      </p:to>
                                    </p:set>
                                    <p:anim calcmode="lin" valueType="num">
                                      <p:cBhvr>
                                        <p:cTn id="161" dur="500" fill="hold"/>
                                        <p:tgtEl>
                                          <p:spTgt spid="14"/>
                                        </p:tgtEl>
                                        <p:attrNameLst>
                                          <p:attrName>ppt_w</p:attrName>
                                        </p:attrNameLst>
                                      </p:cBhvr>
                                      <p:tavLst>
                                        <p:tav tm="0">
                                          <p:val>
                                            <p:fltVal val="0"/>
                                          </p:val>
                                        </p:tav>
                                        <p:tav tm="100000">
                                          <p:val>
                                            <p:strVal val="#ppt_w"/>
                                          </p:val>
                                        </p:tav>
                                      </p:tavLst>
                                    </p:anim>
                                    <p:anim calcmode="lin" valueType="num">
                                      <p:cBhvr>
                                        <p:cTn id="162" dur="500" fill="hold"/>
                                        <p:tgtEl>
                                          <p:spTgt spid="14"/>
                                        </p:tgtEl>
                                        <p:attrNameLst>
                                          <p:attrName>ppt_h</p:attrName>
                                        </p:attrNameLst>
                                      </p:cBhvr>
                                      <p:tavLst>
                                        <p:tav tm="0">
                                          <p:val>
                                            <p:fltVal val="0"/>
                                          </p:val>
                                        </p:tav>
                                        <p:tav tm="100000">
                                          <p:val>
                                            <p:strVal val="#ppt_h"/>
                                          </p:val>
                                        </p:tav>
                                      </p:tavLst>
                                    </p:anim>
                                    <p:anim calcmode="lin" valueType="num">
                                      <p:cBhvr>
                                        <p:cTn id="163" dur="5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64" dur="500" fill="hold"/>
                                        <p:tgtEl>
                                          <p:spTgt spid="14"/>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59"/>
                                            </p:cond>
                                          </p:stCondLst>
                                          <p:endCondLst>
                                            <p:cond evt="onStopAudio" delay="0">
                                              <p:tgtEl>
                                                <p:sldTgt/>
                                              </p:tgtEl>
                                            </p:cond>
                                          </p:endCondLst>
                                        </p:cTn>
                                        <p:tgtEl>
                                          <p:sndTgt r:embed="rId5" name="wind.wav"/>
                                        </p:tgtEl>
                                      </p:cMediaNode>
                                    </p:audio>
                                  </p:subTnLst>
                                </p:cTn>
                              </p:par>
                              <p:par>
                                <p:cTn id="165" presetID="15" presetClass="entr" presetSubtype="0" fill="hold" grpId="0" nodeType="withEffect">
                                  <p:stCondLst>
                                    <p:cond delay="0"/>
                                  </p:stCondLst>
                                  <p:childTnLst>
                                    <p:set>
                                      <p:cBhvr>
                                        <p:cTn id="166" dur="1" fill="hold">
                                          <p:stCondLst>
                                            <p:cond delay="0"/>
                                          </p:stCondLst>
                                        </p:cTn>
                                        <p:tgtEl>
                                          <p:spTgt spid="21"/>
                                        </p:tgtEl>
                                        <p:attrNameLst>
                                          <p:attrName>style.visibility</p:attrName>
                                        </p:attrNameLst>
                                      </p:cBhvr>
                                      <p:to>
                                        <p:strVal val="visible"/>
                                      </p:to>
                                    </p:set>
                                    <p:anim calcmode="lin" valueType="num">
                                      <p:cBhvr>
                                        <p:cTn id="167" dur="500" fill="hold"/>
                                        <p:tgtEl>
                                          <p:spTgt spid="21"/>
                                        </p:tgtEl>
                                        <p:attrNameLst>
                                          <p:attrName>ppt_w</p:attrName>
                                        </p:attrNameLst>
                                      </p:cBhvr>
                                      <p:tavLst>
                                        <p:tav tm="0">
                                          <p:val>
                                            <p:fltVal val="0"/>
                                          </p:val>
                                        </p:tav>
                                        <p:tav tm="100000">
                                          <p:val>
                                            <p:strVal val="#ppt_w"/>
                                          </p:val>
                                        </p:tav>
                                      </p:tavLst>
                                    </p:anim>
                                    <p:anim calcmode="lin" valueType="num">
                                      <p:cBhvr>
                                        <p:cTn id="168" dur="500" fill="hold"/>
                                        <p:tgtEl>
                                          <p:spTgt spid="21"/>
                                        </p:tgtEl>
                                        <p:attrNameLst>
                                          <p:attrName>ppt_h</p:attrName>
                                        </p:attrNameLst>
                                      </p:cBhvr>
                                      <p:tavLst>
                                        <p:tav tm="0">
                                          <p:val>
                                            <p:fltVal val="0"/>
                                          </p:val>
                                        </p:tav>
                                        <p:tav tm="100000">
                                          <p:val>
                                            <p:strVal val="#ppt_h"/>
                                          </p:val>
                                        </p:tav>
                                      </p:tavLst>
                                    </p:anim>
                                    <p:anim calcmode="lin" valueType="num">
                                      <p:cBhvr>
                                        <p:cTn id="169" dur="500" fill="hold"/>
                                        <p:tgtEl>
                                          <p:spTgt spid="21"/>
                                        </p:tgtEl>
                                        <p:attrNameLst>
                                          <p:attrName>ppt_x</p:attrName>
                                        </p:attrNameLst>
                                      </p:cBhvr>
                                      <p:tavLst>
                                        <p:tav tm="0" fmla="#ppt_x+(cos(-2*pi*(1-$))*-#ppt_x-sin(-2*pi*(1-$))*(1-#ppt_y))*(1-$)">
                                          <p:val>
                                            <p:fltVal val="0"/>
                                          </p:val>
                                        </p:tav>
                                        <p:tav tm="100000">
                                          <p:val>
                                            <p:fltVal val="1"/>
                                          </p:val>
                                        </p:tav>
                                      </p:tavLst>
                                    </p:anim>
                                    <p:anim calcmode="lin" valueType="num">
                                      <p:cBhvr>
                                        <p:cTn id="170" dur="500" fill="hold"/>
                                        <p:tgtEl>
                                          <p:spTgt spid="21"/>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65"/>
                                            </p:cond>
                                          </p:stCondLst>
                                          <p:endCondLst>
                                            <p:cond evt="onStopAudio" delay="0">
                                              <p:tgtEl>
                                                <p:sldTgt/>
                                              </p:tgtEl>
                                            </p:cond>
                                          </p:endCondLst>
                                        </p:cTn>
                                        <p:tgtEl>
                                          <p:sndTgt r:embed="rId5" name="wind.wav"/>
                                        </p:tgtEl>
                                      </p:cMediaNode>
                                    </p:audio>
                                  </p:subTnLst>
                                </p:cTn>
                              </p:par>
                            </p:childTnLst>
                          </p:cTn>
                        </p:par>
                      </p:childTnLst>
                    </p:cTn>
                  </p:par>
                  <p:par>
                    <p:cTn id="171" fill="hold">
                      <p:stCondLst>
                        <p:cond delay="indefinite"/>
                      </p:stCondLst>
                      <p:childTnLst>
                        <p:par>
                          <p:cTn id="172" fill="hold">
                            <p:stCondLst>
                              <p:cond delay="0"/>
                            </p:stCondLst>
                            <p:childTnLst>
                              <p:par>
                                <p:cTn id="173" presetID="26" presetClass="entr" presetSubtype="0" fill="hold" grpId="0" nodeType="clickEffect">
                                  <p:stCondLst>
                                    <p:cond delay="0"/>
                                  </p:stCondLst>
                                  <p:childTnLst>
                                    <p:set>
                                      <p:cBhvr>
                                        <p:cTn id="174" dur="1" fill="hold">
                                          <p:stCondLst>
                                            <p:cond delay="0"/>
                                          </p:stCondLst>
                                        </p:cTn>
                                        <p:tgtEl>
                                          <p:spTgt spid="28"/>
                                        </p:tgtEl>
                                        <p:attrNameLst>
                                          <p:attrName>style.visibility</p:attrName>
                                        </p:attrNameLst>
                                      </p:cBhvr>
                                      <p:to>
                                        <p:strVal val="visible"/>
                                      </p:to>
                                    </p:set>
                                    <p:animEffect transition="in" filter="wipe(down)">
                                      <p:cBhvr>
                                        <p:cTn id="175" dur="145">
                                          <p:stCondLst>
                                            <p:cond delay="0"/>
                                          </p:stCondLst>
                                        </p:cTn>
                                        <p:tgtEl>
                                          <p:spTgt spid="28"/>
                                        </p:tgtEl>
                                      </p:cBhvr>
                                    </p:animEffect>
                                    <p:anim calcmode="lin" valueType="num">
                                      <p:cBhvr>
                                        <p:cTn id="176" dur="456"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77" dur="166"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78" dur="166" tmFilter="0, 0; 0.125,0.2665; 0.25,0.4; 0.375,0.465; 0.5,0.5;  0.625,0.535; 0.75,0.6; 0.875,0.7335; 1,1">
                                          <p:stCondLst>
                                            <p:cond delay="166"/>
                                          </p:stCondLst>
                                        </p:cTn>
                                        <p:tgtEl>
                                          <p:spTgt spid="28"/>
                                        </p:tgtEl>
                                        <p:attrNameLst>
                                          <p:attrName>ppt_y</p:attrName>
                                        </p:attrNameLst>
                                      </p:cBhvr>
                                      <p:tavLst>
                                        <p:tav tm="0" fmla="#ppt_y-sin(pi*$)/9">
                                          <p:val>
                                            <p:fltVal val="0"/>
                                          </p:val>
                                        </p:tav>
                                        <p:tav tm="100000">
                                          <p:val>
                                            <p:fltVal val="1"/>
                                          </p:val>
                                        </p:tav>
                                      </p:tavLst>
                                    </p:anim>
                                    <p:anim calcmode="lin" valueType="num">
                                      <p:cBhvr>
                                        <p:cTn id="179" dur="83" tmFilter="0, 0; 0.125,0.2665; 0.25,0.4; 0.375,0.465; 0.5,0.5;  0.625,0.535; 0.75,0.6; 0.875,0.7335; 1,1">
                                          <p:stCondLst>
                                            <p:cond delay="331"/>
                                          </p:stCondLst>
                                        </p:cTn>
                                        <p:tgtEl>
                                          <p:spTgt spid="28"/>
                                        </p:tgtEl>
                                        <p:attrNameLst>
                                          <p:attrName>ppt_y</p:attrName>
                                        </p:attrNameLst>
                                      </p:cBhvr>
                                      <p:tavLst>
                                        <p:tav tm="0" fmla="#ppt_y-sin(pi*$)/27">
                                          <p:val>
                                            <p:fltVal val="0"/>
                                          </p:val>
                                        </p:tav>
                                        <p:tav tm="100000">
                                          <p:val>
                                            <p:fltVal val="1"/>
                                          </p:val>
                                        </p:tav>
                                      </p:tavLst>
                                    </p:anim>
                                    <p:anim calcmode="lin" valueType="num">
                                      <p:cBhvr>
                                        <p:cTn id="180" dur="41" tmFilter="0, 0; 0.125,0.2665; 0.25,0.4; 0.375,0.465; 0.5,0.5;  0.625,0.535; 0.75,0.6; 0.875,0.7335; 1,1">
                                          <p:stCondLst>
                                            <p:cond delay="414"/>
                                          </p:stCondLst>
                                        </p:cTn>
                                        <p:tgtEl>
                                          <p:spTgt spid="28"/>
                                        </p:tgtEl>
                                        <p:attrNameLst>
                                          <p:attrName>ppt_y</p:attrName>
                                        </p:attrNameLst>
                                      </p:cBhvr>
                                      <p:tavLst>
                                        <p:tav tm="0" fmla="#ppt_y-sin(pi*$)/81">
                                          <p:val>
                                            <p:fltVal val="0"/>
                                          </p:val>
                                        </p:tav>
                                        <p:tav tm="100000">
                                          <p:val>
                                            <p:fltVal val="1"/>
                                          </p:val>
                                        </p:tav>
                                      </p:tavLst>
                                    </p:anim>
                                    <p:animScale>
                                      <p:cBhvr>
                                        <p:cTn id="181" dur="7">
                                          <p:stCondLst>
                                            <p:cond delay="163"/>
                                          </p:stCondLst>
                                        </p:cTn>
                                        <p:tgtEl>
                                          <p:spTgt spid="28"/>
                                        </p:tgtEl>
                                      </p:cBhvr>
                                      <p:to x="100000" y="60000"/>
                                    </p:animScale>
                                    <p:animScale>
                                      <p:cBhvr>
                                        <p:cTn id="182" dur="42" decel="50000">
                                          <p:stCondLst>
                                            <p:cond delay="169"/>
                                          </p:stCondLst>
                                        </p:cTn>
                                        <p:tgtEl>
                                          <p:spTgt spid="28"/>
                                        </p:tgtEl>
                                      </p:cBhvr>
                                      <p:to x="100000" y="100000"/>
                                    </p:animScale>
                                    <p:animScale>
                                      <p:cBhvr>
                                        <p:cTn id="183" dur="7">
                                          <p:stCondLst>
                                            <p:cond delay="328"/>
                                          </p:stCondLst>
                                        </p:cTn>
                                        <p:tgtEl>
                                          <p:spTgt spid="28"/>
                                        </p:tgtEl>
                                      </p:cBhvr>
                                      <p:to x="100000" y="80000"/>
                                    </p:animScale>
                                    <p:animScale>
                                      <p:cBhvr>
                                        <p:cTn id="184" dur="42" decel="50000">
                                          <p:stCondLst>
                                            <p:cond delay="335"/>
                                          </p:stCondLst>
                                        </p:cTn>
                                        <p:tgtEl>
                                          <p:spTgt spid="28"/>
                                        </p:tgtEl>
                                      </p:cBhvr>
                                      <p:to x="100000" y="100000"/>
                                    </p:animScale>
                                    <p:animScale>
                                      <p:cBhvr>
                                        <p:cTn id="185" dur="7">
                                          <p:stCondLst>
                                            <p:cond delay="411"/>
                                          </p:stCondLst>
                                        </p:cTn>
                                        <p:tgtEl>
                                          <p:spTgt spid="28"/>
                                        </p:tgtEl>
                                      </p:cBhvr>
                                      <p:to x="100000" y="90000"/>
                                    </p:animScale>
                                    <p:animScale>
                                      <p:cBhvr>
                                        <p:cTn id="186" dur="42" decel="50000">
                                          <p:stCondLst>
                                            <p:cond delay="417"/>
                                          </p:stCondLst>
                                        </p:cTn>
                                        <p:tgtEl>
                                          <p:spTgt spid="28"/>
                                        </p:tgtEl>
                                      </p:cBhvr>
                                      <p:to x="100000" y="100000"/>
                                    </p:animScale>
                                    <p:animScale>
                                      <p:cBhvr>
                                        <p:cTn id="187" dur="7">
                                          <p:stCondLst>
                                            <p:cond delay="452"/>
                                          </p:stCondLst>
                                        </p:cTn>
                                        <p:tgtEl>
                                          <p:spTgt spid="28"/>
                                        </p:tgtEl>
                                      </p:cBhvr>
                                      <p:to x="100000" y="95000"/>
                                    </p:animScale>
                                    <p:animScale>
                                      <p:cBhvr>
                                        <p:cTn id="188" dur="42" decel="50000">
                                          <p:stCondLst>
                                            <p:cond delay="459"/>
                                          </p:stCondLst>
                                        </p:cTn>
                                        <p:tgtEl>
                                          <p:spTgt spid="28"/>
                                        </p:tgtEl>
                                      </p:cBhvr>
                                      <p:to x="100000" y="100000"/>
                                    </p:animScale>
                                  </p:childTnLst>
                                  <p:subTnLst>
                                    <p:audio>
                                      <p:cMediaNode>
                                        <p:cTn display="0" masterRel="sameClick">
                                          <p:stCondLst>
                                            <p:cond evt="begin" delay="0">
                                              <p:tn val="173"/>
                                            </p:cond>
                                          </p:stCondLst>
                                          <p:endCondLst>
                                            <p:cond evt="onStopAudio" delay="0">
                                              <p:tgtEl>
                                                <p:sldTgt/>
                                              </p:tgtEl>
                                            </p:cond>
                                          </p:endCondLst>
                                        </p:cTn>
                                        <p:tgtEl>
                                          <p:sndTgt r:embed="rId7" name="0868 - pin drop.wav"/>
                                        </p:tgtEl>
                                      </p:cMediaNode>
                                    </p:audio>
                                  </p:subTnLst>
                                </p:cTn>
                              </p:par>
                            </p:childTnLst>
                          </p:cTn>
                        </p:par>
                      </p:childTnLst>
                    </p:cTn>
                  </p:par>
                  <p:par>
                    <p:cTn id="189" fill="hold">
                      <p:stCondLst>
                        <p:cond delay="indefinite"/>
                      </p:stCondLst>
                      <p:childTnLst>
                        <p:par>
                          <p:cTn id="190" fill="hold">
                            <p:stCondLst>
                              <p:cond delay="0"/>
                            </p:stCondLst>
                            <p:childTnLst>
                              <p:par>
                                <p:cTn id="191" presetID="15" presetClass="entr" presetSubtype="0" fill="hold" grpId="0" nodeType="clickEffect">
                                  <p:stCondLst>
                                    <p:cond delay="0"/>
                                  </p:stCondLst>
                                  <p:childTnLst>
                                    <p:set>
                                      <p:cBhvr>
                                        <p:cTn id="192" dur="1" fill="hold">
                                          <p:stCondLst>
                                            <p:cond delay="0"/>
                                          </p:stCondLst>
                                        </p:cTn>
                                        <p:tgtEl>
                                          <p:spTgt spid="15"/>
                                        </p:tgtEl>
                                        <p:attrNameLst>
                                          <p:attrName>style.visibility</p:attrName>
                                        </p:attrNameLst>
                                      </p:cBhvr>
                                      <p:to>
                                        <p:strVal val="visible"/>
                                      </p:to>
                                    </p:set>
                                    <p:anim calcmode="lin" valueType="num">
                                      <p:cBhvr>
                                        <p:cTn id="193" dur="500" fill="hold"/>
                                        <p:tgtEl>
                                          <p:spTgt spid="15"/>
                                        </p:tgtEl>
                                        <p:attrNameLst>
                                          <p:attrName>ppt_w</p:attrName>
                                        </p:attrNameLst>
                                      </p:cBhvr>
                                      <p:tavLst>
                                        <p:tav tm="0">
                                          <p:val>
                                            <p:fltVal val="0"/>
                                          </p:val>
                                        </p:tav>
                                        <p:tav tm="100000">
                                          <p:val>
                                            <p:strVal val="#ppt_w"/>
                                          </p:val>
                                        </p:tav>
                                      </p:tavLst>
                                    </p:anim>
                                    <p:anim calcmode="lin" valueType="num">
                                      <p:cBhvr>
                                        <p:cTn id="194" dur="500" fill="hold"/>
                                        <p:tgtEl>
                                          <p:spTgt spid="15"/>
                                        </p:tgtEl>
                                        <p:attrNameLst>
                                          <p:attrName>ppt_h</p:attrName>
                                        </p:attrNameLst>
                                      </p:cBhvr>
                                      <p:tavLst>
                                        <p:tav tm="0">
                                          <p:val>
                                            <p:fltVal val="0"/>
                                          </p:val>
                                        </p:tav>
                                        <p:tav tm="100000">
                                          <p:val>
                                            <p:strVal val="#ppt_h"/>
                                          </p:val>
                                        </p:tav>
                                      </p:tavLst>
                                    </p:anim>
                                    <p:anim calcmode="lin" valueType="num">
                                      <p:cBhvr>
                                        <p:cTn id="195" dur="500" fill="hold"/>
                                        <p:tgtEl>
                                          <p:spTgt spid="15"/>
                                        </p:tgtEl>
                                        <p:attrNameLst>
                                          <p:attrName>ppt_x</p:attrName>
                                        </p:attrNameLst>
                                      </p:cBhvr>
                                      <p:tavLst>
                                        <p:tav tm="0" fmla="#ppt_x+(cos(-2*pi*(1-$))*-#ppt_x-sin(-2*pi*(1-$))*(1-#ppt_y))*(1-$)">
                                          <p:val>
                                            <p:fltVal val="0"/>
                                          </p:val>
                                        </p:tav>
                                        <p:tav tm="100000">
                                          <p:val>
                                            <p:fltVal val="1"/>
                                          </p:val>
                                        </p:tav>
                                      </p:tavLst>
                                    </p:anim>
                                    <p:anim calcmode="lin" valueType="num">
                                      <p:cBhvr>
                                        <p:cTn id="196" dur="500" fill="hold"/>
                                        <p:tgtEl>
                                          <p:spTgt spid="15"/>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91"/>
                                            </p:cond>
                                          </p:stCondLst>
                                          <p:endCondLst>
                                            <p:cond evt="onStopAudio" delay="0">
                                              <p:tgtEl>
                                                <p:sldTgt/>
                                              </p:tgtEl>
                                            </p:cond>
                                          </p:endCondLst>
                                        </p:cTn>
                                        <p:tgtEl>
                                          <p:sndTgt r:embed="rId5" name="wind.wav"/>
                                        </p:tgtEl>
                                      </p:cMediaNode>
                                    </p:audio>
                                  </p:subTnLst>
                                </p:cTn>
                              </p:par>
                              <p:par>
                                <p:cTn id="197" presetID="15" presetClass="entr" presetSubtype="0" fill="hold" grpId="0" nodeType="withEffect">
                                  <p:stCondLst>
                                    <p:cond delay="0"/>
                                  </p:stCondLst>
                                  <p:childTnLst>
                                    <p:set>
                                      <p:cBhvr>
                                        <p:cTn id="198" dur="1" fill="hold">
                                          <p:stCondLst>
                                            <p:cond delay="0"/>
                                          </p:stCondLst>
                                        </p:cTn>
                                        <p:tgtEl>
                                          <p:spTgt spid="22"/>
                                        </p:tgtEl>
                                        <p:attrNameLst>
                                          <p:attrName>style.visibility</p:attrName>
                                        </p:attrNameLst>
                                      </p:cBhvr>
                                      <p:to>
                                        <p:strVal val="visible"/>
                                      </p:to>
                                    </p:set>
                                    <p:anim calcmode="lin" valueType="num">
                                      <p:cBhvr>
                                        <p:cTn id="199" dur="500" fill="hold"/>
                                        <p:tgtEl>
                                          <p:spTgt spid="22"/>
                                        </p:tgtEl>
                                        <p:attrNameLst>
                                          <p:attrName>ppt_w</p:attrName>
                                        </p:attrNameLst>
                                      </p:cBhvr>
                                      <p:tavLst>
                                        <p:tav tm="0">
                                          <p:val>
                                            <p:fltVal val="0"/>
                                          </p:val>
                                        </p:tav>
                                        <p:tav tm="100000">
                                          <p:val>
                                            <p:strVal val="#ppt_w"/>
                                          </p:val>
                                        </p:tav>
                                      </p:tavLst>
                                    </p:anim>
                                    <p:anim calcmode="lin" valueType="num">
                                      <p:cBhvr>
                                        <p:cTn id="200" dur="500" fill="hold"/>
                                        <p:tgtEl>
                                          <p:spTgt spid="22"/>
                                        </p:tgtEl>
                                        <p:attrNameLst>
                                          <p:attrName>ppt_h</p:attrName>
                                        </p:attrNameLst>
                                      </p:cBhvr>
                                      <p:tavLst>
                                        <p:tav tm="0">
                                          <p:val>
                                            <p:fltVal val="0"/>
                                          </p:val>
                                        </p:tav>
                                        <p:tav tm="100000">
                                          <p:val>
                                            <p:strVal val="#ppt_h"/>
                                          </p:val>
                                        </p:tav>
                                      </p:tavLst>
                                    </p:anim>
                                    <p:anim calcmode="lin" valueType="num">
                                      <p:cBhvr>
                                        <p:cTn id="201" dur="500" fill="hold"/>
                                        <p:tgtEl>
                                          <p:spTgt spid="22"/>
                                        </p:tgtEl>
                                        <p:attrNameLst>
                                          <p:attrName>ppt_x</p:attrName>
                                        </p:attrNameLst>
                                      </p:cBhvr>
                                      <p:tavLst>
                                        <p:tav tm="0" fmla="#ppt_x+(cos(-2*pi*(1-$))*-#ppt_x-sin(-2*pi*(1-$))*(1-#ppt_y))*(1-$)">
                                          <p:val>
                                            <p:fltVal val="0"/>
                                          </p:val>
                                        </p:tav>
                                        <p:tav tm="100000">
                                          <p:val>
                                            <p:fltVal val="1"/>
                                          </p:val>
                                        </p:tav>
                                      </p:tavLst>
                                    </p:anim>
                                    <p:anim calcmode="lin" valueType="num">
                                      <p:cBhvr>
                                        <p:cTn id="202" dur="500" fill="hold"/>
                                        <p:tgtEl>
                                          <p:spTgt spid="2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97"/>
                                            </p:cond>
                                          </p:stCondLst>
                                          <p:endCondLst>
                                            <p:cond evt="onStopAudio" delay="0">
                                              <p:tgtEl>
                                                <p:sldTgt/>
                                              </p:tgtEl>
                                            </p:cond>
                                          </p:endCondLst>
                                        </p:cTn>
                                        <p:tgtEl>
                                          <p:sndTgt r:embed="rId5" name="wind.wav"/>
                                        </p:tgtEl>
                                      </p:cMediaNode>
                                    </p:audio>
                                  </p:subTnLst>
                                </p:cTn>
                              </p:par>
                            </p:childTnLst>
                          </p:cTn>
                        </p:par>
                      </p:childTnLst>
                    </p:cTn>
                  </p:par>
                  <p:par>
                    <p:cTn id="203" fill="hold">
                      <p:stCondLst>
                        <p:cond delay="indefinite"/>
                      </p:stCondLst>
                      <p:childTnLst>
                        <p:par>
                          <p:cTn id="204" fill="hold">
                            <p:stCondLst>
                              <p:cond delay="0"/>
                            </p:stCondLst>
                            <p:childTnLst>
                              <p:par>
                                <p:cTn id="205" presetID="26" presetClass="entr" presetSubtype="0" fill="hold" grpId="0" nodeType="clickEffect">
                                  <p:stCondLst>
                                    <p:cond delay="0"/>
                                  </p:stCondLst>
                                  <p:childTnLst>
                                    <p:set>
                                      <p:cBhvr>
                                        <p:cTn id="206" dur="1" fill="hold">
                                          <p:stCondLst>
                                            <p:cond delay="0"/>
                                          </p:stCondLst>
                                        </p:cTn>
                                        <p:tgtEl>
                                          <p:spTgt spid="29"/>
                                        </p:tgtEl>
                                        <p:attrNameLst>
                                          <p:attrName>style.visibility</p:attrName>
                                        </p:attrNameLst>
                                      </p:cBhvr>
                                      <p:to>
                                        <p:strVal val="visible"/>
                                      </p:to>
                                    </p:set>
                                    <p:animEffect transition="in" filter="wipe(down)">
                                      <p:cBhvr>
                                        <p:cTn id="207" dur="145">
                                          <p:stCondLst>
                                            <p:cond delay="0"/>
                                          </p:stCondLst>
                                        </p:cTn>
                                        <p:tgtEl>
                                          <p:spTgt spid="29"/>
                                        </p:tgtEl>
                                      </p:cBhvr>
                                    </p:animEffect>
                                    <p:anim calcmode="lin" valueType="num">
                                      <p:cBhvr>
                                        <p:cTn id="208" dur="456"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209" dur="166"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210" dur="166" tmFilter="0, 0; 0.125,0.2665; 0.25,0.4; 0.375,0.465; 0.5,0.5;  0.625,0.535; 0.75,0.6; 0.875,0.7335; 1,1">
                                          <p:stCondLst>
                                            <p:cond delay="166"/>
                                          </p:stCondLst>
                                        </p:cTn>
                                        <p:tgtEl>
                                          <p:spTgt spid="29"/>
                                        </p:tgtEl>
                                        <p:attrNameLst>
                                          <p:attrName>ppt_y</p:attrName>
                                        </p:attrNameLst>
                                      </p:cBhvr>
                                      <p:tavLst>
                                        <p:tav tm="0" fmla="#ppt_y-sin(pi*$)/9">
                                          <p:val>
                                            <p:fltVal val="0"/>
                                          </p:val>
                                        </p:tav>
                                        <p:tav tm="100000">
                                          <p:val>
                                            <p:fltVal val="1"/>
                                          </p:val>
                                        </p:tav>
                                      </p:tavLst>
                                    </p:anim>
                                    <p:anim calcmode="lin" valueType="num">
                                      <p:cBhvr>
                                        <p:cTn id="211" dur="83" tmFilter="0, 0; 0.125,0.2665; 0.25,0.4; 0.375,0.465; 0.5,0.5;  0.625,0.535; 0.75,0.6; 0.875,0.7335; 1,1">
                                          <p:stCondLst>
                                            <p:cond delay="331"/>
                                          </p:stCondLst>
                                        </p:cTn>
                                        <p:tgtEl>
                                          <p:spTgt spid="29"/>
                                        </p:tgtEl>
                                        <p:attrNameLst>
                                          <p:attrName>ppt_y</p:attrName>
                                        </p:attrNameLst>
                                      </p:cBhvr>
                                      <p:tavLst>
                                        <p:tav tm="0" fmla="#ppt_y-sin(pi*$)/27">
                                          <p:val>
                                            <p:fltVal val="0"/>
                                          </p:val>
                                        </p:tav>
                                        <p:tav tm="100000">
                                          <p:val>
                                            <p:fltVal val="1"/>
                                          </p:val>
                                        </p:tav>
                                      </p:tavLst>
                                    </p:anim>
                                    <p:anim calcmode="lin" valueType="num">
                                      <p:cBhvr>
                                        <p:cTn id="212" dur="41" tmFilter="0, 0; 0.125,0.2665; 0.25,0.4; 0.375,0.465; 0.5,0.5;  0.625,0.535; 0.75,0.6; 0.875,0.7335; 1,1">
                                          <p:stCondLst>
                                            <p:cond delay="414"/>
                                          </p:stCondLst>
                                        </p:cTn>
                                        <p:tgtEl>
                                          <p:spTgt spid="29"/>
                                        </p:tgtEl>
                                        <p:attrNameLst>
                                          <p:attrName>ppt_y</p:attrName>
                                        </p:attrNameLst>
                                      </p:cBhvr>
                                      <p:tavLst>
                                        <p:tav tm="0" fmla="#ppt_y-sin(pi*$)/81">
                                          <p:val>
                                            <p:fltVal val="0"/>
                                          </p:val>
                                        </p:tav>
                                        <p:tav tm="100000">
                                          <p:val>
                                            <p:fltVal val="1"/>
                                          </p:val>
                                        </p:tav>
                                      </p:tavLst>
                                    </p:anim>
                                    <p:animScale>
                                      <p:cBhvr>
                                        <p:cTn id="213" dur="7">
                                          <p:stCondLst>
                                            <p:cond delay="163"/>
                                          </p:stCondLst>
                                        </p:cTn>
                                        <p:tgtEl>
                                          <p:spTgt spid="29"/>
                                        </p:tgtEl>
                                      </p:cBhvr>
                                      <p:to x="100000" y="60000"/>
                                    </p:animScale>
                                    <p:animScale>
                                      <p:cBhvr>
                                        <p:cTn id="214" dur="42" decel="50000">
                                          <p:stCondLst>
                                            <p:cond delay="169"/>
                                          </p:stCondLst>
                                        </p:cTn>
                                        <p:tgtEl>
                                          <p:spTgt spid="29"/>
                                        </p:tgtEl>
                                      </p:cBhvr>
                                      <p:to x="100000" y="100000"/>
                                    </p:animScale>
                                    <p:animScale>
                                      <p:cBhvr>
                                        <p:cTn id="215" dur="7">
                                          <p:stCondLst>
                                            <p:cond delay="328"/>
                                          </p:stCondLst>
                                        </p:cTn>
                                        <p:tgtEl>
                                          <p:spTgt spid="29"/>
                                        </p:tgtEl>
                                      </p:cBhvr>
                                      <p:to x="100000" y="80000"/>
                                    </p:animScale>
                                    <p:animScale>
                                      <p:cBhvr>
                                        <p:cTn id="216" dur="42" decel="50000">
                                          <p:stCondLst>
                                            <p:cond delay="335"/>
                                          </p:stCondLst>
                                        </p:cTn>
                                        <p:tgtEl>
                                          <p:spTgt spid="29"/>
                                        </p:tgtEl>
                                      </p:cBhvr>
                                      <p:to x="100000" y="100000"/>
                                    </p:animScale>
                                    <p:animScale>
                                      <p:cBhvr>
                                        <p:cTn id="217" dur="7">
                                          <p:stCondLst>
                                            <p:cond delay="411"/>
                                          </p:stCondLst>
                                        </p:cTn>
                                        <p:tgtEl>
                                          <p:spTgt spid="29"/>
                                        </p:tgtEl>
                                      </p:cBhvr>
                                      <p:to x="100000" y="90000"/>
                                    </p:animScale>
                                    <p:animScale>
                                      <p:cBhvr>
                                        <p:cTn id="218" dur="42" decel="50000">
                                          <p:stCondLst>
                                            <p:cond delay="417"/>
                                          </p:stCondLst>
                                        </p:cTn>
                                        <p:tgtEl>
                                          <p:spTgt spid="29"/>
                                        </p:tgtEl>
                                      </p:cBhvr>
                                      <p:to x="100000" y="100000"/>
                                    </p:animScale>
                                    <p:animScale>
                                      <p:cBhvr>
                                        <p:cTn id="219" dur="7">
                                          <p:stCondLst>
                                            <p:cond delay="452"/>
                                          </p:stCondLst>
                                        </p:cTn>
                                        <p:tgtEl>
                                          <p:spTgt spid="29"/>
                                        </p:tgtEl>
                                      </p:cBhvr>
                                      <p:to x="100000" y="95000"/>
                                    </p:animScale>
                                    <p:animScale>
                                      <p:cBhvr>
                                        <p:cTn id="220" dur="42" decel="50000">
                                          <p:stCondLst>
                                            <p:cond delay="459"/>
                                          </p:stCondLst>
                                        </p:cTn>
                                        <p:tgtEl>
                                          <p:spTgt spid="29"/>
                                        </p:tgtEl>
                                      </p:cBhvr>
                                      <p:to x="100000" y="100000"/>
                                    </p:animScale>
                                  </p:childTnLst>
                                  <p:subTnLst>
                                    <p:audio>
                                      <p:cMediaNode>
                                        <p:cTn display="0" masterRel="sameClick">
                                          <p:stCondLst>
                                            <p:cond evt="begin" delay="0">
                                              <p:tn val="205"/>
                                            </p:cond>
                                          </p:stCondLst>
                                          <p:endCondLst>
                                            <p:cond evt="onStopAudio" delay="0">
                                              <p:tgtEl>
                                                <p:sldTgt/>
                                              </p:tgtEl>
                                            </p:cond>
                                          </p:endCondLst>
                                        </p:cTn>
                                        <p:tgtEl>
                                          <p:sndTgt r:embed="rId7" name="0868 - pin drop.wav"/>
                                        </p:tgtEl>
                                      </p:cMediaNode>
                                    </p:audio>
                                  </p:subTnLst>
                                </p:cTn>
                              </p:par>
                            </p:childTnLst>
                          </p:cTn>
                        </p:par>
                      </p:childTnLst>
                    </p:cTn>
                  </p:par>
                  <p:par>
                    <p:cTn id="221" fill="hold">
                      <p:stCondLst>
                        <p:cond delay="indefinite"/>
                      </p:stCondLst>
                      <p:childTnLst>
                        <p:par>
                          <p:cTn id="222" fill="hold">
                            <p:stCondLst>
                              <p:cond delay="0"/>
                            </p:stCondLst>
                            <p:childTnLst>
                              <p:par>
                                <p:cTn id="223" presetID="15" presetClass="entr" presetSubtype="0" fill="hold" grpId="0" nodeType="clickEffect">
                                  <p:stCondLst>
                                    <p:cond delay="0"/>
                                  </p:stCondLst>
                                  <p:childTnLst>
                                    <p:set>
                                      <p:cBhvr>
                                        <p:cTn id="224" dur="1" fill="hold">
                                          <p:stCondLst>
                                            <p:cond delay="0"/>
                                          </p:stCondLst>
                                        </p:cTn>
                                        <p:tgtEl>
                                          <p:spTgt spid="16"/>
                                        </p:tgtEl>
                                        <p:attrNameLst>
                                          <p:attrName>style.visibility</p:attrName>
                                        </p:attrNameLst>
                                      </p:cBhvr>
                                      <p:to>
                                        <p:strVal val="visible"/>
                                      </p:to>
                                    </p:set>
                                    <p:anim calcmode="lin" valueType="num">
                                      <p:cBhvr>
                                        <p:cTn id="225" dur="500" fill="hold"/>
                                        <p:tgtEl>
                                          <p:spTgt spid="16"/>
                                        </p:tgtEl>
                                        <p:attrNameLst>
                                          <p:attrName>ppt_w</p:attrName>
                                        </p:attrNameLst>
                                      </p:cBhvr>
                                      <p:tavLst>
                                        <p:tav tm="0">
                                          <p:val>
                                            <p:fltVal val="0"/>
                                          </p:val>
                                        </p:tav>
                                        <p:tav tm="100000">
                                          <p:val>
                                            <p:strVal val="#ppt_w"/>
                                          </p:val>
                                        </p:tav>
                                      </p:tavLst>
                                    </p:anim>
                                    <p:anim calcmode="lin" valueType="num">
                                      <p:cBhvr>
                                        <p:cTn id="226" dur="500" fill="hold"/>
                                        <p:tgtEl>
                                          <p:spTgt spid="16"/>
                                        </p:tgtEl>
                                        <p:attrNameLst>
                                          <p:attrName>ppt_h</p:attrName>
                                        </p:attrNameLst>
                                      </p:cBhvr>
                                      <p:tavLst>
                                        <p:tav tm="0">
                                          <p:val>
                                            <p:fltVal val="0"/>
                                          </p:val>
                                        </p:tav>
                                        <p:tav tm="100000">
                                          <p:val>
                                            <p:strVal val="#ppt_h"/>
                                          </p:val>
                                        </p:tav>
                                      </p:tavLst>
                                    </p:anim>
                                    <p:anim calcmode="lin" valueType="num">
                                      <p:cBhvr>
                                        <p:cTn id="227" dur="500" fill="hold"/>
                                        <p:tgtEl>
                                          <p:spTgt spid="16"/>
                                        </p:tgtEl>
                                        <p:attrNameLst>
                                          <p:attrName>ppt_x</p:attrName>
                                        </p:attrNameLst>
                                      </p:cBhvr>
                                      <p:tavLst>
                                        <p:tav tm="0" fmla="#ppt_x+(cos(-2*pi*(1-$))*-#ppt_x-sin(-2*pi*(1-$))*(1-#ppt_y))*(1-$)">
                                          <p:val>
                                            <p:fltVal val="0"/>
                                          </p:val>
                                        </p:tav>
                                        <p:tav tm="100000">
                                          <p:val>
                                            <p:fltVal val="1"/>
                                          </p:val>
                                        </p:tav>
                                      </p:tavLst>
                                    </p:anim>
                                    <p:anim calcmode="lin" valueType="num">
                                      <p:cBhvr>
                                        <p:cTn id="228" dur="500" fill="hold"/>
                                        <p:tgtEl>
                                          <p:spTgt spid="1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23"/>
                                            </p:cond>
                                          </p:stCondLst>
                                          <p:endCondLst>
                                            <p:cond evt="onStopAudio" delay="0">
                                              <p:tgtEl>
                                                <p:sldTgt/>
                                              </p:tgtEl>
                                            </p:cond>
                                          </p:endCondLst>
                                        </p:cTn>
                                        <p:tgtEl>
                                          <p:sndTgt r:embed="rId5" name="wind.wav"/>
                                        </p:tgtEl>
                                      </p:cMediaNode>
                                    </p:audio>
                                  </p:subTnLst>
                                </p:cTn>
                              </p:par>
                              <p:par>
                                <p:cTn id="229" presetID="15" presetClass="entr" presetSubtype="0" fill="hold" grpId="0" nodeType="withEffect">
                                  <p:stCondLst>
                                    <p:cond delay="0"/>
                                  </p:stCondLst>
                                  <p:childTnLst>
                                    <p:set>
                                      <p:cBhvr>
                                        <p:cTn id="230" dur="1" fill="hold">
                                          <p:stCondLst>
                                            <p:cond delay="0"/>
                                          </p:stCondLst>
                                        </p:cTn>
                                        <p:tgtEl>
                                          <p:spTgt spid="23"/>
                                        </p:tgtEl>
                                        <p:attrNameLst>
                                          <p:attrName>style.visibility</p:attrName>
                                        </p:attrNameLst>
                                      </p:cBhvr>
                                      <p:to>
                                        <p:strVal val="visible"/>
                                      </p:to>
                                    </p:set>
                                    <p:anim calcmode="lin" valueType="num">
                                      <p:cBhvr>
                                        <p:cTn id="231" dur="500" fill="hold"/>
                                        <p:tgtEl>
                                          <p:spTgt spid="23"/>
                                        </p:tgtEl>
                                        <p:attrNameLst>
                                          <p:attrName>ppt_w</p:attrName>
                                        </p:attrNameLst>
                                      </p:cBhvr>
                                      <p:tavLst>
                                        <p:tav tm="0">
                                          <p:val>
                                            <p:fltVal val="0"/>
                                          </p:val>
                                        </p:tav>
                                        <p:tav tm="100000">
                                          <p:val>
                                            <p:strVal val="#ppt_w"/>
                                          </p:val>
                                        </p:tav>
                                      </p:tavLst>
                                    </p:anim>
                                    <p:anim calcmode="lin" valueType="num">
                                      <p:cBhvr>
                                        <p:cTn id="232" dur="500" fill="hold"/>
                                        <p:tgtEl>
                                          <p:spTgt spid="23"/>
                                        </p:tgtEl>
                                        <p:attrNameLst>
                                          <p:attrName>ppt_h</p:attrName>
                                        </p:attrNameLst>
                                      </p:cBhvr>
                                      <p:tavLst>
                                        <p:tav tm="0">
                                          <p:val>
                                            <p:fltVal val="0"/>
                                          </p:val>
                                        </p:tav>
                                        <p:tav tm="100000">
                                          <p:val>
                                            <p:strVal val="#ppt_h"/>
                                          </p:val>
                                        </p:tav>
                                      </p:tavLst>
                                    </p:anim>
                                    <p:anim calcmode="lin" valueType="num">
                                      <p:cBhvr>
                                        <p:cTn id="233" dur="500" fill="hold"/>
                                        <p:tgtEl>
                                          <p:spTgt spid="23"/>
                                        </p:tgtEl>
                                        <p:attrNameLst>
                                          <p:attrName>ppt_x</p:attrName>
                                        </p:attrNameLst>
                                      </p:cBhvr>
                                      <p:tavLst>
                                        <p:tav tm="0" fmla="#ppt_x+(cos(-2*pi*(1-$))*-#ppt_x-sin(-2*pi*(1-$))*(1-#ppt_y))*(1-$)">
                                          <p:val>
                                            <p:fltVal val="0"/>
                                          </p:val>
                                        </p:tav>
                                        <p:tav tm="100000">
                                          <p:val>
                                            <p:fltVal val="1"/>
                                          </p:val>
                                        </p:tav>
                                      </p:tavLst>
                                    </p:anim>
                                    <p:anim calcmode="lin" valueType="num">
                                      <p:cBhvr>
                                        <p:cTn id="234" dur="500" fill="hold"/>
                                        <p:tgtEl>
                                          <p:spTgt spid="23"/>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29"/>
                                            </p:cond>
                                          </p:stCondLst>
                                          <p:endCondLst>
                                            <p:cond evt="onStopAudio" delay="0">
                                              <p:tgtEl>
                                                <p:sldTgt/>
                                              </p:tgtEl>
                                            </p:cond>
                                          </p:endCondLst>
                                        </p:cTn>
                                        <p:tgtEl>
                                          <p:sndTgt r:embed="rId5" name="wind.wav"/>
                                        </p:tgtEl>
                                      </p:cMediaNode>
                                    </p:audio>
                                  </p:subTnLst>
                                </p:cTn>
                              </p:par>
                            </p:childTnLst>
                          </p:cTn>
                        </p:par>
                      </p:childTnLst>
                    </p:cTn>
                  </p:par>
                  <p:par>
                    <p:cTn id="235" fill="hold">
                      <p:stCondLst>
                        <p:cond delay="indefinite"/>
                      </p:stCondLst>
                      <p:childTnLst>
                        <p:par>
                          <p:cTn id="236" fill="hold">
                            <p:stCondLst>
                              <p:cond delay="0"/>
                            </p:stCondLst>
                            <p:childTnLst>
                              <p:par>
                                <p:cTn id="237" presetID="26" presetClass="entr" presetSubtype="0" fill="hold" grpId="0" nodeType="clickEffect">
                                  <p:stCondLst>
                                    <p:cond delay="0"/>
                                  </p:stCondLst>
                                  <p:childTnLst>
                                    <p:set>
                                      <p:cBhvr>
                                        <p:cTn id="238" dur="1" fill="hold">
                                          <p:stCondLst>
                                            <p:cond delay="0"/>
                                          </p:stCondLst>
                                        </p:cTn>
                                        <p:tgtEl>
                                          <p:spTgt spid="30"/>
                                        </p:tgtEl>
                                        <p:attrNameLst>
                                          <p:attrName>style.visibility</p:attrName>
                                        </p:attrNameLst>
                                      </p:cBhvr>
                                      <p:to>
                                        <p:strVal val="visible"/>
                                      </p:to>
                                    </p:set>
                                    <p:animEffect transition="in" filter="wipe(down)">
                                      <p:cBhvr>
                                        <p:cTn id="239" dur="145">
                                          <p:stCondLst>
                                            <p:cond delay="0"/>
                                          </p:stCondLst>
                                        </p:cTn>
                                        <p:tgtEl>
                                          <p:spTgt spid="30"/>
                                        </p:tgtEl>
                                      </p:cBhvr>
                                    </p:animEffect>
                                    <p:anim calcmode="lin" valueType="num">
                                      <p:cBhvr>
                                        <p:cTn id="240" dur="456"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241" dur="166"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242" dur="166" tmFilter="0, 0; 0.125,0.2665; 0.25,0.4; 0.375,0.465; 0.5,0.5;  0.625,0.535; 0.75,0.6; 0.875,0.7335; 1,1">
                                          <p:stCondLst>
                                            <p:cond delay="166"/>
                                          </p:stCondLst>
                                        </p:cTn>
                                        <p:tgtEl>
                                          <p:spTgt spid="30"/>
                                        </p:tgtEl>
                                        <p:attrNameLst>
                                          <p:attrName>ppt_y</p:attrName>
                                        </p:attrNameLst>
                                      </p:cBhvr>
                                      <p:tavLst>
                                        <p:tav tm="0" fmla="#ppt_y-sin(pi*$)/9">
                                          <p:val>
                                            <p:fltVal val="0"/>
                                          </p:val>
                                        </p:tav>
                                        <p:tav tm="100000">
                                          <p:val>
                                            <p:fltVal val="1"/>
                                          </p:val>
                                        </p:tav>
                                      </p:tavLst>
                                    </p:anim>
                                    <p:anim calcmode="lin" valueType="num">
                                      <p:cBhvr>
                                        <p:cTn id="243" dur="83" tmFilter="0, 0; 0.125,0.2665; 0.25,0.4; 0.375,0.465; 0.5,0.5;  0.625,0.535; 0.75,0.6; 0.875,0.7335; 1,1">
                                          <p:stCondLst>
                                            <p:cond delay="331"/>
                                          </p:stCondLst>
                                        </p:cTn>
                                        <p:tgtEl>
                                          <p:spTgt spid="30"/>
                                        </p:tgtEl>
                                        <p:attrNameLst>
                                          <p:attrName>ppt_y</p:attrName>
                                        </p:attrNameLst>
                                      </p:cBhvr>
                                      <p:tavLst>
                                        <p:tav tm="0" fmla="#ppt_y-sin(pi*$)/27">
                                          <p:val>
                                            <p:fltVal val="0"/>
                                          </p:val>
                                        </p:tav>
                                        <p:tav tm="100000">
                                          <p:val>
                                            <p:fltVal val="1"/>
                                          </p:val>
                                        </p:tav>
                                      </p:tavLst>
                                    </p:anim>
                                    <p:anim calcmode="lin" valueType="num">
                                      <p:cBhvr>
                                        <p:cTn id="244" dur="41" tmFilter="0, 0; 0.125,0.2665; 0.25,0.4; 0.375,0.465; 0.5,0.5;  0.625,0.535; 0.75,0.6; 0.875,0.7335; 1,1">
                                          <p:stCondLst>
                                            <p:cond delay="414"/>
                                          </p:stCondLst>
                                        </p:cTn>
                                        <p:tgtEl>
                                          <p:spTgt spid="30"/>
                                        </p:tgtEl>
                                        <p:attrNameLst>
                                          <p:attrName>ppt_y</p:attrName>
                                        </p:attrNameLst>
                                      </p:cBhvr>
                                      <p:tavLst>
                                        <p:tav tm="0" fmla="#ppt_y-sin(pi*$)/81">
                                          <p:val>
                                            <p:fltVal val="0"/>
                                          </p:val>
                                        </p:tav>
                                        <p:tav tm="100000">
                                          <p:val>
                                            <p:fltVal val="1"/>
                                          </p:val>
                                        </p:tav>
                                      </p:tavLst>
                                    </p:anim>
                                    <p:animScale>
                                      <p:cBhvr>
                                        <p:cTn id="245" dur="7">
                                          <p:stCondLst>
                                            <p:cond delay="163"/>
                                          </p:stCondLst>
                                        </p:cTn>
                                        <p:tgtEl>
                                          <p:spTgt spid="30"/>
                                        </p:tgtEl>
                                      </p:cBhvr>
                                      <p:to x="100000" y="60000"/>
                                    </p:animScale>
                                    <p:animScale>
                                      <p:cBhvr>
                                        <p:cTn id="246" dur="42" decel="50000">
                                          <p:stCondLst>
                                            <p:cond delay="169"/>
                                          </p:stCondLst>
                                        </p:cTn>
                                        <p:tgtEl>
                                          <p:spTgt spid="30"/>
                                        </p:tgtEl>
                                      </p:cBhvr>
                                      <p:to x="100000" y="100000"/>
                                    </p:animScale>
                                    <p:animScale>
                                      <p:cBhvr>
                                        <p:cTn id="247" dur="7">
                                          <p:stCondLst>
                                            <p:cond delay="328"/>
                                          </p:stCondLst>
                                        </p:cTn>
                                        <p:tgtEl>
                                          <p:spTgt spid="30"/>
                                        </p:tgtEl>
                                      </p:cBhvr>
                                      <p:to x="100000" y="80000"/>
                                    </p:animScale>
                                    <p:animScale>
                                      <p:cBhvr>
                                        <p:cTn id="248" dur="42" decel="50000">
                                          <p:stCondLst>
                                            <p:cond delay="335"/>
                                          </p:stCondLst>
                                        </p:cTn>
                                        <p:tgtEl>
                                          <p:spTgt spid="30"/>
                                        </p:tgtEl>
                                      </p:cBhvr>
                                      <p:to x="100000" y="100000"/>
                                    </p:animScale>
                                    <p:animScale>
                                      <p:cBhvr>
                                        <p:cTn id="249" dur="7">
                                          <p:stCondLst>
                                            <p:cond delay="411"/>
                                          </p:stCondLst>
                                        </p:cTn>
                                        <p:tgtEl>
                                          <p:spTgt spid="30"/>
                                        </p:tgtEl>
                                      </p:cBhvr>
                                      <p:to x="100000" y="90000"/>
                                    </p:animScale>
                                    <p:animScale>
                                      <p:cBhvr>
                                        <p:cTn id="250" dur="42" decel="50000">
                                          <p:stCondLst>
                                            <p:cond delay="417"/>
                                          </p:stCondLst>
                                        </p:cTn>
                                        <p:tgtEl>
                                          <p:spTgt spid="30"/>
                                        </p:tgtEl>
                                      </p:cBhvr>
                                      <p:to x="100000" y="100000"/>
                                    </p:animScale>
                                    <p:animScale>
                                      <p:cBhvr>
                                        <p:cTn id="251" dur="7">
                                          <p:stCondLst>
                                            <p:cond delay="452"/>
                                          </p:stCondLst>
                                        </p:cTn>
                                        <p:tgtEl>
                                          <p:spTgt spid="30"/>
                                        </p:tgtEl>
                                      </p:cBhvr>
                                      <p:to x="100000" y="95000"/>
                                    </p:animScale>
                                    <p:animScale>
                                      <p:cBhvr>
                                        <p:cTn id="252" dur="42" decel="50000">
                                          <p:stCondLst>
                                            <p:cond delay="459"/>
                                          </p:stCondLst>
                                        </p:cTn>
                                        <p:tgtEl>
                                          <p:spTgt spid="30"/>
                                        </p:tgtEl>
                                      </p:cBhvr>
                                      <p:to x="100000" y="100000"/>
                                    </p:animScale>
                                  </p:childTnLst>
                                  <p:subTnLst>
                                    <p:audio>
                                      <p:cMediaNode>
                                        <p:cTn display="0" masterRel="sameClick">
                                          <p:stCondLst>
                                            <p:cond evt="begin" delay="0">
                                              <p:tn val="237"/>
                                            </p:cond>
                                          </p:stCondLst>
                                          <p:endCondLst>
                                            <p:cond evt="onStopAudio" delay="0">
                                              <p:tgtEl>
                                                <p:sldTgt/>
                                              </p:tgtEl>
                                            </p:cond>
                                          </p:endCondLst>
                                        </p:cTn>
                                        <p:tgtEl>
                                          <p:sndTgt r:embed="rId7" name="0868 - pin dro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2723.png"/>
          <p:cNvPicPr>
            <a:picLocks noChangeAspect="1"/>
          </p:cNvPicPr>
          <p:nvPr/>
        </p:nvPicPr>
        <p:blipFill>
          <a:blip r:embed="rId5" cstate="print"/>
          <a:stretch>
            <a:fillRect/>
          </a:stretch>
        </p:blipFill>
        <p:spPr>
          <a:xfrm>
            <a:off x="2" y="0"/>
            <a:ext cx="9143998" cy="6857999"/>
          </a:xfrm>
          <a:prstGeom prst="rect">
            <a:avLst/>
          </a:prstGeom>
        </p:spPr>
      </p:pic>
      <p:sp>
        <p:nvSpPr>
          <p:cNvPr id="3" name="Rectangle 1"/>
          <p:cNvSpPr>
            <a:spLocks noChangeArrowheads="1"/>
          </p:cNvSpPr>
          <p:nvPr/>
        </p:nvSpPr>
        <p:spPr bwMode="auto">
          <a:xfrm>
            <a:off x="6516216" y="980728"/>
            <a:ext cx="1693092"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EG"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الاستنتاج:</a:t>
            </a:r>
            <a:endParaRPr kumimoji="0" lang="ar-EG"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2"/>
          <p:cNvSpPr>
            <a:spLocks noChangeArrowheads="1"/>
          </p:cNvSpPr>
          <p:nvPr/>
        </p:nvSpPr>
        <p:spPr bwMode="auto">
          <a:xfrm>
            <a:off x="755576" y="1652607"/>
            <a:ext cx="763284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Char char="•"/>
              <a:tabLst>
                <a:tab pos="457200" algn="l"/>
              </a:tabLst>
            </a:pPr>
            <a:r>
              <a:rPr kumimoji="0" lang="ar-EG"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نوع الجملة في القائمة (أ)</a:t>
            </a:r>
            <a:r>
              <a:rPr kumimoji="0" lang="ar-EG" sz="3600" b="1"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ar-EG" sz="3600" i="0" u="none" strike="noStrike" cap="none" normalizeH="0" baseline="0" dirty="0" smtClean="0">
                <a:ln>
                  <a:noFill/>
                </a:ln>
                <a:solidFill>
                  <a:schemeClr val="bg1">
                    <a:lumMod val="65000"/>
                  </a:schemeClr>
                </a:solidFill>
                <a:effectLst/>
                <a:latin typeface="Times New Roman" pitchFamily="18" charset="0"/>
                <a:ea typeface="Times New Roman" pitchFamily="18" charset="0"/>
                <a:cs typeface="Times New Roman" pitchFamily="18" charset="0"/>
              </a:rPr>
              <a:t>.....................</a:t>
            </a:r>
            <a:r>
              <a:rPr kumimoji="0" lang="ar-EG"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و نوعها في القائمة (ب</a:t>
            </a:r>
            <a:r>
              <a:rPr kumimoji="0" lang="ar-EG" sz="3600" b="1"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ar-EG" sz="3600" i="0" u="none" strike="noStrike" cap="none" normalizeH="0" baseline="0" dirty="0" smtClean="0">
                <a:ln>
                  <a:noFill/>
                </a:ln>
                <a:solidFill>
                  <a:schemeClr val="bg1">
                    <a:lumMod val="65000"/>
                  </a:schemeClr>
                </a:solidFill>
                <a:effectLst/>
                <a:latin typeface="Times New Roman" pitchFamily="18" charset="0"/>
                <a:ea typeface="Times New Roman" pitchFamily="18" charset="0"/>
                <a:cs typeface="Times New Roman" pitchFamily="18" charset="0"/>
              </a:rPr>
              <a:t>....................</a:t>
            </a:r>
            <a:endParaRPr kumimoji="0" lang="ar-EG" sz="4000" i="0" u="none" strike="noStrike" cap="none" normalizeH="0" baseline="0" dirty="0" smtClean="0">
              <a:ln>
                <a:noFill/>
              </a:ln>
              <a:solidFill>
                <a:schemeClr val="bg1">
                  <a:lumMod val="65000"/>
                </a:schemeClr>
              </a:solidFill>
              <a:effectLst/>
              <a:latin typeface="Arial" pitchFamily="34" charset="0"/>
              <a:cs typeface="Arial" pitchFamily="34" charset="0"/>
            </a:endParaRPr>
          </a:p>
        </p:txBody>
      </p:sp>
      <p:sp>
        <p:nvSpPr>
          <p:cNvPr id="5" name="Rectangle 2"/>
          <p:cNvSpPr>
            <a:spLocks noChangeArrowheads="1"/>
          </p:cNvSpPr>
          <p:nvPr/>
        </p:nvSpPr>
        <p:spPr bwMode="auto">
          <a:xfrm>
            <a:off x="755576" y="3020759"/>
            <a:ext cx="763284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ar-EG" sz="3600" b="1" dirty="0"/>
              <a:t>نوع الخبر في القائمة (أ) جملة </a:t>
            </a:r>
            <a:r>
              <a:rPr lang="ar-EG" sz="3600" dirty="0">
                <a:solidFill>
                  <a:schemeClr val="bg1">
                    <a:lumMod val="65000"/>
                  </a:schemeClr>
                </a:solidFill>
              </a:rPr>
              <a:t>.......................................</a:t>
            </a:r>
            <a:endParaRPr lang="en-US" sz="3600" dirty="0">
              <a:solidFill>
                <a:schemeClr val="bg1">
                  <a:lumMod val="65000"/>
                </a:schemeClr>
              </a:solidFill>
            </a:endParaRPr>
          </a:p>
        </p:txBody>
      </p:sp>
      <p:sp>
        <p:nvSpPr>
          <p:cNvPr id="6" name="Rectangle 2"/>
          <p:cNvSpPr>
            <a:spLocks noChangeArrowheads="1"/>
          </p:cNvSpPr>
          <p:nvPr/>
        </p:nvSpPr>
        <p:spPr bwMode="auto">
          <a:xfrm>
            <a:off x="611560" y="4399945"/>
            <a:ext cx="7776864"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ar-EG" sz="3600" b="1" dirty="0"/>
              <a:t>التغييرات التي حدثت في جمل القائمة (ب) هي تقديم </a:t>
            </a:r>
            <a:r>
              <a:rPr lang="ar-EG" sz="3600" dirty="0">
                <a:solidFill>
                  <a:schemeClr val="bg1">
                    <a:lumMod val="65000"/>
                  </a:schemeClr>
                </a:solidFill>
              </a:rPr>
              <a:t>.....................</a:t>
            </a:r>
            <a:r>
              <a:rPr lang="ar-EG" sz="3600" b="1" dirty="0"/>
              <a:t> الثاني وحذف </a:t>
            </a:r>
            <a:r>
              <a:rPr lang="ar-EG" sz="3600" dirty="0">
                <a:solidFill>
                  <a:schemeClr val="bg1">
                    <a:lumMod val="65000"/>
                  </a:schemeClr>
                </a:solidFill>
              </a:rPr>
              <a:t>.................</a:t>
            </a:r>
            <a:r>
              <a:rPr lang="ar-EG" sz="3600" b="1" dirty="0">
                <a:solidFill>
                  <a:schemeClr val="bg1">
                    <a:lumMod val="65000"/>
                  </a:schemeClr>
                </a:solidFill>
              </a:rPr>
              <a:t> </a:t>
            </a:r>
            <a:r>
              <a:rPr lang="ar-EG" sz="3600" b="1" dirty="0"/>
              <a:t>ومجيء المبتدأ </a:t>
            </a:r>
            <a:r>
              <a:rPr lang="ar-EG" sz="3600" dirty="0">
                <a:solidFill>
                  <a:schemeClr val="bg1">
                    <a:lumMod val="65000"/>
                  </a:schemeClr>
                </a:solidFill>
              </a:rPr>
              <a:t>.........................</a:t>
            </a:r>
            <a:r>
              <a:rPr lang="ar-EG" sz="3600" b="1" dirty="0"/>
              <a:t> مكانه.</a:t>
            </a:r>
            <a:endParaRPr lang="en-US" sz="3600" dirty="0"/>
          </a:p>
        </p:txBody>
      </p:sp>
      <p:sp>
        <p:nvSpPr>
          <p:cNvPr id="7" name="مربع نص 6"/>
          <p:cNvSpPr txBox="1"/>
          <p:nvPr/>
        </p:nvSpPr>
        <p:spPr>
          <a:xfrm>
            <a:off x="2267744" y="1556792"/>
            <a:ext cx="1656183" cy="584775"/>
          </a:xfrm>
          <a:prstGeom prst="rect">
            <a:avLst/>
          </a:prstGeom>
          <a:noFill/>
        </p:spPr>
        <p:txBody>
          <a:bodyPr wrap="square" rtlCol="1">
            <a:spAutoFit/>
          </a:bodyPr>
          <a:lstStyle/>
          <a:p>
            <a:pPr algn="ctr"/>
            <a:r>
              <a:rPr lang="ar-EG" sz="3200" b="1" dirty="0" smtClean="0">
                <a:solidFill>
                  <a:srgbClr val="FF0000"/>
                </a:solidFill>
              </a:rPr>
              <a:t> اسمية</a:t>
            </a:r>
            <a:endParaRPr lang="ar-SA" sz="3200" b="1" dirty="0">
              <a:solidFill>
                <a:srgbClr val="FF0000"/>
              </a:solidFill>
            </a:endParaRPr>
          </a:p>
        </p:txBody>
      </p:sp>
      <p:sp>
        <p:nvSpPr>
          <p:cNvPr id="8" name="مربع نص 7"/>
          <p:cNvSpPr txBox="1"/>
          <p:nvPr/>
        </p:nvSpPr>
        <p:spPr>
          <a:xfrm>
            <a:off x="2987824" y="2276872"/>
            <a:ext cx="1872209" cy="584775"/>
          </a:xfrm>
          <a:prstGeom prst="rect">
            <a:avLst/>
          </a:prstGeom>
          <a:noFill/>
        </p:spPr>
        <p:txBody>
          <a:bodyPr wrap="square" rtlCol="1">
            <a:spAutoFit/>
          </a:bodyPr>
          <a:lstStyle/>
          <a:p>
            <a:pPr algn="ctr"/>
            <a:r>
              <a:rPr lang="ar-EG" sz="3200" b="1" dirty="0" smtClean="0">
                <a:solidFill>
                  <a:srgbClr val="FF0000"/>
                </a:solidFill>
              </a:rPr>
              <a:t>اسمية</a:t>
            </a:r>
            <a:endParaRPr lang="ar-SA" sz="3200" b="1" dirty="0">
              <a:solidFill>
                <a:srgbClr val="FF0000"/>
              </a:solidFill>
            </a:endParaRPr>
          </a:p>
        </p:txBody>
      </p:sp>
      <p:sp>
        <p:nvSpPr>
          <p:cNvPr id="9" name="مربع نص 8"/>
          <p:cNvSpPr txBox="1"/>
          <p:nvPr/>
        </p:nvSpPr>
        <p:spPr>
          <a:xfrm>
            <a:off x="4788024" y="3645024"/>
            <a:ext cx="2088232" cy="646331"/>
          </a:xfrm>
          <a:prstGeom prst="rect">
            <a:avLst/>
          </a:prstGeom>
          <a:noFill/>
        </p:spPr>
        <p:txBody>
          <a:bodyPr wrap="square" rtlCol="1">
            <a:spAutoFit/>
          </a:bodyPr>
          <a:lstStyle/>
          <a:p>
            <a:pPr algn="ctr"/>
            <a:r>
              <a:rPr lang="ar-EG" sz="3600" b="1" dirty="0" smtClean="0">
                <a:solidFill>
                  <a:srgbClr val="FF0000"/>
                </a:solidFill>
              </a:rPr>
              <a:t>اسمية</a:t>
            </a:r>
            <a:endParaRPr lang="ar-SA" sz="3600" b="1" dirty="0">
              <a:solidFill>
                <a:srgbClr val="FF0000"/>
              </a:solidFill>
            </a:endParaRPr>
          </a:p>
        </p:txBody>
      </p:sp>
      <p:sp>
        <p:nvSpPr>
          <p:cNvPr id="10" name="مربع نص 9"/>
          <p:cNvSpPr txBox="1"/>
          <p:nvPr/>
        </p:nvSpPr>
        <p:spPr>
          <a:xfrm>
            <a:off x="6012161" y="4941168"/>
            <a:ext cx="1728191" cy="646331"/>
          </a:xfrm>
          <a:prstGeom prst="rect">
            <a:avLst/>
          </a:prstGeom>
          <a:noFill/>
        </p:spPr>
        <p:txBody>
          <a:bodyPr wrap="square" rtlCol="1">
            <a:spAutoFit/>
          </a:bodyPr>
          <a:lstStyle/>
          <a:p>
            <a:pPr algn="ctr"/>
            <a:r>
              <a:rPr lang="ar-EG" sz="3600" b="1" dirty="0" smtClean="0">
                <a:solidFill>
                  <a:srgbClr val="FF0000"/>
                </a:solidFill>
              </a:rPr>
              <a:t>المبتدأ</a:t>
            </a:r>
            <a:endParaRPr lang="ar-SA" sz="3600" b="1" dirty="0">
              <a:solidFill>
                <a:srgbClr val="FF0000"/>
              </a:solidFill>
            </a:endParaRPr>
          </a:p>
        </p:txBody>
      </p:sp>
      <p:sp>
        <p:nvSpPr>
          <p:cNvPr id="11" name="مربع نص 10"/>
          <p:cNvSpPr txBox="1"/>
          <p:nvPr/>
        </p:nvSpPr>
        <p:spPr>
          <a:xfrm>
            <a:off x="1763688" y="4974267"/>
            <a:ext cx="1120835" cy="646331"/>
          </a:xfrm>
          <a:prstGeom prst="rect">
            <a:avLst/>
          </a:prstGeom>
          <a:noFill/>
        </p:spPr>
        <p:txBody>
          <a:bodyPr wrap="square" rtlCol="1">
            <a:spAutoFit/>
          </a:bodyPr>
          <a:lstStyle/>
          <a:p>
            <a:r>
              <a:rPr lang="ar-EG" sz="3600" b="1" dirty="0" smtClean="0">
                <a:solidFill>
                  <a:srgbClr val="FF0000"/>
                </a:solidFill>
              </a:rPr>
              <a:t>الخبر</a:t>
            </a:r>
            <a:endParaRPr lang="ar-SA" sz="3600" b="1" dirty="0">
              <a:solidFill>
                <a:srgbClr val="FF0000"/>
              </a:solidFill>
            </a:endParaRPr>
          </a:p>
        </p:txBody>
      </p:sp>
      <p:sp>
        <p:nvSpPr>
          <p:cNvPr id="12" name="مربع نص 11"/>
          <p:cNvSpPr txBox="1"/>
          <p:nvPr/>
        </p:nvSpPr>
        <p:spPr>
          <a:xfrm>
            <a:off x="3851920" y="5445224"/>
            <a:ext cx="1120835" cy="646331"/>
          </a:xfrm>
          <a:prstGeom prst="rect">
            <a:avLst/>
          </a:prstGeom>
          <a:noFill/>
        </p:spPr>
        <p:txBody>
          <a:bodyPr wrap="square" rtlCol="1">
            <a:spAutoFit/>
          </a:bodyPr>
          <a:lstStyle/>
          <a:p>
            <a:r>
              <a:rPr lang="ar-EG" sz="3600" b="1" dirty="0" smtClean="0">
                <a:solidFill>
                  <a:srgbClr val="FF0000"/>
                </a:solidFill>
              </a:rPr>
              <a:t>الأول</a:t>
            </a:r>
            <a:endParaRPr lang="ar-SA" sz="3600" b="1" dirty="0">
              <a:solidFill>
                <a:srgbClr val="FF0000"/>
              </a:solidFill>
            </a:endParaRPr>
          </a:p>
        </p:txBody>
      </p:sp>
    </p:spTree>
  </p:cSld>
  <p:clrMapOvr>
    <a:masterClrMapping/>
  </p:clrMapOvr>
  <p:transition>
    <p:wipe/>
    <p:sndAc>
      <p:stSnd>
        <p:snd r:embed="rId2" name="BONGO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941 - pop.wav"/>
                                        </p:tgtEl>
                                      </p:cMediaNode>
                                    </p:audio>
                                  </p:subTnLst>
                                </p:cTn>
                              </p:par>
                              <p:par>
                                <p:cTn id="11" presetID="48" presetClass="entr" presetSubtype="0" accel="5000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3"/>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3"/>
                                        </p:tgtEl>
                                        <p:attrNameLst>
                                          <p:attrName>ppt_y</p:attrName>
                                        </p:attrNameLst>
                                      </p:cBhvr>
                                      <p:tavLst>
                                        <p:tav tm="0">
                                          <p:val>
                                            <p:strVal val="#ppt_y"/>
                                          </p:val>
                                        </p:tav>
                                        <p:tav tm="100000">
                                          <p:val>
                                            <p:strVal val="#ppt_y"/>
                                          </p:val>
                                        </p:tav>
                                      </p:tavLst>
                                    </p:anim>
                                    <p:animEffect transition="in" filter="fade">
                                      <p:cBhvr>
                                        <p:cTn id="16" dur="1000"/>
                                        <p:tgtEl>
                                          <p:spTgt spid="3"/>
                                        </p:tgtEl>
                                      </p:cBhvr>
                                    </p:animEffect>
                                  </p:childTnLst>
                                  <p:subTnLst>
                                    <p:audio>
                                      <p:cMediaNode>
                                        <p:cTn display="0" masterRel="sameClick">
                                          <p:stCondLst>
                                            <p:cond evt="begin" delay="0">
                                              <p:tn val="11"/>
                                            </p:cond>
                                          </p:stCondLst>
                                          <p:endCondLst>
                                            <p:cond evt="onStopAudio" delay="0">
                                              <p:tgtEl>
                                                <p:sldTgt/>
                                              </p:tgtEl>
                                            </p:cond>
                                          </p:endCondLst>
                                        </p:cTn>
                                        <p:tgtEl>
                                          <p:sndTgt r:embed="rId3" name="0941 - pop.wav"/>
                                        </p:tgtEl>
                                      </p:cMediaNode>
                                    </p:audio>
                                  </p:subTnLst>
                                </p:cTn>
                              </p:par>
                            </p:childTnLst>
                          </p:cTn>
                        </p:par>
                      </p:childTnLst>
                    </p:cTn>
                  </p:par>
                  <p:par>
                    <p:cTn id="17" fill="hold">
                      <p:stCondLst>
                        <p:cond delay="indefinite"/>
                      </p:stCondLst>
                      <p:childTnLst>
                        <p:par>
                          <p:cTn id="18" fill="hold">
                            <p:stCondLst>
                              <p:cond delay="0"/>
                            </p:stCondLst>
                            <p:childTnLst>
                              <p:par>
                                <p:cTn id="19" presetID="48" presetClass="entr" presetSubtype="0" accel="5000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23" dur="1000" fill="hold"/>
                                        <p:tgtEl>
                                          <p:spTgt spid="4"/>
                                        </p:tgtEl>
                                        <p:attrNameLst>
                                          <p:attrName>ppt_y</p:attrName>
                                        </p:attrNameLst>
                                      </p:cBhvr>
                                      <p:tavLst>
                                        <p:tav tm="0">
                                          <p:val>
                                            <p:strVal val="#ppt_y"/>
                                          </p:val>
                                        </p:tav>
                                        <p:tav tm="100000">
                                          <p:val>
                                            <p:strVal val="#ppt_y"/>
                                          </p:val>
                                        </p:tav>
                                      </p:tavLst>
                                    </p:anim>
                                    <p:animEffect transition="in" filter="fade">
                                      <p:cBhvr>
                                        <p:cTn id="24" dur="1000"/>
                                        <p:tgtEl>
                                          <p:spTgt spid="4"/>
                                        </p:tgtEl>
                                      </p:cBhvr>
                                    </p:animEffect>
                                  </p:childTnLst>
                                  <p:subTnLst>
                                    <p:audio>
                                      <p:cMediaNode>
                                        <p:cTn display="0" masterRel="sameClick">
                                          <p:stCondLst>
                                            <p:cond evt="begin" delay="0">
                                              <p:tn val="19"/>
                                            </p:cond>
                                          </p:stCondLst>
                                          <p:endCondLst>
                                            <p:cond evt="onStopAudio" delay="0">
                                              <p:tgtEl>
                                                <p:sldTgt/>
                                              </p:tgtEl>
                                            </p:cond>
                                          </p:endCondLst>
                                        </p:cTn>
                                        <p:tgtEl>
                                          <p:sndTgt r:embed="rId3" name="0941 - pop.wav"/>
                                        </p:tgtEl>
                                      </p:cMediaNode>
                                    </p:audio>
                                  </p:sub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145">
                                          <p:stCondLst>
                                            <p:cond delay="0"/>
                                          </p:stCondLst>
                                        </p:cTn>
                                        <p:tgtEl>
                                          <p:spTgt spid="7"/>
                                        </p:tgtEl>
                                      </p:cBhvr>
                                    </p:animEffect>
                                    <p:anim calcmode="lin" valueType="num">
                                      <p:cBhvr>
                                        <p:cTn id="30" dur="456"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1" dur="166"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2" dur="166" tmFilter="0, 0; 0.125,0.2665; 0.25,0.4; 0.375,0.465; 0.5,0.5;  0.625,0.535; 0.75,0.6; 0.875,0.7335; 1,1">
                                          <p:stCondLst>
                                            <p:cond delay="166"/>
                                          </p:stCondLst>
                                        </p:cTn>
                                        <p:tgtEl>
                                          <p:spTgt spid="7"/>
                                        </p:tgtEl>
                                        <p:attrNameLst>
                                          <p:attrName>ppt_y</p:attrName>
                                        </p:attrNameLst>
                                      </p:cBhvr>
                                      <p:tavLst>
                                        <p:tav tm="0" fmla="#ppt_y-sin(pi*$)/9">
                                          <p:val>
                                            <p:fltVal val="0"/>
                                          </p:val>
                                        </p:tav>
                                        <p:tav tm="100000">
                                          <p:val>
                                            <p:fltVal val="1"/>
                                          </p:val>
                                        </p:tav>
                                      </p:tavLst>
                                    </p:anim>
                                    <p:anim calcmode="lin" valueType="num">
                                      <p:cBhvr>
                                        <p:cTn id="33" dur="83" tmFilter="0, 0; 0.125,0.2665; 0.25,0.4; 0.375,0.465; 0.5,0.5;  0.625,0.535; 0.75,0.6; 0.875,0.7335; 1,1">
                                          <p:stCondLst>
                                            <p:cond delay="331"/>
                                          </p:stCondLst>
                                        </p:cTn>
                                        <p:tgtEl>
                                          <p:spTgt spid="7"/>
                                        </p:tgtEl>
                                        <p:attrNameLst>
                                          <p:attrName>ppt_y</p:attrName>
                                        </p:attrNameLst>
                                      </p:cBhvr>
                                      <p:tavLst>
                                        <p:tav tm="0" fmla="#ppt_y-sin(pi*$)/27">
                                          <p:val>
                                            <p:fltVal val="0"/>
                                          </p:val>
                                        </p:tav>
                                        <p:tav tm="100000">
                                          <p:val>
                                            <p:fltVal val="1"/>
                                          </p:val>
                                        </p:tav>
                                      </p:tavLst>
                                    </p:anim>
                                    <p:anim calcmode="lin" valueType="num">
                                      <p:cBhvr>
                                        <p:cTn id="34" dur="41" tmFilter="0, 0; 0.125,0.2665; 0.25,0.4; 0.375,0.465; 0.5,0.5;  0.625,0.535; 0.75,0.6; 0.875,0.7335; 1,1">
                                          <p:stCondLst>
                                            <p:cond delay="414"/>
                                          </p:stCondLst>
                                        </p:cTn>
                                        <p:tgtEl>
                                          <p:spTgt spid="7"/>
                                        </p:tgtEl>
                                        <p:attrNameLst>
                                          <p:attrName>ppt_y</p:attrName>
                                        </p:attrNameLst>
                                      </p:cBhvr>
                                      <p:tavLst>
                                        <p:tav tm="0" fmla="#ppt_y-sin(pi*$)/81">
                                          <p:val>
                                            <p:fltVal val="0"/>
                                          </p:val>
                                        </p:tav>
                                        <p:tav tm="100000">
                                          <p:val>
                                            <p:fltVal val="1"/>
                                          </p:val>
                                        </p:tav>
                                      </p:tavLst>
                                    </p:anim>
                                    <p:animScale>
                                      <p:cBhvr>
                                        <p:cTn id="35" dur="7">
                                          <p:stCondLst>
                                            <p:cond delay="163"/>
                                          </p:stCondLst>
                                        </p:cTn>
                                        <p:tgtEl>
                                          <p:spTgt spid="7"/>
                                        </p:tgtEl>
                                      </p:cBhvr>
                                      <p:to x="100000" y="60000"/>
                                    </p:animScale>
                                    <p:animScale>
                                      <p:cBhvr>
                                        <p:cTn id="36" dur="42" decel="50000">
                                          <p:stCondLst>
                                            <p:cond delay="169"/>
                                          </p:stCondLst>
                                        </p:cTn>
                                        <p:tgtEl>
                                          <p:spTgt spid="7"/>
                                        </p:tgtEl>
                                      </p:cBhvr>
                                      <p:to x="100000" y="100000"/>
                                    </p:animScale>
                                    <p:animScale>
                                      <p:cBhvr>
                                        <p:cTn id="37" dur="7">
                                          <p:stCondLst>
                                            <p:cond delay="328"/>
                                          </p:stCondLst>
                                        </p:cTn>
                                        <p:tgtEl>
                                          <p:spTgt spid="7"/>
                                        </p:tgtEl>
                                      </p:cBhvr>
                                      <p:to x="100000" y="80000"/>
                                    </p:animScale>
                                    <p:animScale>
                                      <p:cBhvr>
                                        <p:cTn id="38" dur="42" decel="50000">
                                          <p:stCondLst>
                                            <p:cond delay="335"/>
                                          </p:stCondLst>
                                        </p:cTn>
                                        <p:tgtEl>
                                          <p:spTgt spid="7"/>
                                        </p:tgtEl>
                                      </p:cBhvr>
                                      <p:to x="100000" y="100000"/>
                                    </p:animScale>
                                    <p:animScale>
                                      <p:cBhvr>
                                        <p:cTn id="39" dur="7">
                                          <p:stCondLst>
                                            <p:cond delay="411"/>
                                          </p:stCondLst>
                                        </p:cTn>
                                        <p:tgtEl>
                                          <p:spTgt spid="7"/>
                                        </p:tgtEl>
                                      </p:cBhvr>
                                      <p:to x="100000" y="90000"/>
                                    </p:animScale>
                                    <p:animScale>
                                      <p:cBhvr>
                                        <p:cTn id="40" dur="42" decel="50000">
                                          <p:stCondLst>
                                            <p:cond delay="417"/>
                                          </p:stCondLst>
                                        </p:cTn>
                                        <p:tgtEl>
                                          <p:spTgt spid="7"/>
                                        </p:tgtEl>
                                      </p:cBhvr>
                                      <p:to x="100000" y="100000"/>
                                    </p:animScale>
                                    <p:animScale>
                                      <p:cBhvr>
                                        <p:cTn id="41" dur="7">
                                          <p:stCondLst>
                                            <p:cond delay="452"/>
                                          </p:stCondLst>
                                        </p:cTn>
                                        <p:tgtEl>
                                          <p:spTgt spid="7"/>
                                        </p:tgtEl>
                                      </p:cBhvr>
                                      <p:to x="100000" y="95000"/>
                                    </p:animScale>
                                    <p:animScale>
                                      <p:cBhvr>
                                        <p:cTn id="42" dur="42" decel="50000">
                                          <p:stCondLst>
                                            <p:cond delay="459"/>
                                          </p:stCondLst>
                                        </p:cTn>
                                        <p:tgtEl>
                                          <p:spTgt spid="7"/>
                                        </p:tgtEl>
                                      </p:cBhvr>
                                      <p:to x="100000" y="100000"/>
                                    </p:animScale>
                                  </p:childTnLst>
                                  <p:subTnLst>
                                    <p:audio>
                                      <p:cMediaNode>
                                        <p:cTn display="0" masterRel="sameClick">
                                          <p:stCondLst>
                                            <p:cond evt="begin" delay="0">
                                              <p:tn val="27"/>
                                            </p:cond>
                                          </p:stCondLst>
                                          <p:endCondLst>
                                            <p:cond evt="onStopAudio" delay="0">
                                              <p:tgtEl>
                                                <p:sldTgt/>
                                              </p:tgtEl>
                                            </p:cond>
                                          </p:endCondLst>
                                        </p:cTn>
                                        <p:tgtEl>
                                          <p:sndTgt r:embed="rId4" name="1013 - sha-wapp.wav"/>
                                        </p:tgtEl>
                                      </p:cMediaNode>
                                    </p:audio>
                                  </p:sub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down)">
                                      <p:cBhvr>
                                        <p:cTn id="47" dur="145">
                                          <p:stCondLst>
                                            <p:cond delay="0"/>
                                          </p:stCondLst>
                                        </p:cTn>
                                        <p:tgtEl>
                                          <p:spTgt spid="8"/>
                                        </p:tgtEl>
                                      </p:cBhvr>
                                    </p:animEffect>
                                    <p:anim calcmode="lin" valueType="num">
                                      <p:cBhvr>
                                        <p:cTn id="48" dur="456"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9" dur="16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0" dur="166" tmFilter="0, 0; 0.125,0.2665; 0.25,0.4; 0.375,0.465; 0.5,0.5;  0.625,0.535; 0.75,0.6; 0.875,0.7335; 1,1">
                                          <p:stCondLst>
                                            <p:cond delay="166"/>
                                          </p:stCondLst>
                                        </p:cTn>
                                        <p:tgtEl>
                                          <p:spTgt spid="8"/>
                                        </p:tgtEl>
                                        <p:attrNameLst>
                                          <p:attrName>ppt_y</p:attrName>
                                        </p:attrNameLst>
                                      </p:cBhvr>
                                      <p:tavLst>
                                        <p:tav tm="0" fmla="#ppt_y-sin(pi*$)/9">
                                          <p:val>
                                            <p:fltVal val="0"/>
                                          </p:val>
                                        </p:tav>
                                        <p:tav tm="100000">
                                          <p:val>
                                            <p:fltVal val="1"/>
                                          </p:val>
                                        </p:tav>
                                      </p:tavLst>
                                    </p:anim>
                                    <p:anim calcmode="lin" valueType="num">
                                      <p:cBhvr>
                                        <p:cTn id="51" dur="83" tmFilter="0, 0; 0.125,0.2665; 0.25,0.4; 0.375,0.465; 0.5,0.5;  0.625,0.535; 0.75,0.6; 0.875,0.7335; 1,1">
                                          <p:stCondLst>
                                            <p:cond delay="331"/>
                                          </p:stCondLst>
                                        </p:cTn>
                                        <p:tgtEl>
                                          <p:spTgt spid="8"/>
                                        </p:tgtEl>
                                        <p:attrNameLst>
                                          <p:attrName>ppt_y</p:attrName>
                                        </p:attrNameLst>
                                      </p:cBhvr>
                                      <p:tavLst>
                                        <p:tav tm="0" fmla="#ppt_y-sin(pi*$)/27">
                                          <p:val>
                                            <p:fltVal val="0"/>
                                          </p:val>
                                        </p:tav>
                                        <p:tav tm="100000">
                                          <p:val>
                                            <p:fltVal val="1"/>
                                          </p:val>
                                        </p:tav>
                                      </p:tavLst>
                                    </p:anim>
                                    <p:anim calcmode="lin" valueType="num">
                                      <p:cBhvr>
                                        <p:cTn id="52" dur="41" tmFilter="0, 0; 0.125,0.2665; 0.25,0.4; 0.375,0.465; 0.5,0.5;  0.625,0.535; 0.75,0.6; 0.875,0.7335; 1,1">
                                          <p:stCondLst>
                                            <p:cond delay="414"/>
                                          </p:stCondLst>
                                        </p:cTn>
                                        <p:tgtEl>
                                          <p:spTgt spid="8"/>
                                        </p:tgtEl>
                                        <p:attrNameLst>
                                          <p:attrName>ppt_y</p:attrName>
                                        </p:attrNameLst>
                                      </p:cBhvr>
                                      <p:tavLst>
                                        <p:tav tm="0" fmla="#ppt_y-sin(pi*$)/81">
                                          <p:val>
                                            <p:fltVal val="0"/>
                                          </p:val>
                                        </p:tav>
                                        <p:tav tm="100000">
                                          <p:val>
                                            <p:fltVal val="1"/>
                                          </p:val>
                                        </p:tav>
                                      </p:tavLst>
                                    </p:anim>
                                    <p:animScale>
                                      <p:cBhvr>
                                        <p:cTn id="53" dur="7">
                                          <p:stCondLst>
                                            <p:cond delay="163"/>
                                          </p:stCondLst>
                                        </p:cTn>
                                        <p:tgtEl>
                                          <p:spTgt spid="8"/>
                                        </p:tgtEl>
                                      </p:cBhvr>
                                      <p:to x="100000" y="60000"/>
                                    </p:animScale>
                                    <p:animScale>
                                      <p:cBhvr>
                                        <p:cTn id="54" dur="42" decel="50000">
                                          <p:stCondLst>
                                            <p:cond delay="169"/>
                                          </p:stCondLst>
                                        </p:cTn>
                                        <p:tgtEl>
                                          <p:spTgt spid="8"/>
                                        </p:tgtEl>
                                      </p:cBhvr>
                                      <p:to x="100000" y="100000"/>
                                    </p:animScale>
                                    <p:animScale>
                                      <p:cBhvr>
                                        <p:cTn id="55" dur="7">
                                          <p:stCondLst>
                                            <p:cond delay="328"/>
                                          </p:stCondLst>
                                        </p:cTn>
                                        <p:tgtEl>
                                          <p:spTgt spid="8"/>
                                        </p:tgtEl>
                                      </p:cBhvr>
                                      <p:to x="100000" y="80000"/>
                                    </p:animScale>
                                    <p:animScale>
                                      <p:cBhvr>
                                        <p:cTn id="56" dur="42" decel="50000">
                                          <p:stCondLst>
                                            <p:cond delay="335"/>
                                          </p:stCondLst>
                                        </p:cTn>
                                        <p:tgtEl>
                                          <p:spTgt spid="8"/>
                                        </p:tgtEl>
                                      </p:cBhvr>
                                      <p:to x="100000" y="100000"/>
                                    </p:animScale>
                                    <p:animScale>
                                      <p:cBhvr>
                                        <p:cTn id="57" dur="7">
                                          <p:stCondLst>
                                            <p:cond delay="411"/>
                                          </p:stCondLst>
                                        </p:cTn>
                                        <p:tgtEl>
                                          <p:spTgt spid="8"/>
                                        </p:tgtEl>
                                      </p:cBhvr>
                                      <p:to x="100000" y="90000"/>
                                    </p:animScale>
                                    <p:animScale>
                                      <p:cBhvr>
                                        <p:cTn id="58" dur="42" decel="50000">
                                          <p:stCondLst>
                                            <p:cond delay="417"/>
                                          </p:stCondLst>
                                        </p:cTn>
                                        <p:tgtEl>
                                          <p:spTgt spid="8"/>
                                        </p:tgtEl>
                                      </p:cBhvr>
                                      <p:to x="100000" y="100000"/>
                                    </p:animScale>
                                    <p:animScale>
                                      <p:cBhvr>
                                        <p:cTn id="59" dur="7">
                                          <p:stCondLst>
                                            <p:cond delay="452"/>
                                          </p:stCondLst>
                                        </p:cTn>
                                        <p:tgtEl>
                                          <p:spTgt spid="8"/>
                                        </p:tgtEl>
                                      </p:cBhvr>
                                      <p:to x="100000" y="95000"/>
                                    </p:animScale>
                                    <p:animScale>
                                      <p:cBhvr>
                                        <p:cTn id="60" dur="42" decel="50000">
                                          <p:stCondLst>
                                            <p:cond delay="459"/>
                                          </p:stCondLst>
                                        </p:cTn>
                                        <p:tgtEl>
                                          <p:spTgt spid="8"/>
                                        </p:tgtEl>
                                      </p:cBhvr>
                                      <p:to x="100000" y="100000"/>
                                    </p:animScale>
                                  </p:childTnLst>
                                  <p:subTnLst>
                                    <p:audio>
                                      <p:cMediaNode>
                                        <p:cTn display="0" masterRel="sameClick">
                                          <p:stCondLst>
                                            <p:cond evt="begin" delay="0">
                                              <p:tn val="45"/>
                                            </p:cond>
                                          </p:stCondLst>
                                          <p:endCondLst>
                                            <p:cond evt="onStopAudio" delay="0">
                                              <p:tgtEl>
                                                <p:sldTgt/>
                                              </p:tgtEl>
                                            </p:cond>
                                          </p:endCondLst>
                                        </p:cTn>
                                        <p:tgtEl>
                                          <p:sndTgt r:embed="rId4" name="1013 - sha-wapp.wav"/>
                                        </p:tgtEl>
                                      </p:cMediaNode>
                                    </p:audio>
                                  </p:subTnLst>
                                </p:cTn>
                              </p:par>
                            </p:childTnLst>
                          </p:cTn>
                        </p:par>
                      </p:childTnLst>
                    </p:cTn>
                  </p:par>
                  <p:par>
                    <p:cTn id="61" fill="hold">
                      <p:stCondLst>
                        <p:cond delay="indefinite"/>
                      </p:stCondLst>
                      <p:childTnLst>
                        <p:par>
                          <p:cTn id="62" fill="hold">
                            <p:stCondLst>
                              <p:cond delay="0"/>
                            </p:stCondLst>
                            <p:childTnLst>
                              <p:par>
                                <p:cTn id="63" presetID="48" presetClass="entr" presetSubtype="0" accel="50000" fill="hold" grpId="0" nodeType="clickEffect">
                                  <p:stCondLst>
                                    <p:cond delay="0"/>
                                  </p:stCondLst>
                                  <p:childTnLst>
                                    <p:set>
                                      <p:cBhvr>
                                        <p:cTn id="64" dur="1" fill="hold">
                                          <p:stCondLst>
                                            <p:cond delay="0"/>
                                          </p:stCondLst>
                                        </p:cTn>
                                        <p:tgtEl>
                                          <p:spTgt spid="5"/>
                                        </p:tgtEl>
                                        <p:attrNameLst>
                                          <p:attrName>style.visibility</p:attrName>
                                        </p:attrNameLst>
                                      </p:cBhvr>
                                      <p:to>
                                        <p:strVal val="visible"/>
                                      </p:to>
                                    </p:set>
                                    <p:anim calcmode="lin" valueType="num">
                                      <p:cBhvr>
                                        <p:cTn id="65" dur="1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6" dur="1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67" dur="1000" fill="hold"/>
                                        <p:tgtEl>
                                          <p:spTgt spid="5"/>
                                        </p:tgtEl>
                                        <p:attrNameLst>
                                          <p:attrName>ppt_y</p:attrName>
                                        </p:attrNameLst>
                                      </p:cBhvr>
                                      <p:tavLst>
                                        <p:tav tm="0">
                                          <p:val>
                                            <p:strVal val="#ppt_y"/>
                                          </p:val>
                                        </p:tav>
                                        <p:tav tm="100000">
                                          <p:val>
                                            <p:strVal val="#ppt_y"/>
                                          </p:val>
                                        </p:tav>
                                      </p:tavLst>
                                    </p:anim>
                                    <p:animEffect transition="in" filter="fade">
                                      <p:cBhvr>
                                        <p:cTn id="68" dur="1000"/>
                                        <p:tgtEl>
                                          <p:spTgt spid="5"/>
                                        </p:tgtEl>
                                      </p:cBhvr>
                                    </p:animEffect>
                                  </p:childTnLst>
                                  <p:subTnLst>
                                    <p:audio>
                                      <p:cMediaNode>
                                        <p:cTn display="0" masterRel="sameClick">
                                          <p:stCondLst>
                                            <p:cond evt="begin" delay="0">
                                              <p:tn val="63"/>
                                            </p:cond>
                                          </p:stCondLst>
                                          <p:endCondLst>
                                            <p:cond evt="onStopAudio" delay="0">
                                              <p:tgtEl>
                                                <p:sldTgt/>
                                              </p:tgtEl>
                                            </p:cond>
                                          </p:endCondLst>
                                        </p:cTn>
                                        <p:tgtEl>
                                          <p:sndTgt r:embed="rId3" name="0941 - pop.wav"/>
                                        </p:tgtEl>
                                      </p:cMediaNode>
                                    </p:audio>
                                  </p:sub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wipe(down)">
                                      <p:cBhvr>
                                        <p:cTn id="73" dur="145">
                                          <p:stCondLst>
                                            <p:cond delay="0"/>
                                          </p:stCondLst>
                                        </p:cTn>
                                        <p:tgtEl>
                                          <p:spTgt spid="9"/>
                                        </p:tgtEl>
                                      </p:cBhvr>
                                    </p:animEffect>
                                    <p:anim calcmode="lin" valueType="num">
                                      <p:cBhvr>
                                        <p:cTn id="74" dur="456"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75" dur="166"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6" dur="166" tmFilter="0, 0; 0.125,0.2665; 0.25,0.4; 0.375,0.465; 0.5,0.5;  0.625,0.535; 0.75,0.6; 0.875,0.7335; 1,1">
                                          <p:stCondLst>
                                            <p:cond delay="166"/>
                                          </p:stCondLst>
                                        </p:cTn>
                                        <p:tgtEl>
                                          <p:spTgt spid="9"/>
                                        </p:tgtEl>
                                        <p:attrNameLst>
                                          <p:attrName>ppt_y</p:attrName>
                                        </p:attrNameLst>
                                      </p:cBhvr>
                                      <p:tavLst>
                                        <p:tav tm="0" fmla="#ppt_y-sin(pi*$)/9">
                                          <p:val>
                                            <p:fltVal val="0"/>
                                          </p:val>
                                        </p:tav>
                                        <p:tav tm="100000">
                                          <p:val>
                                            <p:fltVal val="1"/>
                                          </p:val>
                                        </p:tav>
                                      </p:tavLst>
                                    </p:anim>
                                    <p:anim calcmode="lin" valueType="num">
                                      <p:cBhvr>
                                        <p:cTn id="77" dur="83" tmFilter="0, 0; 0.125,0.2665; 0.25,0.4; 0.375,0.465; 0.5,0.5;  0.625,0.535; 0.75,0.6; 0.875,0.7335; 1,1">
                                          <p:stCondLst>
                                            <p:cond delay="331"/>
                                          </p:stCondLst>
                                        </p:cTn>
                                        <p:tgtEl>
                                          <p:spTgt spid="9"/>
                                        </p:tgtEl>
                                        <p:attrNameLst>
                                          <p:attrName>ppt_y</p:attrName>
                                        </p:attrNameLst>
                                      </p:cBhvr>
                                      <p:tavLst>
                                        <p:tav tm="0" fmla="#ppt_y-sin(pi*$)/27">
                                          <p:val>
                                            <p:fltVal val="0"/>
                                          </p:val>
                                        </p:tav>
                                        <p:tav tm="100000">
                                          <p:val>
                                            <p:fltVal val="1"/>
                                          </p:val>
                                        </p:tav>
                                      </p:tavLst>
                                    </p:anim>
                                    <p:anim calcmode="lin" valueType="num">
                                      <p:cBhvr>
                                        <p:cTn id="78" dur="41" tmFilter="0, 0; 0.125,0.2665; 0.25,0.4; 0.375,0.465; 0.5,0.5;  0.625,0.535; 0.75,0.6; 0.875,0.7335; 1,1">
                                          <p:stCondLst>
                                            <p:cond delay="414"/>
                                          </p:stCondLst>
                                        </p:cTn>
                                        <p:tgtEl>
                                          <p:spTgt spid="9"/>
                                        </p:tgtEl>
                                        <p:attrNameLst>
                                          <p:attrName>ppt_y</p:attrName>
                                        </p:attrNameLst>
                                      </p:cBhvr>
                                      <p:tavLst>
                                        <p:tav tm="0" fmla="#ppt_y-sin(pi*$)/81">
                                          <p:val>
                                            <p:fltVal val="0"/>
                                          </p:val>
                                        </p:tav>
                                        <p:tav tm="100000">
                                          <p:val>
                                            <p:fltVal val="1"/>
                                          </p:val>
                                        </p:tav>
                                      </p:tavLst>
                                    </p:anim>
                                    <p:animScale>
                                      <p:cBhvr>
                                        <p:cTn id="79" dur="7">
                                          <p:stCondLst>
                                            <p:cond delay="163"/>
                                          </p:stCondLst>
                                        </p:cTn>
                                        <p:tgtEl>
                                          <p:spTgt spid="9"/>
                                        </p:tgtEl>
                                      </p:cBhvr>
                                      <p:to x="100000" y="60000"/>
                                    </p:animScale>
                                    <p:animScale>
                                      <p:cBhvr>
                                        <p:cTn id="80" dur="42" decel="50000">
                                          <p:stCondLst>
                                            <p:cond delay="169"/>
                                          </p:stCondLst>
                                        </p:cTn>
                                        <p:tgtEl>
                                          <p:spTgt spid="9"/>
                                        </p:tgtEl>
                                      </p:cBhvr>
                                      <p:to x="100000" y="100000"/>
                                    </p:animScale>
                                    <p:animScale>
                                      <p:cBhvr>
                                        <p:cTn id="81" dur="7">
                                          <p:stCondLst>
                                            <p:cond delay="328"/>
                                          </p:stCondLst>
                                        </p:cTn>
                                        <p:tgtEl>
                                          <p:spTgt spid="9"/>
                                        </p:tgtEl>
                                      </p:cBhvr>
                                      <p:to x="100000" y="80000"/>
                                    </p:animScale>
                                    <p:animScale>
                                      <p:cBhvr>
                                        <p:cTn id="82" dur="42" decel="50000">
                                          <p:stCondLst>
                                            <p:cond delay="335"/>
                                          </p:stCondLst>
                                        </p:cTn>
                                        <p:tgtEl>
                                          <p:spTgt spid="9"/>
                                        </p:tgtEl>
                                      </p:cBhvr>
                                      <p:to x="100000" y="100000"/>
                                    </p:animScale>
                                    <p:animScale>
                                      <p:cBhvr>
                                        <p:cTn id="83" dur="7">
                                          <p:stCondLst>
                                            <p:cond delay="411"/>
                                          </p:stCondLst>
                                        </p:cTn>
                                        <p:tgtEl>
                                          <p:spTgt spid="9"/>
                                        </p:tgtEl>
                                      </p:cBhvr>
                                      <p:to x="100000" y="90000"/>
                                    </p:animScale>
                                    <p:animScale>
                                      <p:cBhvr>
                                        <p:cTn id="84" dur="42" decel="50000">
                                          <p:stCondLst>
                                            <p:cond delay="417"/>
                                          </p:stCondLst>
                                        </p:cTn>
                                        <p:tgtEl>
                                          <p:spTgt spid="9"/>
                                        </p:tgtEl>
                                      </p:cBhvr>
                                      <p:to x="100000" y="100000"/>
                                    </p:animScale>
                                    <p:animScale>
                                      <p:cBhvr>
                                        <p:cTn id="85" dur="7">
                                          <p:stCondLst>
                                            <p:cond delay="452"/>
                                          </p:stCondLst>
                                        </p:cTn>
                                        <p:tgtEl>
                                          <p:spTgt spid="9"/>
                                        </p:tgtEl>
                                      </p:cBhvr>
                                      <p:to x="100000" y="95000"/>
                                    </p:animScale>
                                    <p:animScale>
                                      <p:cBhvr>
                                        <p:cTn id="86" dur="42" decel="50000">
                                          <p:stCondLst>
                                            <p:cond delay="459"/>
                                          </p:stCondLst>
                                        </p:cTn>
                                        <p:tgtEl>
                                          <p:spTgt spid="9"/>
                                        </p:tgtEl>
                                      </p:cBhvr>
                                      <p:to x="100000" y="100000"/>
                                    </p:animScale>
                                  </p:childTnLst>
                                  <p:subTnLst>
                                    <p:audio>
                                      <p:cMediaNode>
                                        <p:cTn display="0" masterRel="sameClick">
                                          <p:stCondLst>
                                            <p:cond evt="begin" delay="0">
                                              <p:tn val="71"/>
                                            </p:cond>
                                          </p:stCondLst>
                                          <p:endCondLst>
                                            <p:cond evt="onStopAudio" delay="0">
                                              <p:tgtEl>
                                                <p:sldTgt/>
                                              </p:tgtEl>
                                            </p:cond>
                                          </p:endCondLst>
                                        </p:cTn>
                                        <p:tgtEl>
                                          <p:sndTgt r:embed="rId4" name="1013 - sha-wapp.wav"/>
                                        </p:tgtEl>
                                      </p:cMediaNode>
                                    </p:audio>
                                  </p:subTnLst>
                                </p:cTn>
                              </p:par>
                            </p:childTnLst>
                          </p:cTn>
                        </p:par>
                      </p:childTnLst>
                    </p:cTn>
                  </p:par>
                  <p:par>
                    <p:cTn id="87" fill="hold">
                      <p:stCondLst>
                        <p:cond delay="indefinite"/>
                      </p:stCondLst>
                      <p:childTnLst>
                        <p:par>
                          <p:cTn id="88" fill="hold">
                            <p:stCondLst>
                              <p:cond delay="0"/>
                            </p:stCondLst>
                            <p:childTnLst>
                              <p:par>
                                <p:cTn id="89" presetID="48" presetClass="entr" presetSubtype="0" accel="50000" fill="hold" grpId="0" nodeType="clickEffect">
                                  <p:stCondLst>
                                    <p:cond delay="0"/>
                                  </p:stCondLst>
                                  <p:childTnLst>
                                    <p:set>
                                      <p:cBhvr>
                                        <p:cTn id="90" dur="1" fill="hold">
                                          <p:stCondLst>
                                            <p:cond delay="0"/>
                                          </p:stCondLst>
                                        </p:cTn>
                                        <p:tgtEl>
                                          <p:spTgt spid="6"/>
                                        </p:tgtEl>
                                        <p:attrNameLst>
                                          <p:attrName>style.visibility</p:attrName>
                                        </p:attrNameLst>
                                      </p:cBhvr>
                                      <p:to>
                                        <p:strVal val="visible"/>
                                      </p:to>
                                    </p:set>
                                    <p:anim calcmode="lin" valueType="num">
                                      <p:cBhvr>
                                        <p:cTn id="91"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92"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93" dur="1000" fill="hold"/>
                                        <p:tgtEl>
                                          <p:spTgt spid="6"/>
                                        </p:tgtEl>
                                        <p:attrNameLst>
                                          <p:attrName>ppt_y</p:attrName>
                                        </p:attrNameLst>
                                      </p:cBhvr>
                                      <p:tavLst>
                                        <p:tav tm="0">
                                          <p:val>
                                            <p:strVal val="#ppt_y"/>
                                          </p:val>
                                        </p:tav>
                                        <p:tav tm="100000">
                                          <p:val>
                                            <p:strVal val="#ppt_y"/>
                                          </p:val>
                                        </p:tav>
                                      </p:tavLst>
                                    </p:anim>
                                    <p:animEffect transition="in" filter="fade">
                                      <p:cBhvr>
                                        <p:cTn id="94" dur="1000"/>
                                        <p:tgtEl>
                                          <p:spTgt spid="6"/>
                                        </p:tgtEl>
                                      </p:cBhvr>
                                    </p:animEffect>
                                  </p:childTnLst>
                                  <p:subTnLst>
                                    <p:audio>
                                      <p:cMediaNode>
                                        <p:cTn display="0" masterRel="sameClick">
                                          <p:stCondLst>
                                            <p:cond evt="begin" delay="0">
                                              <p:tn val="89"/>
                                            </p:cond>
                                          </p:stCondLst>
                                          <p:endCondLst>
                                            <p:cond evt="onStopAudio" delay="0">
                                              <p:tgtEl>
                                                <p:sldTgt/>
                                              </p:tgtEl>
                                            </p:cond>
                                          </p:endCondLst>
                                        </p:cTn>
                                        <p:tgtEl>
                                          <p:sndTgt r:embed="rId3" name="0941 - pop.wav"/>
                                        </p:tgtEl>
                                      </p:cMediaNode>
                                    </p:audio>
                                  </p:subTnLst>
                                </p:cTn>
                              </p:par>
                            </p:childTnLst>
                          </p:cTn>
                        </p:par>
                      </p:childTnLst>
                    </p:cTn>
                  </p:par>
                  <p:par>
                    <p:cTn id="95" fill="hold">
                      <p:stCondLst>
                        <p:cond delay="indefinite"/>
                      </p:stCondLst>
                      <p:childTnLst>
                        <p:par>
                          <p:cTn id="96" fill="hold">
                            <p:stCondLst>
                              <p:cond delay="0"/>
                            </p:stCondLst>
                            <p:childTnLst>
                              <p:par>
                                <p:cTn id="97" presetID="26" presetClass="entr" presetSubtype="0" fill="hold" grpId="0" nodeType="click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wipe(down)">
                                      <p:cBhvr>
                                        <p:cTn id="99" dur="145">
                                          <p:stCondLst>
                                            <p:cond delay="0"/>
                                          </p:stCondLst>
                                        </p:cTn>
                                        <p:tgtEl>
                                          <p:spTgt spid="10"/>
                                        </p:tgtEl>
                                      </p:cBhvr>
                                    </p:animEffect>
                                    <p:anim calcmode="lin" valueType="num">
                                      <p:cBhvr>
                                        <p:cTn id="100" dur="456"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01" dur="166"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2" dur="166" tmFilter="0, 0; 0.125,0.2665; 0.25,0.4; 0.375,0.465; 0.5,0.5;  0.625,0.535; 0.75,0.6; 0.875,0.7335; 1,1">
                                          <p:stCondLst>
                                            <p:cond delay="166"/>
                                          </p:stCondLst>
                                        </p:cTn>
                                        <p:tgtEl>
                                          <p:spTgt spid="10"/>
                                        </p:tgtEl>
                                        <p:attrNameLst>
                                          <p:attrName>ppt_y</p:attrName>
                                        </p:attrNameLst>
                                      </p:cBhvr>
                                      <p:tavLst>
                                        <p:tav tm="0" fmla="#ppt_y-sin(pi*$)/9">
                                          <p:val>
                                            <p:fltVal val="0"/>
                                          </p:val>
                                        </p:tav>
                                        <p:tav tm="100000">
                                          <p:val>
                                            <p:fltVal val="1"/>
                                          </p:val>
                                        </p:tav>
                                      </p:tavLst>
                                    </p:anim>
                                    <p:anim calcmode="lin" valueType="num">
                                      <p:cBhvr>
                                        <p:cTn id="103" dur="83" tmFilter="0, 0; 0.125,0.2665; 0.25,0.4; 0.375,0.465; 0.5,0.5;  0.625,0.535; 0.75,0.6; 0.875,0.7335; 1,1">
                                          <p:stCondLst>
                                            <p:cond delay="331"/>
                                          </p:stCondLst>
                                        </p:cTn>
                                        <p:tgtEl>
                                          <p:spTgt spid="10"/>
                                        </p:tgtEl>
                                        <p:attrNameLst>
                                          <p:attrName>ppt_y</p:attrName>
                                        </p:attrNameLst>
                                      </p:cBhvr>
                                      <p:tavLst>
                                        <p:tav tm="0" fmla="#ppt_y-sin(pi*$)/27">
                                          <p:val>
                                            <p:fltVal val="0"/>
                                          </p:val>
                                        </p:tav>
                                        <p:tav tm="100000">
                                          <p:val>
                                            <p:fltVal val="1"/>
                                          </p:val>
                                        </p:tav>
                                      </p:tavLst>
                                    </p:anim>
                                    <p:anim calcmode="lin" valueType="num">
                                      <p:cBhvr>
                                        <p:cTn id="104" dur="41" tmFilter="0, 0; 0.125,0.2665; 0.25,0.4; 0.375,0.465; 0.5,0.5;  0.625,0.535; 0.75,0.6; 0.875,0.7335; 1,1">
                                          <p:stCondLst>
                                            <p:cond delay="414"/>
                                          </p:stCondLst>
                                        </p:cTn>
                                        <p:tgtEl>
                                          <p:spTgt spid="10"/>
                                        </p:tgtEl>
                                        <p:attrNameLst>
                                          <p:attrName>ppt_y</p:attrName>
                                        </p:attrNameLst>
                                      </p:cBhvr>
                                      <p:tavLst>
                                        <p:tav tm="0" fmla="#ppt_y-sin(pi*$)/81">
                                          <p:val>
                                            <p:fltVal val="0"/>
                                          </p:val>
                                        </p:tav>
                                        <p:tav tm="100000">
                                          <p:val>
                                            <p:fltVal val="1"/>
                                          </p:val>
                                        </p:tav>
                                      </p:tavLst>
                                    </p:anim>
                                    <p:animScale>
                                      <p:cBhvr>
                                        <p:cTn id="105" dur="7">
                                          <p:stCondLst>
                                            <p:cond delay="163"/>
                                          </p:stCondLst>
                                        </p:cTn>
                                        <p:tgtEl>
                                          <p:spTgt spid="10"/>
                                        </p:tgtEl>
                                      </p:cBhvr>
                                      <p:to x="100000" y="60000"/>
                                    </p:animScale>
                                    <p:animScale>
                                      <p:cBhvr>
                                        <p:cTn id="106" dur="42" decel="50000">
                                          <p:stCondLst>
                                            <p:cond delay="169"/>
                                          </p:stCondLst>
                                        </p:cTn>
                                        <p:tgtEl>
                                          <p:spTgt spid="10"/>
                                        </p:tgtEl>
                                      </p:cBhvr>
                                      <p:to x="100000" y="100000"/>
                                    </p:animScale>
                                    <p:animScale>
                                      <p:cBhvr>
                                        <p:cTn id="107" dur="7">
                                          <p:stCondLst>
                                            <p:cond delay="328"/>
                                          </p:stCondLst>
                                        </p:cTn>
                                        <p:tgtEl>
                                          <p:spTgt spid="10"/>
                                        </p:tgtEl>
                                      </p:cBhvr>
                                      <p:to x="100000" y="80000"/>
                                    </p:animScale>
                                    <p:animScale>
                                      <p:cBhvr>
                                        <p:cTn id="108" dur="42" decel="50000">
                                          <p:stCondLst>
                                            <p:cond delay="335"/>
                                          </p:stCondLst>
                                        </p:cTn>
                                        <p:tgtEl>
                                          <p:spTgt spid="10"/>
                                        </p:tgtEl>
                                      </p:cBhvr>
                                      <p:to x="100000" y="100000"/>
                                    </p:animScale>
                                    <p:animScale>
                                      <p:cBhvr>
                                        <p:cTn id="109" dur="7">
                                          <p:stCondLst>
                                            <p:cond delay="411"/>
                                          </p:stCondLst>
                                        </p:cTn>
                                        <p:tgtEl>
                                          <p:spTgt spid="10"/>
                                        </p:tgtEl>
                                      </p:cBhvr>
                                      <p:to x="100000" y="90000"/>
                                    </p:animScale>
                                    <p:animScale>
                                      <p:cBhvr>
                                        <p:cTn id="110" dur="42" decel="50000">
                                          <p:stCondLst>
                                            <p:cond delay="417"/>
                                          </p:stCondLst>
                                        </p:cTn>
                                        <p:tgtEl>
                                          <p:spTgt spid="10"/>
                                        </p:tgtEl>
                                      </p:cBhvr>
                                      <p:to x="100000" y="100000"/>
                                    </p:animScale>
                                    <p:animScale>
                                      <p:cBhvr>
                                        <p:cTn id="111" dur="7">
                                          <p:stCondLst>
                                            <p:cond delay="452"/>
                                          </p:stCondLst>
                                        </p:cTn>
                                        <p:tgtEl>
                                          <p:spTgt spid="10"/>
                                        </p:tgtEl>
                                      </p:cBhvr>
                                      <p:to x="100000" y="95000"/>
                                    </p:animScale>
                                    <p:animScale>
                                      <p:cBhvr>
                                        <p:cTn id="112" dur="42" decel="50000">
                                          <p:stCondLst>
                                            <p:cond delay="459"/>
                                          </p:stCondLst>
                                        </p:cTn>
                                        <p:tgtEl>
                                          <p:spTgt spid="10"/>
                                        </p:tgtEl>
                                      </p:cBhvr>
                                      <p:to x="100000" y="100000"/>
                                    </p:animScale>
                                  </p:childTnLst>
                                  <p:subTnLst>
                                    <p:audio>
                                      <p:cMediaNode>
                                        <p:cTn display="0" masterRel="sameClick">
                                          <p:stCondLst>
                                            <p:cond evt="begin" delay="0">
                                              <p:tn val="97"/>
                                            </p:cond>
                                          </p:stCondLst>
                                          <p:endCondLst>
                                            <p:cond evt="onStopAudio" delay="0">
                                              <p:tgtEl>
                                                <p:sldTgt/>
                                              </p:tgtEl>
                                            </p:cond>
                                          </p:endCondLst>
                                        </p:cTn>
                                        <p:tgtEl>
                                          <p:sndTgt r:embed="rId4" name="1013 - sha-wapp.wav"/>
                                        </p:tgtEl>
                                      </p:cMediaNode>
                                    </p:audio>
                                  </p:subTnLst>
                                </p:cTn>
                              </p:par>
                            </p:childTnLst>
                          </p:cTn>
                        </p:par>
                      </p:childTnLst>
                    </p:cTn>
                  </p:par>
                  <p:par>
                    <p:cTn id="113" fill="hold">
                      <p:stCondLst>
                        <p:cond delay="indefinite"/>
                      </p:stCondLst>
                      <p:childTnLst>
                        <p:par>
                          <p:cTn id="114" fill="hold">
                            <p:stCondLst>
                              <p:cond delay="0"/>
                            </p:stCondLst>
                            <p:childTnLst>
                              <p:par>
                                <p:cTn id="115" presetID="26" presetClass="entr" presetSubtype="0" fill="hold" grpId="0" nodeType="clickEffect">
                                  <p:stCondLst>
                                    <p:cond delay="0"/>
                                  </p:stCondLst>
                                  <p:childTnLst>
                                    <p:set>
                                      <p:cBhvr>
                                        <p:cTn id="116" dur="1" fill="hold">
                                          <p:stCondLst>
                                            <p:cond delay="0"/>
                                          </p:stCondLst>
                                        </p:cTn>
                                        <p:tgtEl>
                                          <p:spTgt spid="11"/>
                                        </p:tgtEl>
                                        <p:attrNameLst>
                                          <p:attrName>style.visibility</p:attrName>
                                        </p:attrNameLst>
                                      </p:cBhvr>
                                      <p:to>
                                        <p:strVal val="visible"/>
                                      </p:to>
                                    </p:set>
                                    <p:animEffect transition="in" filter="wipe(down)">
                                      <p:cBhvr>
                                        <p:cTn id="117" dur="145">
                                          <p:stCondLst>
                                            <p:cond delay="0"/>
                                          </p:stCondLst>
                                        </p:cTn>
                                        <p:tgtEl>
                                          <p:spTgt spid="11"/>
                                        </p:tgtEl>
                                      </p:cBhvr>
                                    </p:animEffect>
                                    <p:anim calcmode="lin" valueType="num">
                                      <p:cBhvr>
                                        <p:cTn id="118" dur="456"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19" dur="166"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0" dur="166" tmFilter="0, 0; 0.125,0.2665; 0.25,0.4; 0.375,0.465; 0.5,0.5;  0.625,0.535; 0.75,0.6; 0.875,0.7335; 1,1">
                                          <p:stCondLst>
                                            <p:cond delay="166"/>
                                          </p:stCondLst>
                                        </p:cTn>
                                        <p:tgtEl>
                                          <p:spTgt spid="11"/>
                                        </p:tgtEl>
                                        <p:attrNameLst>
                                          <p:attrName>ppt_y</p:attrName>
                                        </p:attrNameLst>
                                      </p:cBhvr>
                                      <p:tavLst>
                                        <p:tav tm="0" fmla="#ppt_y-sin(pi*$)/9">
                                          <p:val>
                                            <p:fltVal val="0"/>
                                          </p:val>
                                        </p:tav>
                                        <p:tav tm="100000">
                                          <p:val>
                                            <p:fltVal val="1"/>
                                          </p:val>
                                        </p:tav>
                                      </p:tavLst>
                                    </p:anim>
                                    <p:anim calcmode="lin" valueType="num">
                                      <p:cBhvr>
                                        <p:cTn id="121" dur="83" tmFilter="0, 0; 0.125,0.2665; 0.25,0.4; 0.375,0.465; 0.5,0.5;  0.625,0.535; 0.75,0.6; 0.875,0.7335; 1,1">
                                          <p:stCondLst>
                                            <p:cond delay="331"/>
                                          </p:stCondLst>
                                        </p:cTn>
                                        <p:tgtEl>
                                          <p:spTgt spid="11"/>
                                        </p:tgtEl>
                                        <p:attrNameLst>
                                          <p:attrName>ppt_y</p:attrName>
                                        </p:attrNameLst>
                                      </p:cBhvr>
                                      <p:tavLst>
                                        <p:tav tm="0" fmla="#ppt_y-sin(pi*$)/27">
                                          <p:val>
                                            <p:fltVal val="0"/>
                                          </p:val>
                                        </p:tav>
                                        <p:tav tm="100000">
                                          <p:val>
                                            <p:fltVal val="1"/>
                                          </p:val>
                                        </p:tav>
                                      </p:tavLst>
                                    </p:anim>
                                    <p:anim calcmode="lin" valueType="num">
                                      <p:cBhvr>
                                        <p:cTn id="122" dur="41" tmFilter="0, 0; 0.125,0.2665; 0.25,0.4; 0.375,0.465; 0.5,0.5;  0.625,0.535; 0.75,0.6; 0.875,0.7335; 1,1">
                                          <p:stCondLst>
                                            <p:cond delay="414"/>
                                          </p:stCondLst>
                                        </p:cTn>
                                        <p:tgtEl>
                                          <p:spTgt spid="11"/>
                                        </p:tgtEl>
                                        <p:attrNameLst>
                                          <p:attrName>ppt_y</p:attrName>
                                        </p:attrNameLst>
                                      </p:cBhvr>
                                      <p:tavLst>
                                        <p:tav tm="0" fmla="#ppt_y-sin(pi*$)/81">
                                          <p:val>
                                            <p:fltVal val="0"/>
                                          </p:val>
                                        </p:tav>
                                        <p:tav tm="100000">
                                          <p:val>
                                            <p:fltVal val="1"/>
                                          </p:val>
                                        </p:tav>
                                      </p:tavLst>
                                    </p:anim>
                                    <p:animScale>
                                      <p:cBhvr>
                                        <p:cTn id="123" dur="7">
                                          <p:stCondLst>
                                            <p:cond delay="163"/>
                                          </p:stCondLst>
                                        </p:cTn>
                                        <p:tgtEl>
                                          <p:spTgt spid="11"/>
                                        </p:tgtEl>
                                      </p:cBhvr>
                                      <p:to x="100000" y="60000"/>
                                    </p:animScale>
                                    <p:animScale>
                                      <p:cBhvr>
                                        <p:cTn id="124" dur="42" decel="50000">
                                          <p:stCondLst>
                                            <p:cond delay="169"/>
                                          </p:stCondLst>
                                        </p:cTn>
                                        <p:tgtEl>
                                          <p:spTgt spid="11"/>
                                        </p:tgtEl>
                                      </p:cBhvr>
                                      <p:to x="100000" y="100000"/>
                                    </p:animScale>
                                    <p:animScale>
                                      <p:cBhvr>
                                        <p:cTn id="125" dur="7">
                                          <p:stCondLst>
                                            <p:cond delay="328"/>
                                          </p:stCondLst>
                                        </p:cTn>
                                        <p:tgtEl>
                                          <p:spTgt spid="11"/>
                                        </p:tgtEl>
                                      </p:cBhvr>
                                      <p:to x="100000" y="80000"/>
                                    </p:animScale>
                                    <p:animScale>
                                      <p:cBhvr>
                                        <p:cTn id="126" dur="42" decel="50000">
                                          <p:stCondLst>
                                            <p:cond delay="335"/>
                                          </p:stCondLst>
                                        </p:cTn>
                                        <p:tgtEl>
                                          <p:spTgt spid="11"/>
                                        </p:tgtEl>
                                      </p:cBhvr>
                                      <p:to x="100000" y="100000"/>
                                    </p:animScale>
                                    <p:animScale>
                                      <p:cBhvr>
                                        <p:cTn id="127" dur="7">
                                          <p:stCondLst>
                                            <p:cond delay="411"/>
                                          </p:stCondLst>
                                        </p:cTn>
                                        <p:tgtEl>
                                          <p:spTgt spid="11"/>
                                        </p:tgtEl>
                                      </p:cBhvr>
                                      <p:to x="100000" y="90000"/>
                                    </p:animScale>
                                    <p:animScale>
                                      <p:cBhvr>
                                        <p:cTn id="128" dur="42" decel="50000">
                                          <p:stCondLst>
                                            <p:cond delay="417"/>
                                          </p:stCondLst>
                                        </p:cTn>
                                        <p:tgtEl>
                                          <p:spTgt spid="11"/>
                                        </p:tgtEl>
                                      </p:cBhvr>
                                      <p:to x="100000" y="100000"/>
                                    </p:animScale>
                                    <p:animScale>
                                      <p:cBhvr>
                                        <p:cTn id="129" dur="7">
                                          <p:stCondLst>
                                            <p:cond delay="452"/>
                                          </p:stCondLst>
                                        </p:cTn>
                                        <p:tgtEl>
                                          <p:spTgt spid="11"/>
                                        </p:tgtEl>
                                      </p:cBhvr>
                                      <p:to x="100000" y="95000"/>
                                    </p:animScale>
                                    <p:animScale>
                                      <p:cBhvr>
                                        <p:cTn id="130" dur="42" decel="50000">
                                          <p:stCondLst>
                                            <p:cond delay="459"/>
                                          </p:stCondLst>
                                        </p:cTn>
                                        <p:tgtEl>
                                          <p:spTgt spid="11"/>
                                        </p:tgtEl>
                                      </p:cBhvr>
                                      <p:to x="100000" y="100000"/>
                                    </p:animScale>
                                  </p:childTnLst>
                                  <p:subTnLst>
                                    <p:audio>
                                      <p:cMediaNode>
                                        <p:cTn display="0" masterRel="sameClick">
                                          <p:stCondLst>
                                            <p:cond evt="begin" delay="0">
                                              <p:tn val="115"/>
                                            </p:cond>
                                          </p:stCondLst>
                                          <p:endCondLst>
                                            <p:cond evt="onStopAudio" delay="0">
                                              <p:tgtEl>
                                                <p:sldTgt/>
                                              </p:tgtEl>
                                            </p:cond>
                                          </p:endCondLst>
                                        </p:cTn>
                                        <p:tgtEl>
                                          <p:sndTgt r:embed="rId4" name="1013 - sha-wapp.wav"/>
                                        </p:tgtEl>
                                      </p:cMediaNode>
                                    </p:audio>
                                  </p:subTnLst>
                                </p:cTn>
                              </p:par>
                            </p:childTnLst>
                          </p:cTn>
                        </p:par>
                      </p:childTnLst>
                    </p:cTn>
                  </p:par>
                  <p:par>
                    <p:cTn id="131" fill="hold">
                      <p:stCondLst>
                        <p:cond delay="indefinite"/>
                      </p:stCondLst>
                      <p:childTnLst>
                        <p:par>
                          <p:cTn id="132" fill="hold">
                            <p:stCondLst>
                              <p:cond delay="0"/>
                            </p:stCondLst>
                            <p:childTnLst>
                              <p:par>
                                <p:cTn id="133" presetID="26" presetClass="entr" presetSubtype="0" fill="hold" grpId="0" nodeType="clickEffect">
                                  <p:stCondLst>
                                    <p:cond delay="0"/>
                                  </p:stCondLst>
                                  <p:childTnLst>
                                    <p:set>
                                      <p:cBhvr>
                                        <p:cTn id="134" dur="1" fill="hold">
                                          <p:stCondLst>
                                            <p:cond delay="0"/>
                                          </p:stCondLst>
                                        </p:cTn>
                                        <p:tgtEl>
                                          <p:spTgt spid="12"/>
                                        </p:tgtEl>
                                        <p:attrNameLst>
                                          <p:attrName>style.visibility</p:attrName>
                                        </p:attrNameLst>
                                      </p:cBhvr>
                                      <p:to>
                                        <p:strVal val="visible"/>
                                      </p:to>
                                    </p:set>
                                    <p:animEffect transition="in" filter="wipe(down)">
                                      <p:cBhvr>
                                        <p:cTn id="135" dur="145">
                                          <p:stCondLst>
                                            <p:cond delay="0"/>
                                          </p:stCondLst>
                                        </p:cTn>
                                        <p:tgtEl>
                                          <p:spTgt spid="12"/>
                                        </p:tgtEl>
                                      </p:cBhvr>
                                    </p:animEffect>
                                    <p:anim calcmode="lin" valueType="num">
                                      <p:cBhvr>
                                        <p:cTn id="136" dur="456"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7" dur="166"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38" dur="166" tmFilter="0, 0; 0.125,0.2665; 0.25,0.4; 0.375,0.465; 0.5,0.5;  0.625,0.535; 0.75,0.6; 0.875,0.7335; 1,1">
                                          <p:stCondLst>
                                            <p:cond delay="166"/>
                                          </p:stCondLst>
                                        </p:cTn>
                                        <p:tgtEl>
                                          <p:spTgt spid="12"/>
                                        </p:tgtEl>
                                        <p:attrNameLst>
                                          <p:attrName>ppt_y</p:attrName>
                                        </p:attrNameLst>
                                      </p:cBhvr>
                                      <p:tavLst>
                                        <p:tav tm="0" fmla="#ppt_y-sin(pi*$)/9">
                                          <p:val>
                                            <p:fltVal val="0"/>
                                          </p:val>
                                        </p:tav>
                                        <p:tav tm="100000">
                                          <p:val>
                                            <p:fltVal val="1"/>
                                          </p:val>
                                        </p:tav>
                                      </p:tavLst>
                                    </p:anim>
                                    <p:anim calcmode="lin" valueType="num">
                                      <p:cBhvr>
                                        <p:cTn id="139" dur="83" tmFilter="0, 0; 0.125,0.2665; 0.25,0.4; 0.375,0.465; 0.5,0.5;  0.625,0.535; 0.75,0.6; 0.875,0.7335; 1,1">
                                          <p:stCondLst>
                                            <p:cond delay="331"/>
                                          </p:stCondLst>
                                        </p:cTn>
                                        <p:tgtEl>
                                          <p:spTgt spid="12"/>
                                        </p:tgtEl>
                                        <p:attrNameLst>
                                          <p:attrName>ppt_y</p:attrName>
                                        </p:attrNameLst>
                                      </p:cBhvr>
                                      <p:tavLst>
                                        <p:tav tm="0" fmla="#ppt_y-sin(pi*$)/27">
                                          <p:val>
                                            <p:fltVal val="0"/>
                                          </p:val>
                                        </p:tav>
                                        <p:tav tm="100000">
                                          <p:val>
                                            <p:fltVal val="1"/>
                                          </p:val>
                                        </p:tav>
                                      </p:tavLst>
                                    </p:anim>
                                    <p:anim calcmode="lin" valueType="num">
                                      <p:cBhvr>
                                        <p:cTn id="140" dur="41" tmFilter="0, 0; 0.125,0.2665; 0.25,0.4; 0.375,0.465; 0.5,0.5;  0.625,0.535; 0.75,0.6; 0.875,0.7335; 1,1">
                                          <p:stCondLst>
                                            <p:cond delay="414"/>
                                          </p:stCondLst>
                                        </p:cTn>
                                        <p:tgtEl>
                                          <p:spTgt spid="12"/>
                                        </p:tgtEl>
                                        <p:attrNameLst>
                                          <p:attrName>ppt_y</p:attrName>
                                        </p:attrNameLst>
                                      </p:cBhvr>
                                      <p:tavLst>
                                        <p:tav tm="0" fmla="#ppt_y-sin(pi*$)/81">
                                          <p:val>
                                            <p:fltVal val="0"/>
                                          </p:val>
                                        </p:tav>
                                        <p:tav tm="100000">
                                          <p:val>
                                            <p:fltVal val="1"/>
                                          </p:val>
                                        </p:tav>
                                      </p:tavLst>
                                    </p:anim>
                                    <p:animScale>
                                      <p:cBhvr>
                                        <p:cTn id="141" dur="7">
                                          <p:stCondLst>
                                            <p:cond delay="163"/>
                                          </p:stCondLst>
                                        </p:cTn>
                                        <p:tgtEl>
                                          <p:spTgt spid="12"/>
                                        </p:tgtEl>
                                      </p:cBhvr>
                                      <p:to x="100000" y="60000"/>
                                    </p:animScale>
                                    <p:animScale>
                                      <p:cBhvr>
                                        <p:cTn id="142" dur="42" decel="50000">
                                          <p:stCondLst>
                                            <p:cond delay="169"/>
                                          </p:stCondLst>
                                        </p:cTn>
                                        <p:tgtEl>
                                          <p:spTgt spid="12"/>
                                        </p:tgtEl>
                                      </p:cBhvr>
                                      <p:to x="100000" y="100000"/>
                                    </p:animScale>
                                    <p:animScale>
                                      <p:cBhvr>
                                        <p:cTn id="143" dur="7">
                                          <p:stCondLst>
                                            <p:cond delay="328"/>
                                          </p:stCondLst>
                                        </p:cTn>
                                        <p:tgtEl>
                                          <p:spTgt spid="12"/>
                                        </p:tgtEl>
                                      </p:cBhvr>
                                      <p:to x="100000" y="80000"/>
                                    </p:animScale>
                                    <p:animScale>
                                      <p:cBhvr>
                                        <p:cTn id="144" dur="42" decel="50000">
                                          <p:stCondLst>
                                            <p:cond delay="335"/>
                                          </p:stCondLst>
                                        </p:cTn>
                                        <p:tgtEl>
                                          <p:spTgt spid="12"/>
                                        </p:tgtEl>
                                      </p:cBhvr>
                                      <p:to x="100000" y="100000"/>
                                    </p:animScale>
                                    <p:animScale>
                                      <p:cBhvr>
                                        <p:cTn id="145" dur="7">
                                          <p:stCondLst>
                                            <p:cond delay="411"/>
                                          </p:stCondLst>
                                        </p:cTn>
                                        <p:tgtEl>
                                          <p:spTgt spid="12"/>
                                        </p:tgtEl>
                                      </p:cBhvr>
                                      <p:to x="100000" y="90000"/>
                                    </p:animScale>
                                    <p:animScale>
                                      <p:cBhvr>
                                        <p:cTn id="146" dur="42" decel="50000">
                                          <p:stCondLst>
                                            <p:cond delay="417"/>
                                          </p:stCondLst>
                                        </p:cTn>
                                        <p:tgtEl>
                                          <p:spTgt spid="12"/>
                                        </p:tgtEl>
                                      </p:cBhvr>
                                      <p:to x="100000" y="100000"/>
                                    </p:animScale>
                                    <p:animScale>
                                      <p:cBhvr>
                                        <p:cTn id="147" dur="7">
                                          <p:stCondLst>
                                            <p:cond delay="452"/>
                                          </p:stCondLst>
                                        </p:cTn>
                                        <p:tgtEl>
                                          <p:spTgt spid="12"/>
                                        </p:tgtEl>
                                      </p:cBhvr>
                                      <p:to x="100000" y="95000"/>
                                    </p:animScale>
                                    <p:animScale>
                                      <p:cBhvr>
                                        <p:cTn id="148" dur="42" decel="50000">
                                          <p:stCondLst>
                                            <p:cond delay="459"/>
                                          </p:stCondLst>
                                        </p:cTn>
                                        <p:tgtEl>
                                          <p:spTgt spid="12"/>
                                        </p:tgtEl>
                                      </p:cBhvr>
                                      <p:to x="100000" y="100000"/>
                                    </p:animScale>
                                  </p:childTnLst>
                                  <p:subTnLst>
                                    <p:audio>
                                      <p:cMediaNode>
                                        <p:cTn display="0" masterRel="sameClick">
                                          <p:stCondLst>
                                            <p:cond evt="begin" delay="0">
                                              <p:tn val="133"/>
                                            </p:cond>
                                          </p:stCondLst>
                                          <p:endCondLst>
                                            <p:cond evt="onStopAudio" delay="0">
                                              <p:tgtEl>
                                                <p:sldTgt/>
                                              </p:tgtEl>
                                            </p:cond>
                                          </p:endCondLst>
                                        </p:cTn>
                                        <p:tgtEl>
                                          <p:sndTgt r:embed="rId4" name="1013 - sha-wap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p:cNvGrpSpPr/>
          <p:nvPr/>
        </p:nvGrpSpPr>
        <p:grpSpPr>
          <a:xfrm>
            <a:off x="179512" y="0"/>
            <a:ext cx="8712968" cy="1484784"/>
            <a:chOff x="179512" y="620688"/>
            <a:chExt cx="8712968" cy="914400"/>
          </a:xfrm>
        </p:grpSpPr>
        <p:sp>
          <p:nvSpPr>
            <p:cNvPr id="3" name="إطار 2"/>
            <p:cNvSpPr/>
            <p:nvPr/>
          </p:nvSpPr>
          <p:spPr>
            <a:xfrm>
              <a:off x="179512" y="620688"/>
              <a:ext cx="8712968" cy="914400"/>
            </a:xfrm>
            <a:prstGeom prst="frame">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4" name="مستطيل مستدير الزوايا 3"/>
            <p:cNvSpPr/>
            <p:nvPr/>
          </p:nvSpPr>
          <p:spPr>
            <a:xfrm>
              <a:off x="395536" y="764704"/>
              <a:ext cx="8280920" cy="648072"/>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5" name="Rectangle 1"/>
          <p:cNvSpPr>
            <a:spLocks noChangeArrowheads="1"/>
          </p:cNvSpPr>
          <p:nvPr/>
        </p:nvSpPr>
        <p:spPr bwMode="auto">
          <a:xfrm>
            <a:off x="539552" y="431086"/>
            <a:ext cx="7978671"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ar-EG" sz="3200" b="1" dirty="0" smtClean="0"/>
              <a:t>6. </a:t>
            </a:r>
            <a:r>
              <a:rPr lang="ar-EG" sz="3200" b="1" dirty="0"/>
              <a:t>أكمل الإعراب فيما يلي</a:t>
            </a:r>
            <a:r>
              <a:rPr lang="ar-EG" sz="3200" b="1" dirty="0" smtClean="0"/>
              <a:t>:</a:t>
            </a:r>
            <a:endParaRPr lang="en-US" sz="3200" dirty="0"/>
          </a:p>
        </p:txBody>
      </p:sp>
      <p:pic>
        <p:nvPicPr>
          <p:cNvPr id="6" name="صورة 5" descr="8917.png"/>
          <p:cNvPicPr>
            <a:picLocks noChangeAspect="1"/>
          </p:cNvPicPr>
          <p:nvPr/>
        </p:nvPicPr>
        <p:blipFill>
          <a:blip r:embed="rId6" cstate="print"/>
          <a:stretch>
            <a:fillRect/>
          </a:stretch>
        </p:blipFill>
        <p:spPr>
          <a:xfrm>
            <a:off x="0" y="1916832"/>
            <a:ext cx="9144000" cy="4941168"/>
          </a:xfrm>
          <a:prstGeom prst="rect">
            <a:avLst/>
          </a:prstGeom>
        </p:spPr>
      </p:pic>
      <p:sp>
        <p:nvSpPr>
          <p:cNvPr id="55297" name="Rectangle 1"/>
          <p:cNvSpPr>
            <a:spLocks noChangeArrowheads="1"/>
          </p:cNvSpPr>
          <p:nvPr/>
        </p:nvSpPr>
        <p:spPr bwMode="auto">
          <a:xfrm>
            <a:off x="4582100" y="2492897"/>
            <a:ext cx="3743332"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ar-EG" sz="3200" b="1" dirty="0"/>
              <a:t>أ. الصناعة مستقبلها واعد.</a:t>
            </a:r>
            <a:endParaRPr lang="en-US" sz="2000" dirty="0"/>
          </a:p>
        </p:txBody>
      </p:sp>
      <p:sp>
        <p:nvSpPr>
          <p:cNvPr id="55298" name="Rectangle 2"/>
          <p:cNvSpPr>
            <a:spLocks noChangeArrowheads="1"/>
          </p:cNvSpPr>
          <p:nvPr/>
        </p:nvSpPr>
        <p:spPr bwMode="auto">
          <a:xfrm>
            <a:off x="472023" y="3348281"/>
            <a:ext cx="7842210"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ar-EG" sz="3200" b="1" dirty="0">
                <a:solidFill>
                  <a:srgbClr val="0000CC"/>
                </a:solidFill>
              </a:rPr>
              <a:t>الصناعة: </a:t>
            </a:r>
            <a:r>
              <a:rPr lang="ar-EG" sz="3200" b="1" dirty="0"/>
              <a:t>مبتدأ مرفوع، وعلامة رفعه </a:t>
            </a:r>
            <a:r>
              <a:rPr lang="ar-EG" sz="3200" dirty="0" smtClean="0">
                <a:solidFill>
                  <a:schemeClr val="bg1">
                    <a:lumMod val="65000"/>
                  </a:schemeClr>
                </a:solidFill>
              </a:rPr>
              <a:t>......................</a:t>
            </a:r>
            <a:endParaRPr lang="en-US" sz="3200" dirty="0">
              <a:solidFill>
                <a:schemeClr val="bg1">
                  <a:lumMod val="65000"/>
                </a:schemeClr>
              </a:solidFill>
            </a:endParaRPr>
          </a:p>
        </p:txBody>
      </p:sp>
      <p:sp>
        <p:nvSpPr>
          <p:cNvPr id="55299" name="Rectangle 3"/>
          <p:cNvSpPr>
            <a:spLocks noChangeArrowheads="1"/>
          </p:cNvSpPr>
          <p:nvPr/>
        </p:nvSpPr>
        <p:spPr bwMode="auto">
          <a:xfrm>
            <a:off x="683568" y="3989382"/>
            <a:ext cx="7596336"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ar-EG" sz="3200" b="1" dirty="0">
                <a:solidFill>
                  <a:srgbClr val="0000CC"/>
                </a:solidFill>
              </a:rPr>
              <a:t>مستقبلها: </a:t>
            </a:r>
            <a:r>
              <a:rPr lang="ar-EG" sz="3200" b="1" dirty="0"/>
              <a:t>مستقبل: مبتدأ ثان مرفوع، وعلامة رفعه </a:t>
            </a:r>
            <a:r>
              <a:rPr lang="ar-EG" sz="3200" dirty="0">
                <a:solidFill>
                  <a:schemeClr val="bg1">
                    <a:lumMod val="65000"/>
                  </a:schemeClr>
                </a:solidFill>
              </a:rPr>
              <a:t>..........................</a:t>
            </a:r>
            <a:r>
              <a:rPr lang="ar-EG" sz="3200" b="1" dirty="0"/>
              <a:t> وهو مضاف، و(ها) ضمير متصل مبني على السكون في محل </a:t>
            </a:r>
            <a:r>
              <a:rPr lang="ar-EG" sz="3200" dirty="0">
                <a:solidFill>
                  <a:schemeClr val="bg1">
                    <a:lumMod val="65000"/>
                  </a:schemeClr>
                </a:solidFill>
              </a:rPr>
              <a:t>.....................................</a:t>
            </a:r>
            <a:endParaRPr lang="en-US" sz="3200" dirty="0">
              <a:solidFill>
                <a:schemeClr val="bg1">
                  <a:lumMod val="65000"/>
                </a:schemeClr>
              </a:solidFill>
            </a:endParaRPr>
          </a:p>
        </p:txBody>
      </p:sp>
      <p:sp>
        <p:nvSpPr>
          <p:cNvPr id="10" name="مربع نص 9"/>
          <p:cNvSpPr txBox="1"/>
          <p:nvPr/>
        </p:nvSpPr>
        <p:spPr>
          <a:xfrm>
            <a:off x="827584" y="3194973"/>
            <a:ext cx="2448272" cy="954107"/>
          </a:xfrm>
          <a:prstGeom prst="rect">
            <a:avLst/>
          </a:prstGeom>
          <a:noFill/>
        </p:spPr>
        <p:txBody>
          <a:bodyPr wrap="square" rtlCol="1">
            <a:spAutoFit/>
          </a:bodyPr>
          <a:lstStyle/>
          <a:p>
            <a:pPr algn="ctr"/>
            <a:r>
              <a:rPr lang="ar-EG" sz="2800" b="1" dirty="0" smtClean="0">
                <a:solidFill>
                  <a:srgbClr val="FF0000"/>
                </a:solidFill>
              </a:rPr>
              <a:t>الضمة الظاهرة على آخره</a:t>
            </a:r>
            <a:endParaRPr lang="ar-SA" sz="2800" b="1" dirty="0">
              <a:solidFill>
                <a:srgbClr val="FF0000"/>
              </a:solidFill>
            </a:endParaRPr>
          </a:p>
        </p:txBody>
      </p:sp>
      <p:sp>
        <p:nvSpPr>
          <p:cNvPr id="11" name="مربع نص 10"/>
          <p:cNvSpPr txBox="1"/>
          <p:nvPr/>
        </p:nvSpPr>
        <p:spPr>
          <a:xfrm>
            <a:off x="5076056" y="4489956"/>
            <a:ext cx="3281075" cy="523220"/>
          </a:xfrm>
          <a:prstGeom prst="rect">
            <a:avLst/>
          </a:prstGeom>
          <a:noFill/>
        </p:spPr>
        <p:txBody>
          <a:bodyPr wrap="square" rtlCol="1">
            <a:spAutoFit/>
          </a:bodyPr>
          <a:lstStyle/>
          <a:p>
            <a:pPr algn="ctr"/>
            <a:r>
              <a:rPr lang="ar-EG" sz="2800" b="1" dirty="0" smtClean="0">
                <a:solidFill>
                  <a:srgbClr val="FF0000"/>
                </a:solidFill>
              </a:rPr>
              <a:t>الضمة الظاهرة على آخره </a:t>
            </a:r>
            <a:endParaRPr lang="ar-SA" sz="2800" b="1" dirty="0">
              <a:solidFill>
                <a:srgbClr val="FF0000"/>
              </a:solidFill>
            </a:endParaRPr>
          </a:p>
        </p:txBody>
      </p:sp>
      <p:sp>
        <p:nvSpPr>
          <p:cNvPr id="12" name="مربع نص 11"/>
          <p:cNvSpPr txBox="1"/>
          <p:nvPr/>
        </p:nvSpPr>
        <p:spPr>
          <a:xfrm>
            <a:off x="4499992" y="5517232"/>
            <a:ext cx="3281075" cy="584775"/>
          </a:xfrm>
          <a:prstGeom prst="rect">
            <a:avLst/>
          </a:prstGeom>
          <a:noFill/>
        </p:spPr>
        <p:txBody>
          <a:bodyPr wrap="square" rtlCol="1">
            <a:spAutoFit/>
          </a:bodyPr>
          <a:lstStyle/>
          <a:p>
            <a:r>
              <a:rPr lang="ar-EG" sz="3200" b="1" dirty="0" smtClean="0">
                <a:solidFill>
                  <a:srgbClr val="FF0000"/>
                </a:solidFill>
              </a:rPr>
              <a:t>جر مضاف إليه</a:t>
            </a:r>
            <a:endParaRPr lang="ar-SA" sz="3200" b="1" dirty="0">
              <a:solidFill>
                <a:srgbClr val="FF0000"/>
              </a:solidFill>
            </a:endParaRPr>
          </a:p>
        </p:txBody>
      </p:sp>
    </p:spTree>
  </p:cSld>
  <p:clrMapOvr>
    <a:masterClrMapping/>
  </p:clrMapOvr>
  <p:transition>
    <p:wipe/>
    <p:sndAc>
      <p:stSnd>
        <p:snd r:embed="rId2" name="BONGO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himedwn.wav"/>
                                        </p:tgtEl>
                                      </p:cMediaNode>
                                    </p:audio>
                                  </p:subTnLst>
                                </p:cTn>
                              </p:par>
                              <p:par>
                                <p:cTn id="9" presetID="17" presetClass="entr" presetSubtype="1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
                                            </p:cond>
                                          </p:stCondLst>
                                          <p:endCondLst>
                                            <p:cond evt="onStopAudio" delay="0">
                                              <p:tgtEl>
                                                <p:sldTgt/>
                                              </p:tgtEl>
                                            </p:cond>
                                          </p:endCondLst>
                                        </p:cTn>
                                        <p:tgtEl>
                                          <p:sndTgt r:embed="rId3" name="chimedwn.wav"/>
                                        </p:tgtEl>
                                      </p:cMediaNode>
                                    </p:audio>
                                  </p:subTnLst>
                                </p:cTn>
                              </p:par>
                            </p:childTnLst>
                          </p:cTn>
                        </p:par>
                      </p:childTnLst>
                    </p:cTn>
                  </p:par>
                  <p:par>
                    <p:cTn id="13" fill="hold">
                      <p:stCondLst>
                        <p:cond delay="indefinite"/>
                      </p:stCondLst>
                      <p:childTnLst>
                        <p:par>
                          <p:cTn id="14" fill="hold">
                            <p:stCondLst>
                              <p:cond delay="0"/>
                            </p:stCondLst>
                            <p:childTnLst>
                              <p:par>
                                <p:cTn id="15" presetID="39" presetClass="entr" presetSubtype="0" accel="10000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0995 - sci fi chirp.wav"/>
                                        </p:tgtEl>
                                      </p:cMediaNode>
                                    </p:audio>
                                  </p:subTnLst>
                                </p:cTn>
                              </p:par>
                              <p:par>
                                <p:cTn id="21" presetID="39" presetClass="entr" presetSubtype="0" accel="100000" fill="hold" grpId="0" nodeType="withEffect">
                                  <p:stCondLst>
                                    <p:cond delay="0"/>
                                  </p:stCondLst>
                                  <p:childTnLst>
                                    <p:set>
                                      <p:cBhvr>
                                        <p:cTn id="22" dur="1" fill="hold">
                                          <p:stCondLst>
                                            <p:cond delay="0"/>
                                          </p:stCondLst>
                                        </p:cTn>
                                        <p:tgtEl>
                                          <p:spTgt spid="55297"/>
                                        </p:tgtEl>
                                        <p:attrNameLst>
                                          <p:attrName>style.visibility</p:attrName>
                                        </p:attrNameLst>
                                      </p:cBhvr>
                                      <p:to>
                                        <p:strVal val="visible"/>
                                      </p:to>
                                    </p:set>
                                    <p:anim calcmode="lin" valueType="num">
                                      <p:cBhvr>
                                        <p:cTn id="23" dur="500" fill="hold"/>
                                        <p:tgtEl>
                                          <p:spTgt spid="55297"/>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55297"/>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55297"/>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5529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0995 - sci fi chirp.wav"/>
                                        </p:tgtEl>
                                      </p:cMediaNode>
                                    </p:audio>
                                  </p:sub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55298"/>
                                        </p:tgtEl>
                                        <p:attrNameLst>
                                          <p:attrName>style.visibility</p:attrName>
                                        </p:attrNameLst>
                                      </p:cBhvr>
                                      <p:to>
                                        <p:strVal val="visible"/>
                                      </p:to>
                                    </p:set>
                                    <p:anim calcmode="lin" valueType="num">
                                      <p:cBhvr>
                                        <p:cTn id="31" dur="500" fill="hold"/>
                                        <p:tgtEl>
                                          <p:spTgt spid="55298"/>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55298"/>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55298"/>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5529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0995 - sci fi chirp.wav"/>
                                        </p:tgtEl>
                                      </p:cMediaNode>
                                    </p:audio>
                                  </p:sub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145">
                                          <p:stCondLst>
                                            <p:cond delay="0"/>
                                          </p:stCondLst>
                                        </p:cTn>
                                        <p:tgtEl>
                                          <p:spTgt spid="10"/>
                                        </p:tgtEl>
                                      </p:cBhvr>
                                    </p:animEffect>
                                    <p:anim calcmode="lin" valueType="num">
                                      <p:cBhvr>
                                        <p:cTn id="40" dur="456"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1" dur="166"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2" dur="166" tmFilter="0, 0; 0.125,0.2665; 0.25,0.4; 0.375,0.465; 0.5,0.5;  0.625,0.535; 0.75,0.6; 0.875,0.7335; 1,1">
                                          <p:stCondLst>
                                            <p:cond delay="166"/>
                                          </p:stCondLst>
                                        </p:cTn>
                                        <p:tgtEl>
                                          <p:spTgt spid="10"/>
                                        </p:tgtEl>
                                        <p:attrNameLst>
                                          <p:attrName>ppt_y</p:attrName>
                                        </p:attrNameLst>
                                      </p:cBhvr>
                                      <p:tavLst>
                                        <p:tav tm="0" fmla="#ppt_y-sin(pi*$)/9">
                                          <p:val>
                                            <p:fltVal val="0"/>
                                          </p:val>
                                        </p:tav>
                                        <p:tav tm="100000">
                                          <p:val>
                                            <p:fltVal val="1"/>
                                          </p:val>
                                        </p:tav>
                                      </p:tavLst>
                                    </p:anim>
                                    <p:anim calcmode="lin" valueType="num">
                                      <p:cBhvr>
                                        <p:cTn id="43" dur="83" tmFilter="0, 0; 0.125,0.2665; 0.25,0.4; 0.375,0.465; 0.5,0.5;  0.625,0.535; 0.75,0.6; 0.875,0.7335; 1,1">
                                          <p:stCondLst>
                                            <p:cond delay="331"/>
                                          </p:stCondLst>
                                        </p:cTn>
                                        <p:tgtEl>
                                          <p:spTgt spid="10"/>
                                        </p:tgtEl>
                                        <p:attrNameLst>
                                          <p:attrName>ppt_y</p:attrName>
                                        </p:attrNameLst>
                                      </p:cBhvr>
                                      <p:tavLst>
                                        <p:tav tm="0" fmla="#ppt_y-sin(pi*$)/27">
                                          <p:val>
                                            <p:fltVal val="0"/>
                                          </p:val>
                                        </p:tav>
                                        <p:tav tm="100000">
                                          <p:val>
                                            <p:fltVal val="1"/>
                                          </p:val>
                                        </p:tav>
                                      </p:tavLst>
                                    </p:anim>
                                    <p:anim calcmode="lin" valueType="num">
                                      <p:cBhvr>
                                        <p:cTn id="44" dur="41" tmFilter="0, 0; 0.125,0.2665; 0.25,0.4; 0.375,0.465; 0.5,0.5;  0.625,0.535; 0.75,0.6; 0.875,0.7335; 1,1">
                                          <p:stCondLst>
                                            <p:cond delay="414"/>
                                          </p:stCondLst>
                                        </p:cTn>
                                        <p:tgtEl>
                                          <p:spTgt spid="10"/>
                                        </p:tgtEl>
                                        <p:attrNameLst>
                                          <p:attrName>ppt_y</p:attrName>
                                        </p:attrNameLst>
                                      </p:cBhvr>
                                      <p:tavLst>
                                        <p:tav tm="0" fmla="#ppt_y-sin(pi*$)/81">
                                          <p:val>
                                            <p:fltVal val="0"/>
                                          </p:val>
                                        </p:tav>
                                        <p:tav tm="100000">
                                          <p:val>
                                            <p:fltVal val="1"/>
                                          </p:val>
                                        </p:tav>
                                      </p:tavLst>
                                    </p:anim>
                                    <p:animScale>
                                      <p:cBhvr>
                                        <p:cTn id="45" dur="7">
                                          <p:stCondLst>
                                            <p:cond delay="163"/>
                                          </p:stCondLst>
                                        </p:cTn>
                                        <p:tgtEl>
                                          <p:spTgt spid="10"/>
                                        </p:tgtEl>
                                      </p:cBhvr>
                                      <p:to x="100000" y="60000"/>
                                    </p:animScale>
                                    <p:animScale>
                                      <p:cBhvr>
                                        <p:cTn id="46" dur="42" decel="50000">
                                          <p:stCondLst>
                                            <p:cond delay="169"/>
                                          </p:stCondLst>
                                        </p:cTn>
                                        <p:tgtEl>
                                          <p:spTgt spid="10"/>
                                        </p:tgtEl>
                                      </p:cBhvr>
                                      <p:to x="100000" y="100000"/>
                                    </p:animScale>
                                    <p:animScale>
                                      <p:cBhvr>
                                        <p:cTn id="47" dur="7">
                                          <p:stCondLst>
                                            <p:cond delay="328"/>
                                          </p:stCondLst>
                                        </p:cTn>
                                        <p:tgtEl>
                                          <p:spTgt spid="10"/>
                                        </p:tgtEl>
                                      </p:cBhvr>
                                      <p:to x="100000" y="80000"/>
                                    </p:animScale>
                                    <p:animScale>
                                      <p:cBhvr>
                                        <p:cTn id="48" dur="42" decel="50000">
                                          <p:stCondLst>
                                            <p:cond delay="335"/>
                                          </p:stCondLst>
                                        </p:cTn>
                                        <p:tgtEl>
                                          <p:spTgt spid="10"/>
                                        </p:tgtEl>
                                      </p:cBhvr>
                                      <p:to x="100000" y="100000"/>
                                    </p:animScale>
                                    <p:animScale>
                                      <p:cBhvr>
                                        <p:cTn id="49" dur="7">
                                          <p:stCondLst>
                                            <p:cond delay="411"/>
                                          </p:stCondLst>
                                        </p:cTn>
                                        <p:tgtEl>
                                          <p:spTgt spid="10"/>
                                        </p:tgtEl>
                                      </p:cBhvr>
                                      <p:to x="100000" y="90000"/>
                                    </p:animScale>
                                    <p:animScale>
                                      <p:cBhvr>
                                        <p:cTn id="50" dur="42" decel="50000">
                                          <p:stCondLst>
                                            <p:cond delay="417"/>
                                          </p:stCondLst>
                                        </p:cTn>
                                        <p:tgtEl>
                                          <p:spTgt spid="10"/>
                                        </p:tgtEl>
                                      </p:cBhvr>
                                      <p:to x="100000" y="100000"/>
                                    </p:animScale>
                                    <p:animScale>
                                      <p:cBhvr>
                                        <p:cTn id="51" dur="7">
                                          <p:stCondLst>
                                            <p:cond delay="452"/>
                                          </p:stCondLst>
                                        </p:cTn>
                                        <p:tgtEl>
                                          <p:spTgt spid="10"/>
                                        </p:tgtEl>
                                      </p:cBhvr>
                                      <p:to x="100000" y="95000"/>
                                    </p:animScale>
                                    <p:animScale>
                                      <p:cBhvr>
                                        <p:cTn id="52" dur="42" decel="50000">
                                          <p:stCondLst>
                                            <p:cond delay="459"/>
                                          </p:stCondLst>
                                        </p:cTn>
                                        <p:tgtEl>
                                          <p:spTgt spid="10"/>
                                        </p:tgtEl>
                                      </p:cBhvr>
                                      <p:to x="100000" y="100000"/>
                                    </p:animScale>
                                  </p:childTnLst>
                                  <p:subTnLst>
                                    <p:audio>
                                      <p:cMediaNode>
                                        <p:cTn display="0" masterRel="sameClick">
                                          <p:stCondLst>
                                            <p:cond evt="begin" delay="0">
                                              <p:tn val="37"/>
                                            </p:cond>
                                          </p:stCondLst>
                                          <p:endCondLst>
                                            <p:cond evt="onStopAudio" delay="0">
                                              <p:tgtEl>
                                                <p:sldTgt/>
                                              </p:tgtEl>
                                            </p:cond>
                                          </p:endCondLst>
                                        </p:cTn>
                                        <p:tgtEl>
                                          <p:sndTgt r:embed="rId5" name="1013 - sha-wapp.wav"/>
                                        </p:tgtEl>
                                      </p:cMediaNode>
                                    </p:audio>
                                  </p:subTnLst>
                                </p:cTn>
                              </p:par>
                            </p:childTnLst>
                          </p:cTn>
                        </p:par>
                      </p:childTnLst>
                    </p:cTn>
                  </p:par>
                  <p:par>
                    <p:cTn id="53" fill="hold">
                      <p:stCondLst>
                        <p:cond delay="indefinite"/>
                      </p:stCondLst>
                      <p:childTnLst>
                        <p:par>
                          <p:cTn id="54" fill="hold">
                            <p:stCondLst>
                              <p:cond delay="0"/>
                            </p:stCondLst>
                            <p:childTnLst>
                              <p:par>
                                <p:cTn id="55" presetID="39" presetClass="entr" presetSubtype="0" accel="100000" fill="hold" grpId="0" nodeType="clickEffect">
                                  <p:stCondLst>
                                    <p:cond delay="0"/>
                                  </p:stCondLst>
                                  <p:childTnLst>
                                    <p:set>
                                      <p:cBhvr>
                                        <p:cTn id="56" dur="1" fill="hold">
                                          <p:stCondLst>
                                            <p:cond delay="0"/>
                                          </p:stCondLst>
                                        </p:cTn>
                                        <p:tgtEl>
                                          <p:spTgt spid="55299"/>
                                        </p:tgtEl>
                                        <p:attrNameLst>
                                          <p:attrName>style.visibility</p:attrName>
                                        </p:attrNameLst>
                                      </p:cBhvr>
                                      <p:to>
                                        <p:strVal val="visible"/>
                                      </p:to>
                                    </p:set>
                                    <p:anim calcmode="lin" valueType="num">
                                      <p:cBhvr>
                                        <p:cTn id="57" dur="500" fill="hold"/>
                                        <p:tgtEl>
                                          <p:spTgt spid="55299"/>
                                        </p:tgtEl>
                                        <p:attrNameLst>
                                          <p:attrName>ppt_h</p:attrName>
                                        </p:attrNameLst>
                                      </p:cBhvr>
                                      <p:tavLst>
                                        <p:tav tm="0">
                                          <p:val>
                                            <p:strVal val="#ppt_h/20"/>
                                          </p:val>
                                        </p:tav>
                                        <p:tav tm="50000">
                                          <p:val>
                                            <p:strVal val="#ppt_h/20"/>
                                          </p:val>
                                        </p:tav>
                                        <p:tav tm="100000">
                                          <p:val>
                                            <p:strVal val="#ppt_h"/>
                                          </p:val>
                                        </p:tav>
                                      </p:tavLst>
                                    </p:anim>
                                    <p:anim calcmode="lin" valueType="num">
                                      <p:cBhvr>
                                        <p:cTn id="58" dur="500" fill="hold"/>
                                        <p:tgtEl>
                                          <p:spTgt spid="55299"/>
                                        </p:tgtEl>
                                        <p:attrNameLst>
                                          <p:attrName>ppt_w</p:attrName>
                                        </p:attrNameLst>
                                      </p:cBhvr>
                                      <p:tavLst>
                                        <p:tav tm="0">
                                          <p:val>
                                            <p:strVal val="#ppt_w+.3"/>
                                          </p:val>
                                        </p:tav>
                                        <p:tav tm="50000">
                                          <p:val>
                                            <p:strVal val="#ppt_w+.3"/>
                                          </p:val>
                                        </p:tav>
                                        <p:tav tm="100000">
                                          <p:val>
                                            <p:strVal val="#ppt_w"/>
                                          </p:val>
                                        </p:tav>
                                      </p:tavLst>
                                    </p:anim>
                                    <p:anim calcmode="lin" valueType="num">
                                      <p:cBhvr>
                                        <p:cTn id="59" dur="500" fill="hold"/>
                                        <p:tgtEl>
                                          <p:spTgt spid="55299"/>
                                        </p:tgtEl>
                                        <p:attrNameLst>
                                          <p:attrName>ppt_x</p:attrName>
                                        </p:attrNameLst>
                                      </p:cBhvr>
                                      <p:tavLst>
                                        <p:tav tm="0">
                                          <p:val>
                                            <p:strVal val="#ppt_x-.3"/>
                                          </p:val>
                                        </p:tav>
                                        <p:tav tm="50000">
                                          <p:val>
                                            <p:strVal val="#ppt_x"/>
                                          </p:val>
                                        </p:tav>
                                        <p:tav tm="100000">
                                          <p:val>
                                            <p:strVal val="#ppt_x"/>
                                          </p:val>
                                        </p:tav>
                                      </p:tavLst>
                                    </p:anim>
                                    <p:anim calcmode="lin" valueType="num">
                                      <p:cBhvr>
                                        <p:cTn id="60" dur="500" fill="hold"/>
                                        <p:tgtEl>
                                          <p:spTgt spid="5529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0995 - sci fi chirp.wav"/>
                                        </p:tgtEl>
                                      </p:cMediaNode>
                                    </p:audio>
                                  </p:subTnLst>
                                </p:cTn>
                              </p:par>
                            </p:childTnLst>
                          </p:cTn>
                        </p:par>
                      </p:childTnLst>
                    </p:cTn>
                  </p:par>
                  <p:par>
                    <p:cTn id="61" fill="hold">
                      <p:stCondLst>
                        <p:cond delay="indefinite"/>
                      </p:stCondLst>
                      <p:childTnLst>
                        <p:par>
                          <p:cTn id="62" fill="hold">
                            <p:stCondLst>
                              <p:cond delay="0"/>
                            </p:stCondLst>
                            <p:childTnLst>
                              <p:par>
                                <p:cTn id="63" presetID="26" presetClass="entr" presetSubtype="0"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145">
                                          <p:stCondLst>
                                            <p:cond delay="0"/>
                                          </p:stCondLst>
                                        </p:cTn>
                                        <p:tgtEl>
                                          <p:spTgt spid="11"/>
                                        </p:tgtEl>
                                      </p:cBhvr>
                                    </p:animEffect>
                                    <p:anim calcmode="lin" valueType="num">
                                      <p:cBhvr>
                                        <p:cTn id="66" dur="456"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7" dur="166"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8" dur="166" tmFilter="0, 0; 0.125,0.2665; 0.25,0.4; 0.375,0.465; 0.5,0.5;  0.625,0.535; 0.75,0.6; 0.875,0.7335; 1,1">
                                          <p:stCondLst>
                                            <p:cond delay="166"/>
                                          </p:stCondLst>
                                        </p:cTn>
                                        <p:tgtEl>
                                          <p:spTgt spid="11"/>
                                        </p:tgtEl>
                                        <p:attrNameLst>
                                          <p:attrName>ppt_y</p:attrName>
                                        </p:attrNameLst>
                                      </p:cBhvr>
                                      <p:tavLst>
                                        <p:tav tm="0" fmla="#ppt_y-sin(pi*$)/9">
                                          <p:val>
                                            <p:fltVal val="0"/>
                                          </p:val>
                                        </p:tav>
                                        <p:tav tm="100000">
                                          <p:val>
                                            <p:fltVal val="1"/>
                                          </p:val>
                                        </p:tav>
                                      </p:tavLst>
                                    </p:anim>
                                    <p:anim calcmode="lin" valueType="num">
                                      <p:cBhvr>
                                        <p:cTn id="69" dur="83" tmFilter="0, 0; 0.125,0.2665; 0.25,0.4; 0.375,0.465; 0.5,0.5;  0.625,0.535; 0.75,0.6; 0.875,0.7335; 1,1">
                                          <p:stCondLst>
                                            <p:cond delay="331"/>
                                          </p:stCondLst>
                                        </p:cTn>
                                        <p:tgtEl>
                                          <p:spTgt spid="11"/>
                                        </p:tgtEl>
                                        <p:attrNameLst>
                                          <p:attrName>ppt_y</p:attrName>
                                        </p:attrNameLst>
                                      </p:cBhvr>
                                      <p:tavLst>
                                        <p:tav tm="0" fmla="#ppt_y-sin(pi*$)/27">
                                          <p:val>
                                            <p:fltVal val="0"/>
                                          </p:val>
                                        </p:tav>
                                        <p:tav tm="100000">
                                          <p:val>
                                            <p:fltVal val="1"/>
                                          </p:val>
                                        </p:tav>
                                      </p:tavLst>
                                    </p:anim>
                                    <p:anim calcmode="lin" valueType="num">
                                      <p:cBhvr>
                                        <p:cTn id="70" dur="41" tmFilter="0, 0; 0.125,0.2665; 0.25,0.4; 0.375,0.465; 0.5,0.5;  0.625,0.535; 0.75,0.6; 0.875,0.7335; 1,1">
                                          <p:stCondLst>
                                            <p:cond delay="414"/>
                                          </p:stCondLst>
                                        </p:cTn>
                                        <p:tgtEl>
                                          <p:spTgt spid="11"/>
                                        </p:tgtEl>
                                        <p:attrNameLst>
                                          <p:attrName>ppt_y</p:attrName>
                                        </p:attrNameLst>
                                      </p:cBhvr>
                                      <p:tavLst>
                                        <p:tav tm="0" fmla="#ppt_y-sin(pi*$)/81">
                                          <p:val>
                                            <p:fltVal val="0"/>
                                          </p:val>
                                        </p:tav>
                                        <p:tav tm="100000">
                                          <p:val>
                                            <p:fltVal val="1"/>
                                          </p:val>
                                        </p:tav>
                                      </p:tavLst>
                                    </p:anim>
                                    <p:animScale>
                                      <p:cBhvr>
                                        <p:cTn id="71" dur="7">
                                          <p:stCondLst>
                                            <p:cond delay="163"/>
                                          </p:stCondLst>
                                        </p:cTn>
                                        <p:tgtEl>
                                          <p:spTgt spid="11"/>
                                        </p:tgtEl>
                                      </p:cBhvr>
                                      <p:to x="100000" y="60000"/>
                                    </p:animScale>
                                    <p:animScale>
                                      <p:cBhvr>
                                        <p:cTn id="72" dur="42" decel="50000">
                                          <p:stCondLst>
                                            <p:cond delay="169"/>
                                          </p:stCondLst>
                                        </p:cTn>
                                        <p:tgtEl>
                                          <p:spTgt spid="11"/>
                                        </p:tgtEl>
                                      </p:cBhvr>
                                      <p:to x="100000" y="100000"/>
                                    </p:animScale>
                                    <p:animScale>
                                      <p:cBhvr>
                                        <p:cTn id="73" dur="7">
                                          <p:stCondLst>
                                            <p:cond delay="328"/>
                                          </p:stCondLst>
                                        </p:cTn>
                                        <p:tgtEl>
                                          <p:spTgt spid="11"/>
                                        </p:tgtEl>
                                      </p:cBhvr>
                                      <p:to x="100000" y="80000"/>
                                    </p:animScale>
                                    <p:animScale>
                                      <p:cBhvr>
                                        <p:cTn id="74" dur="42" decel="50000">
                                          <p:stCondLst>
                                            <p:cond delay="335"/>
                                          </p:stCondLst>
                                        </p:cTn>
                                        <p:tgtEl>
                                          <p:spTgt spid="11"/>
                                        </p:tgtEl>
                                      </p:cBhvr>
                                      <p:to x="100000" y="100000"/>
                                    </p:animScale>
                                    <p:animScale>
                                      <p:cBhvr>
                                        <p:cTn id="75" dur="7">
                                          <p:stCondLst>
                                            <p:cond delay="411"/>
                                          </p:stCondLst>
                                        </p:cTn>
                                        <p:tgtEl>
                                          <p:spTgt spid="11"/>
                                        </p:tgtEl>
                                      </p:cBhvr>
                                      <p:to x="100000" y="90000"/>
                                    </p:animScale>
                                    <p:animScale>
                                      <p:cBhvr>
                                        <p:cTn id="76" dur="42" decel="50000">
                                          <p:stCondLst>
                                            <p:cond delay="417"/>
                                          </p:stCondLst>
                                        </p:cTn>
                                        <p:tgtEl>
                                          <p:spTgt spid="11"/>
                                        </p:tgtEl>
                                      </p:cBhvr>
                                      <p:to x="100000" y="100000"/>
                                    </p:animScale>
                                    <p:animScale>
                                      <p:cBhvr>
                                        <p:cTn id="77" dur="7">
                                          <p:stCondLst>
                                            <p:cond delay="452"/>
                                          </p:stCondLst>
                                        </p:cTn>
                                        <p:tgtEl>
                                          <p:spTgt spid="11"/>
                                        </p:tgtEl>
                                      </p:cBhvr>
                                      <p:to x="100000" y="95000"/>
                                    </p:animScale>
                                    <p:animScale>
                                      <p:cBhvr>
                                        <p:cTn id="78" dur="42" decel="50000">
                                          <p:stCondLst>
                                            <p:cond delay="459"/>
                                          </p:stCondLst>
                                        </p:cTn>
                                        <p:tgtEl>
                                          <p:spTgt spid="11"/>
                                        </p:tgtEl>
                                      </p:cBhvr>
                                      <p:to x="100000" y="100000"/>
                                    </p:animScale>
                                  </p:childTnLst>
                                  <p:subTnLst>
                                    <p:audio>
                                      <p:cMediaNode>
                                        <p:cTn display="0" masterRel="sameClick">
                                          <p:stCondLst>
                                            <p:cond evt="begin" delay="0">
                                              <p:tn val="63"/>
                                            </p:cond>
                                          </p:stCondLst>
                                          <p:endCondLst>
                                            <p:cond evt="onStopAudio" delay="0">
                                              <p:tgtEl>
                                                <p:sldTgt/>
                                              </p:tgtEl>
                                            </p:cond>
                                          </p:endCondLst>
                                        </p:cTn>
                                        <p:tgtEl>
                                          <p:sndTgt r:embed="rId5" name="1013 - sha-wapp.wav"/>
                                        </p:tgtEl>
                                      </p:cMediaNode>
                                    </p:audio>
                                  </p:subTnLst>
                                </p:cTn>
                              </p:par>
                            </p:childTnLst>
                          </p:cTn>
                        </p:par>
                      </p:childTnLst>
                    </p:cTn>
                  </p:par>
                  <p:par>
                    <p:cTn id="79" fill="hold">
                      <p:stCondLst>
                        <p:cond delay="indefinite"/>
                      </p:stCondLst>
                      <p:childTnLst>
                        <p:par>
                          <p:cTn id="80" fill="hold">
                            <p:stCondLst>
                              <p:cond delay="0"/>
                            </p:stCondLst>
                            <p:childTnLst>
                              <p:par>
                                <p:cTn id="81" presetID="26" presetClass="entr" presetSubtype="0" fill="hold" grpId="0" nodeType="click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wipe(down)">
                                      <p:cBhvr>
                                        <p:cTn id="83" dur="145">
                                          <p:stCondLst>
                                            <p:cond delay="0"/>
                                          </p:stCondLst>
                                        </p:cTn>
                                        <p:tgtEl>
                                          <p:spTgt spid="12"/>
                                        </p:tgtEl>
                                      </p:cBhvr>
                                    </p:animEffect>
                                    <p:anim calcmode="lin" valueType="num">
                                      <p:cBhvr>
                                        <p:cTn id="84" dur="456"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85" dur="166"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86" dur="166" tmFilter="0, 0; 0.125,0.2665; 0.25,0.4; 0.375,0.465; 0.5,0.5;  0.625,0.535; 0.75,0.6; 0.875,0.7335; 1,1">
                                          <p:stCondLst>
                                            <p:cond delay="166"/>
                                          </p:stCondLst>
                                        </p:cTn>
                                        <p:tgtEl>
                                          <p:spTgt spid="12"/>
                                        </p:tgtEl>
                                        <p:attrNameLst>
                                          <p:attrName>ppt_y</p:attrName>
                                        </p:attrNameLst>
                                      </p:cBhvr>
                                      <p:tavLst>
                                        <p:tav tm="0" fmla="#ppt_y-sin(pi*$)/9">
                                          <p:val>
                                            <p:fltVal val="0"/>
                                          </p:val>
                                        </p:tav>
                                        <p:tav tm="100000">
                                          <p:val>
                                            <p:fltVal val="1"/>
                                          </p:val>
                                        </p:tav>
                                      </p:tavLst>
                                    </p:anim>
                                    <p:anim calcmode="lin" valueType="num">
                                      <p:cBhvr>
                                        <p:cTn id="87" dur="83" tmFilter="0, 0; 0.125,0.2665; 0.25,0.4; 0.375,0.465; 0.5,0.5;  0.625,0.535; 0.75,0.6; 0.875,0.7335; 1,1">
                                          <p:stCondLst>
                                            <p:cond delay="331"/>
                                          </p:stCondLst>
                                        </p:cTn>
                                        <p:tgtEl>
                                          <p:spTgt spid="12"/>
                                        </p:tgtEl>
                                        <p:attrNameLst>
                                          <p:attrName>ppt_y</p:attrName>
                                        </p:attrNameLst>
                                      </p:cBhvr>
                                      <p:tavLst>
                                        <p:tav tm="0" fmla="#ppt_y-sin(pi*$)/27">
                                          <p:val>
                                            <p:fltVal val="0"/>
                                          </p:val>
                                        </p:tav>
                                        <p:tav tm="100000">
                                          <p:val>
                                            <p:fltVal val="1"/>
                                          </p:val>
                                        </p:tav>
                                      </p:tavLst>
                                    </p:anim>
                                    <p:anim calcmode="lin" valueType="num">
                                      <p:cBhvr>
                                        <p:cTn id="88" dur="41" tmFilter="0, 0; 0.125,0.2665; 0.25,0.4; 0.375,0.465; 0.5,0.5;  0.625,0.535; 0.75,0.6; 0.875,0.7335; 1,1">
                                          <p:stCondLst>
                                            <p:cond delay="414"/>
                                          </p:stCondLst>
                                        </p:cTn>
                                        <p:tgtEl>
                                          <p:spTgt spid="12"/>
                                        </p:tgtEl>
                                        <p:attrNameLst>
                                          <p:attrName>ppt_y</p:attrName>
                                        </p:attrNameLst>
                                      </p:cBhvr>
                                      <p:tavLst>
                                        <p:tav tm="0" fmla="#ppt_y-sin(pi*$)/81">
                                          <p:val>
                                            <p:fltVal val="0"/>
                                          </p:val>
                                        </p:tav>
                                        <p:tav tm="100000">
                                          <p:val>
                                            <p:fltVal val="1"/>
                                          </p:val>
                                        </p:tav>
                                      </p:tavLst>
                                    </p:anim>
                                    <p:animScale>
                                      <p:cBhvr>
                                        <p:cTn id="89" dur="7">
                                          <p:stCondLst>
                                            <p:cond delay="163"/>
                                          </p:stCondLst>
                                        </p:cTn>
                                        <p:tgtEl>
                                          <p:spTgt spid="12"/>
                                        </p:tgtEl>
                                      </p:cBhvr>
                                      <p:to x="100000" y="60000"/>
                                    </p:animScale>
                                    <p:animScale>
                                      <p:cBhvr>
                                        <p:cTn id="90" dur="42" decel="50000">
                                          <p:stCondLst>
                                            <p:cond delay="169"/>
                                          </p:stCondLst>
                                        </p:cTn>
                                        <p:tgtEl>
                                          <p:spTgt spid="12"/>
                                        </p:tgtEl>
                                      </p:cBhvr>
                                      <p:to x="100000" y="100000"/>
                                    </p:animScale>
                                    <p:animScale>
                                      <p:cBhvr>
                                        <p:cTn id="91" dur="7">
                                          <p:stCondLst>
                                            <p:cond delay="328"/>
                                          </p:stCondLst>
                                        </p:cTn>
                                        <p:tgtEl>
                                          <p:spTgt spid="12"/>
                                        </p:tgtEl>
                                      </p:cBhvr>
                                      <p:to x="100000" y="80000"/>
                                    </p:animScale>
                                    <p:animScale>
                                      <p:cBhvr>
                                        <p:cTn id="92" dur="42" decel="50000">
                                          <p:stCondLst>
                                            <p:cond delay="335"/>
                                          </p:stCondLst>
                                        </p:cTn>
                                        <p:tgtEl>
                                          <p:spTgt spid="12"/>
                                        </p:tgtEl>
                                      </p:cBhvr>
                                      <p:to x="100000" y="100000"/>
                                    </p:animScale>
                                    <p:animScale>
                                      <p:cBhvr>
                                        <p:cTn id="93" dur="7">
                                          <p:stCondLst>
                                            <p:cond delay="411"/>
                                          </p:stCondLst>
                                        </p:cTn>
                                        <p:tgtEl>
                                          <p:spTgt spid="12"/>
                                        </p:tgtEl>
                                      </p:cBhvr>
                                      <p:to x="100000" y="90000"/>
                                    </p:animScale>
                                    <p:animScale>
                                      <p:cBhvr>
                                        <p:cTn id="94" dur="42" decel="50000">
                                          <p:stCondLst>
                                            <p:cond delay="417"/>
                                          </p:stCondLst>
                                        </p:cTn>
                                        <p:tgtEl>
                                          <p:spTgt spid="12"/>
                                        </p:tgtEl>
                                      </p:cBhvr>
                                      <p:to x="100000" y="100000"/>
                                    </p:animScale>
                                    <p:animScale>
                                      <p:cBhvr>
                                        <p:cTn id="95" dur="7">
                                          <p:stCondLst>
                                            <p:cond delay="452"/>
                                          </p:stCondLst>
                                        </p:cTn>
                                        <p:tgtEl>
                                          <p:spTgt spid="12"/>
                                        </p:tgtEl>
                                      </p:cBhvr>
                                      <p:to x="100000" y="95000"/>
                                    </p:animScale>
                                    <p:animScale>
                                      <p:cBhvr>
                                        <p:cTn id="96" dur="42" decel="50000">
                                          <p:stCondLst>
                                            <p:cond delay="459"/>
                                          </p:stCondLst>
                                        </p:cTn>
                                        <p:tgtEl>
                                          <p:spTgt spid="12"/>
                                        </p:tgtEl>
                                      </p:cBhvr>
                                      <p:to x="100000" y="100000"/>
                                    </p:animScale>
                                  </p:childTnLst>
                                  <p:subTnLst>
                                    <p:audio>
                                      <p:cMediaNode>
                                        <p:cTn display="0" masterRel="sameClick">
                                          <p:stCondLst>
                                            <p:cond evt="begin" delay="0">
                                              <p:tn val="81"/>
                                            </p:cond>
                                          </p:stCondLst>
                                          <p:endCondLst>
                                            <p:cond evt="onStopAudio" delay="0">
                                              <p:tgtEl>
                                                <p:sldTgt/>
                                              </p:tgtEl>
                                            </p:cond>
                                          </p:endCondLst>
                                        </p:cTn>
                                        <p:tgtEl>
                                          <p:sndTgt r:embed="rId5" name="1013 - sha-wap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5297" grpId="0"/>
      <p:bldP spid="55298" grpId="0"/>
      <p:bldP spid="55299" grpId="0"/>
      <p:bldP spid="10"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p:cNvGrpSpPr/>
          <p:nvPr/>
        </p:nvGrpSpPr>
        <p:grpSpPr>
          <a:xfrm>
            <a:off x="179512" y="0"/>
            <a:ext cx="8712968" cy="1484784"/>
            <a:chOff x="179512" y="620688"/>
            <a:chExt cx="8712968" cy="914400"/>
          </a:xfrm>
        </p:grpSpPr>
        <p:sp>
          <p:nvSpPr>
            <p:cNvPr id="3" name="إطار 2"/>
            <p:cNvSpPr/>
            <p:nvPr/>
          </p:nvSpPr>
          <p:spPr>
            <a:xfrm>
              <a:off x="179512" y="620688"/>
              <a:ext cx="8712968" cy="914400"/>
            </a:xfrm>
            <a:prstGeom prst="frame">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4" name="مستطيل مستدير الزوايا 3"/>
            <p:cNvSpPr/>
            <p:nvPr/>
          </p:nvSpPr>
          <p:spPr>
            <a:xfrm>
              <a:off x="395536" y="764704"/>
              <a:ext cx="8280920" cy="648072"/>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5" name="Rectangle 1"/>
          <p:cNvSpPr>
            <a:spLocks noChangeArrowheads="1"/>
          </p:cNvSpPr>
          <p:nvPr/>
        </p:nvSpPr>
        <p:spPr bwMode="auto">
          <a:xfrm>
            <a:off x="539552" y="431086"/>
            <a:ext cx="7978671"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ar-EG" sz="3200" b="1" dirty="0" smtClean="0"/>
              <a:t>6. </a:t>
            </a:r>
            <a:r>
              <a:rPr lang="ar-EG" sz="3200" b="1" dirty="0"/>
              <a:t>أكمل الإعراب فيما يلي</a:t>
            </a:r>
            <a:r>
              <a:rPr lang="ar-EG" sz="3200" b="1" dirty="0" smtClean="0"/>
              <a:t>:</a:t>
            </a:r>
            <a:endParaRPr lang="en-US" sz="3200" dirty="0"/>
          </a:p>
        </p:txBody>
      </p:sp>
      <p:pic>
        <p:nvPicPr>
          <p:cNvPr id="6" name="صورة 5" descr="8917.png"/>
          <p:cNvPicPr>
            <a:picLocks noChangeAspect="1"/>
          </p:cNvPicPr>
          <p:nvPr/>
        </p:nvPicPr>
        <p:blipFill>
          <a:blip r:embed="rId5" cstate="print"/>
          <a:stretch>
            <a:fillRect/>
          </a:stretch>
        </p:blipFill>
        <p:spPr>
          <a:xfrm>
            <a:off x="0" y="1916832"/>
            <a:ext cx="9144000" cy="4941168"/>
          </a:xfrm>
          <a:prstGeom prst="rect">
            <a:avLst/>
          </a:prstGeom>
        </p:spPr>
      </p:pic>
      <p:sp>
        <p:nvSpPr>
          <p:cNvPr id="7" name="Rectangle 1"/>
          <p:cNvSpPr>
            <a:spLocks noChangeArrowheads="1"/>
          </p:cNvSpPr>
          <p:nvPr/>
        </p:nvSpPr>
        <p:spPr bwMode="auto">
          <a:xfrm>
            <a:off x="755576" y="3136900"/>
            <a:ext cx="7569856"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ar-EG" sz="3200" b="1" dirty="0">
                <a:solidFill>
                  <a:srgbClr val="0000CC"/>
                </a:solidFill>
              </a:rPr>
              <a:t>واعد:</a:t>
            </a:r>
            <a:r>
              <a:rPr lang="ar-EG" sz="3200" b="1" dirty="0">
                <a:solidFill>
                  <a:srgbClr val="FF0000"/>
                </a:solidFill>
              </a:rPr>
              <a:t> </a:t>
            </a:r>
            <a:r>
              <a:rPr lang="ar-EG" sz="3200" b="1" dirty="0"/>
              <a:t>خبر المبتدأ الثاني مرفوع، وعلامة رفعه </a:t>
            </a:r>
            <a:r>
              <a:rPr lang="ar-EG" sz="3200" dirty="0">
                <a:solidFill>
                  <a:schemeClr val="bg1">
                    <a:lumMod val="65000"/>
                  </a:schemeClr>
                </a:solidFill>
              </a:rPr>
              <a:t>.............................</a:t>
            </a:r>
            <a:r>
              <a:rPr lang="ar-EG" sz="3200" b="1" dirty="0"/>
              <a:t> والجملة الاسميّة (مستقبلها واعد) في محل </a:t>
            </a:r>
            <a:r>
              <a:rPr lang="ar-EG" sz="3200" dirty="0">
                <a:solidFill>
                  <a:schemeClr val="bg1">
                    <a:lumMod val="65000"/>
                  </a:schemeClr>
                </a:solidFill>
              </a:rPr>
              <a:t>.........................</a:t>
            </a:r>
            <a:r>
              <a:rPr lang="ar-EG" sz="3200" b="1" dirty="0"/>
              <a:t> خبر المبتدأ الأول (الصناعة).</a:t>
            </a:r>
            <a:endParaRPr lang="en-US" sz="3200" dirty="0"/>
          </a:p>
        </p:txBody>
      </p:sp>
      <p:sp>
        <p:nvSpPr>
          <p:cNvPr id="8" name="مربع نص 7"/>
          <p:cNvSpPr txBox="1"/>
          <p:nvPr/>
        </p:nvSpPr>
        <p:spPr>
          <a:xfrm>
            <a:off x="4860033" y="3625860"/>
            <a:ext cx="3528392" cy="584775"/>
          </a:xfrm>
          <a:prstGeom prst="rect">
            <a:avLst/>
          </a:prstGeom>
          <a:noFill/>
        </p:spPr>
        <p:txBody>
          <a:bodyPr wrap="square" rtlCol="1">
            <a:spAutoFit/>
          </a:bodyPr>
          <a:lstStyle/>
          <a:p>
            <a:r>
              <a:rPr lang="ar-EG" sz="3200" b="1" dirty="0" smtClean="0">
                <a:solidFill>
                  <a:srgbClr val="FF0000"/>
                </a:solidFill>
              </a:rPr>
              <a:t>الضمة الظاهرة على آخره </a:t>
            </a:r>
            <a:endParaRPr lang="ar-SA" sz="3200" b="1" dirty="0">
              <a:solidFill>
                <a:srgbClr val="FF0000"/>
              </a:solidFill>
            </a:endParaRPr>
          </a:p>
        </p:txBody>
      </p:sp>
      <p:sp>
        <p:nvSpPr>
          <p:cNvPr id="9" name="مربع نص 8"/>
          <p:cNvSpPr txBox="1"/>
          <p:nvPr/>
        </p:nvSpPr>
        <p:spPr>
          <a:xfrm>
            <a:off x="4139952" y="4149080"/>
            <a:ext cx="976819" cy="584775"/>
          </a:xfrm>
          <a:prstGeom prst="rect">
            <a:avLst/>
          </a:prstGeom>
          <a:noFill/>
        </p:spPr>
        <p:txBody>
          <a:bodyPr wrap="square" rtlCol="1">
            <a:spAutoFit/>
          </a:bodyPr>
          <a:lstStyle/>
          <a:p>
            <a:r>
              <a:rPr lang="ar-EG" sz="3200" b="1" dirty="0" smtClean="0">
                <a:solidFill>
                  <a:srgbClr val="FF0000"/>
                </a:solidFill>
              </a:rPr>
              <a:t>رفع</a:t>
            </a:r>
            <a:endParaRPr lang="ar-SA" sz="3200" b="1" dirty="0">
              <a:solidFill>
                <a:srgbClr val="FF0000"/>
              </a:solidFill>
            </a:endParaRPr>
          </a:p>
        </p:txBody>
      </p:sp>
    </p:spTree>
  </p:cSld>
  <p:clrMapOvr>
    <a:masterClrMapping/>
  </p:clrMapOvr>
  <p:transition>
    <p:wipe/>
    <p:sndAc>
      <p:stSnd>
        <p:snd r:embed="rId2" name="BONGO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995 - sci fi chirp.wav"/>
                                        </p:tgtEl>
                                      </p:cMediaNode>
                                    </p:audio>
                                  </p:sub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145">
                                          <p:stCondLst>
                                            <p:cond delay="0"/>
                                          </p:stCondLst>
                                        </p:cTn>
                                        <p:tgtEl>
                                          <p:spTgt spid="8"/>
                                        </p:tgtEl>
                                      </p:cBhvr>
                                    </p:animEffect>
                                    <p:anim calcmode="lin" valueType="num">
                                      <p:cBhvr>
                                        <p:cTn id="16" dur="456"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7" dur="16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8" dur="166" tmFilter="0, 0; 0.125,0.2665; 0.25,0.4; 0.375,0.465; 0.5,0.5;  0.625,0.535; 0.75,0.6; 0.875,0.7335; 1,1">
                                          <p:stCondLst>
                                            <p:cond delay="166"/>
                                          </p:stCondLst>
                                        </p:cTn>
                                        <p:tgtEl>
                                          <p:spTgt spid="8"/>
                                        </p:tgtEl>
                                        <p:attrNameLst>
                                          <p:attrName>ppt_y</p:attrName>
                                        </p:attrNameLst>
                                      </p:cBhvr>
                                      <p:tavLst>
                                        <p:tav tm="0" fmla="#ppt_y-sin(pi*$)/9">
                                          <p:val>
                                            <p:fltVal val="0"/>
                                          </p:val>
                                        </p:tav>
                                        <p:tav tm="100000">
                                          <p:val>
                                            <p:fltVal val="1"/>
                                          </p:val>
                                        </p:tav>
                                      </p:tavLst>
                                    </p:anim>
                                    <p:anim calcmode="lin" valueType="num">
                                      <p:cBhvr>
                                        <p:cTn id="19" dur="83" tmFilter="0, 0; 0.125,0.2665; 0.25,0.4; 0.375,0.465; 0.5,0.5;  0.625,0.535; 0.75,0.6; 0.875,0.7335; 1,1">
                                          <p:stCondLst>
                                            <p:cond delay="331"/>
                                          </p:stCondLst>
                                        </p:cTn>
                                        <p:tgtEl>
                                          <p:spTgt spid="8"/>
                                        </p:tgtEl>
                                        <p:attrNameLst>
                                          <p:attrName>ppt_y</p:attrName>
                                        </p:attrNameLst>
                                      </p:cBhvr>
                                      <p:tavLst>
                                        <p:tav tm="0" fmla="#ppt_y-sin(pi*$)/27">
                                          <p:val>
                                            <p:fltVal val="0"/>
                                          </p:val>
                                        </p:tav>
                                        <p:tav tm="100000">
                                          <p:val>
                                            <p:fltVal val="1"/>
                                          </p:val>
                                        </p:tav>
                                      </p:tavLst>
                                    </p:anim>
                                    <p:anim calcmode="lin" valueType="num">
                                      <p:cBhvr>
                                        <p:cTn id="20" dur="41" tmFilter="0, 0; 0.125,0.2665; 0.25,0.4; 0.375,0.465; 0.5,0.5;  0.625,0.535; 0.75,0.6; 0.875,0.7335; 1,1">
                                          <p:stCondLst>
                                            <p:cond delay="414"/>
                                          </p:stCondLst>
                                        </p:cTn>
                                        <p:tgtEl>
                                          <p:spTgt spid="8"/>
                                        </p:tgtEl>
                                        <p:attrNameLst>
                                          <p:attrName>ppt_y</p:attrName>
                                        </p:attrNameLst>
                                      </p:cBhvr>
                                      <p:tavLst>
                                        <p:tav tm="0" fmla="#ppt_y-sin(pi*$)/81">
                                          <p:val>
                                            <p:fltVal val="0"/>
                                          </p:val>
                                        </p:tav>
                                        <p:tav tm="100000">
                                          <p:val>
                                            <p:fltVal val="1"/>
                                          </p:val>
                                        </p:tav>
                                      </p:tavLst>
                                    </p:anim>
                                    <p:animScale>
                                      <p:cBhvr>
                                        <p:cTn id="21" dur="7">
                                          <p:stCondLst>
                                            <p:cond delay="163"/>
                                          </p:stCondLst>
                                        </p:cTn>
                                        <p:tgtEl>
                                          <p:spTgt spid="8"/>
                                        </p:tgtEl>
                                      </p:cBhvr>
                                      <p:to x="100000" y="60000"/>
                                    </p:animScale>
                                    <p:animScale>
                                      <p:cBhvr>
                                        <p:cTn id="22" dur="42" decel="50000">
                                          <p:stCondLst>
                                            <p:cond delay="169"/>
                                          </p:stCondLst>
                                        </p:cTn>
                                        <p:tgtEl>
                                          <p:spTgt spid="8"/>
                                        </p:tgtEl>
                                      </p:cBhvr>
                                      <p:to x="100000" y="100000"/>
                                    </p:animScale>
                                    <p:animScale>
                                      <p:cBhvr>
                                        <p:cTn id="23" dur="7">
                                          <p:stCondLst>
                                            <p:cond delay="328"/>
                                          </p:stCondLst>
                                        </p:cTn>
                                        <p:tgtEl>
                                          <p:spTgt spid="8"/>
                                        </p:tgtEl>
                                      </p:cBhvr>
                                      <p:to x="100000" y="80000"/>
                                    </p:animScale>
                                    <p:animScale>
                                      <p:cBhvr>
                                        <p:cTn id="24" dur="42" decel="50000">
                                          <p:stCondLst>
                                            <p:cond delay="335"/>
                                          </p:stCondLst>
                                        </p:cTn>
                                        <p:tgtEl>
                                          <p:spTgt spid="8"/>
                                        </p:tgtEl>
                                      </p:cBhvr>
                                      <p:to x="100000" y="100000"/>
                                    </p:animScale>
                                    <p:animScale>
                                      <p:cBhvr>
                                        <p:cTn id="25" dur="7">
                                          <p:stCondLst>
                                            <p:cond delay="411"/>
                                          </p:stCondLst>
                                        </p:cTn>
                                        <p:tgtEl>
                                          <p:spTgt spid="8"/>
                                        </p:tgtEl>
                                      </p:cBhvr>
                                      <p:to x="100000" y="90000"/>
                                    </p:animScale>
                                    <p:animScale>
                                      <p:cBhvr>
                                        <p:cTn id="26" dur="42" decel="50000">
                                          <p:stCondLst>
                                            <p:cond delay="417"/>
                                          </p:stCondLst>
                                        </p:cTn>
                                        <p:tgtEl>
                                          <p:spTgt spid="8"/>
                                        </p:tgtEl>
                                      </p:cBhvr>
                                      <p:to x="100000" y="100000"/>
                                    </p:animScale>
                                    <p:animScale>
                                      <p:cBhvr>
                                        <p:cTn id="27" dur="7">
                                          <p:stCondLst>
                                            <p:cond delay="452"/>
                                          </p:stCondLst>
                                        </p:cTn>
                                        <p:tgtEl>
                                          <p:spTgt spid="8"/>
                                        </p:tgtEl>
                                      </p:cBhvr>
                                      <p:to x="100000" y="95000"/>
                                    </p:animScale>
                                    <p:animScale>
                                      <p:cBhvr>
                                        <p:cTn id="28" dur="42" decel="50000">
                                          <p:stCondLst>
                                            <p:cond delay="459"/>
                                          </p:stCondLst>
                                        </p:cTn>
                                        <p:tgtEl>
                                          <p:spTgt spid="8"/>
                                        </p:tgtEl>
                                      </p:cBhvr>
                                      <p:to x="100000" y="100000"/>
                                    </p:animScale>
                                  </p:childTnLst>
                                  <p:subTnLst>
                                    <p:audio>
                                      <p:cMediaNode>
                                        <p:cTn display="0" masterRel="sameClick">
                                          <p:stCondLst>
                                            <p:cond evt="begin" delay="0">
                                              <p:tn val="13"/>
                                            </p:cond>
                                          </p:stCondLst>
                                          <p:endCondLst>
                                            <p:cond evt="onStopAudio" delay="0">
                                              <p:tgtEl>
                                                <p:sldTgt/>
                                              </p:tgtEl>
                                            </p:cond>
                                          </p:endCondLst>
                                        </p:cTn>
                                        <p:tgtEl>
                                          <p:sndTgt r:embed="rId4" name="1013 - sha-wapp.wav"/>
                                        </p:tgtEl>
                                      </p:cMediaNode>
                                    </p:audio>
                                  </p:sub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145">
                                          <p:stCondLst>
                                            <p:cond delay="0"/>
                                          </p:stCondLst>
                                        </p:cTn>
                                        <p:tgtEl>
                                          <p:spTgt spid="9"/>
                                        </p:tgtEl>
                                      </p:cBhvr>
                                    </p:animEffect>
                                    <p:anim calcmode="lin" valueType="num">
                                      <p:cBhvr>
                                        <p:cTn id="34" dur="456"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5" dur="166"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6" dur="166" tmFilter="0, 0; 0.125,0.2665; 0.25,0.4; 0.375,0.465; 0.5,0.5;  0.625,0.535; 0.75,0.6; 0.875,0.7335; 1,1">
                                          <p:stCondLst>
                                            <p:cond delay="166"/>
                                          </p:stCondLst>
                                        </p:cTn>
                                        <p:tgtEl>
                                          <p:spTgt spid="9"/>
                                        </p:tgtEl>
                                        <p:attrNameLst>
                                          <p:attrName>ppt_y</p:attrName>
                                        </p:attrNameLst>
                                      </p:cBhvr>
                                      <p:tavLst>
                                        <p:tav tm="0" fmla="#ppt_y-sin(pi*$)/9">
                                          <p:val>
                                            <p:fltVal val="0"/>
                                          </p:val>
                                        </p:tav>
                                        <p:tav tm="100000">
                                          <p:val>
                                            <p:fltVal val="1"/>
                                          </p:val>
                                        </p:tav>
                                      </p:tavLst>
                                    </p:anim>
                                    <p:anim calcmode="lin" valueType="num">
                                      <p:cBhvr>
                                        <p:cTn id="37" dur="83" tmFilter="0, 0; 0.125,0.2665; 0.25,0.4; 0.375,0.465; 0.5,0.5;  0.625,0.535; 0.75,0.6; 0.875,0.7335; 1,1">
                                          <p:stCondLst>
                                            <p:cond delay="331"/>
                                          </p:stCondLst>
                                        </p:cTn>
                                        <p:tgtEl>
                                          <p:spTgt spid="9"/>
                                        </p:tgtEl>
                                        <p:attrNameLst>
                                          <p:attrName>ppt_y</p:attrName>
                                        </p:attrNameLst>
                                      </p:cBhvr>
                                      <p:tavLst>
                                        <p:tav tm="0" fmla="#ppt_y-sin(pi*$)/27">
                                          <p:val>
                                            <p:fltVal val="0"/>
                                          </p:val>
                                        </p:tav>
                                        <p:tav tm="100000">
                                          <p:val>
                                            <p:fltVal val="1"/>
                                          </p:val>
                                        </p:tav>
                                      </p:tavLst>
                                    </p:anim>
                                    <p:anim calcmode="lin" valueType="num">
                                      <p:cBhvr>
                                        <p:cTn id="38" dur="41" tmFilter="0, 0; 0.125,0.2665; 0.25,0.4; 0.375,0.465; 0.5,0.5;  0.625,0.535; 0.75,0.6; 0.875,0.7335; 1,1">
                                          <p:stCondLst>
                                            <p:cond delay="414"/>
                                          </p:stCondLst>
                                        </p:cTn>
                                        <p:tgtEl>
                                          <p:spTgt spid="9"/>
                                        </p:tgtEl>
                                        <p:attrNameLst>
                                          <p:attrName>ppt_y</p:attrName>
                                        </p:attrNameLst>
                                      </p:cBhvr>
                                      <p:tavLst>
                                        <p:tav tm="0" fmla="#ppt_y-sin(pi*$)/81">
                                          <p:val>
                                            <p:fltVal val="0"/>
                                          </p:val>
                                        </p:tav>
                                        <p:tav tm="100000">
                                          <p:val>
                                            <p:fltVal val="1"/>
                                          </p:val>
                                        </p:tav>
                                      </p:tavLst>
                                    </p:anim>
                                    <p:animScale>
                                      <p:cBhvr>
                                        <p:cTn id="39" dur="7">
                                          <p:stCondLst>
                                            <p:cond delay="163"/>
                                          </p:stCondLst>
                                        </p:cTn>
                                        <p:tgtEl>
                                          <p:spTgt spid="9"/>
                                        </p:tgtEl>
                                      </p:cBhvr>
                                      <p:to x="100000" y="60000"/>
                                    </p:animScale>
                                    <p:animScale>
                                      <p:cBhvr>
                                        <p:cTn id="40" dur="42" decel="50000">
                                          <p:stCondLst>
                                            <p:cond delay="169"/>
                                          </p:stCondLst>
                                        </p:cTn>
                                        <p:tgtEl>
                                          <p:spTgt spid="9"/>
                                        </p:tgtEl>
                                      </p:cBhvr>
                                      <p:to x="100000" y="100000"/>
                                    </p:animScale>
                                    <p:animScale>
                                      <p:cBhvr>
                                        <p:cTn id="41" dur="7">
                                          <p:stCondLst>
                                            <p:cond delay="328"/>
                                          </p:stCondLst>
                                        </p:cTn>
                                        <p:tgtEl>
                                          <p:spTgt spid="9"/>
                                        </p:tgtEl>
                                      </p:cBhvr>
                                      <p:to x="100000" y="80000"/>
                                    </p:animScale>
                                    <p:animScale>
                                      <p:cBhvr>
                                        <p:cTn id="42" dur="42" decel="50000">
                                          <p:stCondLst>
                                            <p:cond delay="335"/>
                                          </p:stCondLst>
                                        </p:cTn>
                                        <p:tgtEl>
                                          <p:spTgt spid="9"/>
                                        </p:tgtEl>
                                      </p:cBhvr>
                                      <p:to x="100000" y="100000"/>
                                    </p:animScale>
                                    <p:animScale>
                                      <p:cBhvr>
                                        <p:cTn id="43" dur="7">
                                          <p:stCondLst>
                                            <p:cond delay="411"/>
                                          </p:stCondLst>
                                        </p:cTn>
                                        <p:tgtEl>
                                          <p:spTgt spid="9"/>
                                        </p:tgtEl>
                                      </p:cBhvr>
                                      <p:to x="100000" y="90000"/>
                                    </p:animScale>
                                    <p:animScale>
                                      <p:cBhvr>
                                        <p:cTn id="44" dur="42" decel="50000">
                                          <p:stCondLst>
                                            <p:cond delay="417"/>
                                          </p:stCondLst>
                                        </p:cTn>
                                        <p:tgtEl>
                                          <p:spTgt spid="9"/>
                                        </p:tgtEl>
                                      </p:cBhvr>
                                      <p:to x="100000" y="100000"/>
                                    </p:animScale>
                                    <p:animScale>
                                      <p:cBhvr>
                                        <p:cTn id="45" dur="7">
                                          <p:stCondLst>
                                            <p:cond delay="452"/>
                                          </p:stCondLst>
                                        </p:cTn>
                                        <p:tgtEl>
                                          <p:spTgt spid="9"/>
                                        </p:tgtEl>
                                      </p:cBhvr>
                                      <p:to x="100000" y="95000"/>
                                    </p:animScale>
                                    <p:animScale>
                                      <p:cBhvr>
                                        <p:cTn id="46" dur="42" decel="50000">
                                          <p:stCondLst>
                                            <p:cond delay="459"/>
                                          </p:stCondLst>
                                        </p:cTn>
                                        <p:tgtEl>
                                          <p:spTgt spid="9"/>
                                        </p:tgtEl>
                                      </p:cBhvr>
                                      <p:to x="100000" y="100000"/>
                                    </p:animScale>
                                  </p:childTnLst>
                                  <p:subTnLst>
                                    <p:audio>
                                      <p:cMediaNode>
                                        <p:cTn display="0" masterRel="sameClick">
                                          <p:stCondLst>
                                            <p:cond evt="begin" delay="0">
                                              <p:tn val="31"/>
                                            </p:cond>
                                          </p:stCondLst>
                                          <p:endCondLst>
                                            <p:cond evt="onStopAudio" delay="0">
                                              <p:tgtEl>
                                                <p:sldTgt/>
                                              </p:tgtEl>
                                            </p:cond>
                                          </p:endCondLst>
                                        </p:cTn>
                                        <p:tgtEl>
                                          <p:sndTgt r:embed="rId4" name="1013 - sha-wap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p:cNvGrpSpPr/>
          <p:nvPr/>
        </p:nvGrpSpPr>
        <p:grpSpPr>
          <a:xfrm>
            <a:off x="179512" y="0"/>
            <a:ext cx="8712968" cy="1484784"/>
            <a:chOff x="179512" y="620688"/>
            <a:chExt cx="8712968" cy="914400"/>
          </a:xfrm>
        </p:grpSpPr>
        <p:sp>
          <p:nvSpPr>
            <p:cNvPr id="3" name="إطار 2"/>
            <p:cNvSpPr/>
            <p:nvPr/>
          </p:nvSpPr>
          <p:spPr>
            <a:xfrm>
              <a:off x="179512" y="620688"/>
              <a:ext cx="8712968" cy="914400"/>
            </a:xfrm>
            <a:prstGeom prst="frame">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4" name="مستطيل مستدير الزوايا 3"/>
            <p:cNvSpPr/>
            <p:nvPr/>
          </p:nvSpPr>
          <p:spPr>
            <a:xfrm>
              <a:off x="395536" y="764704"/>
              <a:ext cx="8280920" cy="648072"/>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5" name="Rectangle 1"/>
          <p:cNvSpPr>
            <a:spLocks noChangeArrowheads="1"/>
          </p:cNvSpPr>
          <p:nvPr/>
        </p:nvSpPr>
        <p:spPr bwMode="auto">
          <a:xfrm>
            <a:off x="539552" y="431086"/>
            <a:ext cx="7978671"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ar-EG" sz="3200" b="1" dirty="0" smtClean="0"/>
              <a:t>6. </a:t>
            </a:r>
            <a:r>
              <a:rPr lang="ar-EG" sz="3200" b="1" dirty="0"/>
              <a:t>أكمل الإعراب فيما يلي</a:t>
            </a:r>
            <a:r>
              <a:rPr lang="ar-EG" sz="3200" b="1" dirty="0" smtClean="0"/>
              <a:t>:</a:t>
            </a:r>
            <a:endParaRPr lang="en-US" sz="3200" dirty="0"/>
          </a:p>
        </p:txBody>
      </p:sp>
      <p:pic>
        <p:nvPicPr>
          <p:cNvPr id="6" name="صورة 5" descr="8917.png"/>
          <p:cNvPicPr>
            <a:picLocks noChangeAspect="1"/>
          </p:cNvPicPr>
          <p:nvPr/>
        </p:nvPicPr>
        <p:blipFill>
          <a:blip r:embed="rId5" cstate="print"/>
          <a:stretch>
            <a:fillRect/>
          </a:stretch>
        </p:blipFill>
        <p:spPr>
          <a:xfrm>
            <a:off x="0" y="1916832"/>
            <a:ext cx="9144000" cy="4941168"/>
          </a:xfrm>
          <a:prstGeom prst="rect">
            <a:avLst/>
          </a:prstGeom>
        </p:spPr>
      </p:pic>
      <p:sp>
        <p:nvSpPr>
          <p:cNvPr id="7" name="Rectangle 1"/>
          <p:cNvSpPr>
            <a:spLocks noChangeArrowheads="1"/>
          </p:cNvSpPr>
          <p:nvPr/>
        </p:nvSpPr>
        <p:spPr bwMode="auto">
          <a:xfrm>
            <a:off x="5600006" y="2492897"/>
            <a:ext cx="2725426"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ar-EG" sz="3200" b="1" dirty="0"/>
              <a:t>ب. الأم قلبها رحيم.</a:t>
            </a:r>
            <a:endParaRPr lang="en-US" sz="3200" dirty="0"/>
          </a:p>
        </p:txBody>
      </p:sp>
      <p:sp>
        <p:nvSpPr>
          <p:cNvPr id="8" name="Rectangle 2"/>
          <p:cNvSpPr>
            <a:spLocks noChangeArrowheads="1"/>
          </p:cNvSpPr>
          <p:nvPr/>
        </p:nvSpPr>
        <p:spPr bwMode="auto">
          <a:xfrm>
            <a:off x="723694" y="3348281"/>
            <a:ext cx="7590539"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ar-EG" sz="3200" b="1" dirty="0">
                <a:solidFill>
                  <a:srgbClr val="0000CC"/>
                </a:solidFill>
              </a:rPr>
              <a:t>الأم: </a:t>
            </a:r>
            <a:r>
              <a:rPr lang="ar-EG" sz="3200" b="1" dirty="0"/>
              <a:t>مبتدأ </a:t>
            </a:r>
            <a:r>
              <a:rPr lang="ar-EG" sz="3200" dirty="0">
                <a:solidFill>
                  <a:schemeClr val="bg1">
                    <a:lumMod val="65000"/>
                  </a:schemeClr>
                </a:solidFill>
              </a:rPr>
              <a:t>......................</a:t>
            </a:r>
            <a:r>
              <a:rPr lang="ar-EG" sz="3200" b="1" dirty="0"/>
              <a:t> وعلامة </a:t>
            </a:r>
            <a:r>
              <a:rPr lang="ar-EG" sz="3200" dirty="0" smtClean="0">
                <a:solidFill>
                  <a:schemeClr val="bg1">
                    <a:lumMod val="65000"/>
                  </a:schemeClr>
                </a:solidFill>
              </a:rPr>
              <a:t>....................</a:t>
            </a:r>
            <a:endParaRPr lang="en-US" sz="3200" dirty="0">
              <a:solidFill>
                <a:schemeClr val="bg1">
                  <a:lumMod val="65000"/>
                </a:schemeClr>
              </a:solidFill>
            </a:endParaRPr>
          </a:p>
        </p:txBody>
      </p:sp>
      <p:sp>
        <p:nvSpPr>
          <p:cNvPr id="9" name="Rectangle 3"/>
          <p:cNvSpPr>
            <a:spLocks noChangeArrowheads="1"/>
          </p:cNvSpPr>
          <p:nvPr/>
        </p:nvSpPr>
        <p:spPr bwMode="auto">
          <a:xfrm>
            <a:off x="683568" y="3989382"/>
            <a:ext cx="7596336"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ar-EG" sz="3200" b="1" dirty="0" smtClean="0">
                <a:solidFill>
                  <a:srgbClr val="0000CC"/>
                </a:solidFill>
              </a:rPr>
              <a:t>قلبها: قلب: </a:t>
            </a:r>
            <a:r>
              <a:rPr lang="ar-EG" sz="3200" dirty="0" smtClean="0">
                <a:solidFill>
                  <a:schemeClr val="bg1">
                    <a:lumMod val="65000"/>
                  </a:schemeClr>
                </a:solidFill>
              </a:rPr>
              <a:t>...............................</a:t>
            </a:r>
            <a:r>
              <a:rPr lang="ar-EG" sz="3200" b="1" dirty="0" smtClean="0"/>
              <a:t> </a:t>
            </a:r>
            <a:r>
              <a:rPr lang="ar-EG" sz="3200" b="1" dirty="0"/>
              <a:t>ثان مرفوع وعلامة </a:t>
            </a:r>
            <a:r>
              <a:rPr lang="ar-EG" sz="3200" dirty="0">
                <a:solidFill>
                  <a:schemeClr val="bg1">
                    <a:lumMod val="65000"/>
                  </a:schemeClr>
                </a:solidFill>
              </a:rPr>
              <a:t>..........................</a:t>
            </a:r>
            <a:r>
              <a:rPr lang="ar-EG" sz="3200" b="1" dirty="0"/>
              <a:t> وهو </a:t>
            </a:r>
            <a:r>
              <a:rPr lang="ar-EG" sz="3200" dirty="0">
                <a:solidFill>
                  <a:schemeClr val="bg1">
                    <a:lumMod val="65000"/>
                  </a:schemeClr>
                </a:solidFill>
              </a:rPr>
              <a:t>...............</a:t>
            </a:r>
            <a:r>
              <a:rPr lang="ar-EG" sz="3200" dirty="0"/>
              <a:t> </a:t>
            </a:r>
            <a:r>
              <a:rPr lang="ar-EG" sz="3200" b="1" dirty="0"/>
              <a:t>و (ها) ضمير متصل مبني على السكون في محل </a:t>
            </a:r>
            <a:r>
              <a:rPr lang="ar-EG" sz="3200" dirty="0">
                <a:solidFill>
                  <a:schemeClr val="bg1">
                    <a:lumMod val="65000"/>
                  </a:schemeClr>
                </a:solidFill>
              </a:rPr>
              <a:t>....................................</a:t>
            </a:r>
            <a:endParaRPr lang="en-US" sz="3200" dirty="0">
              <a:solidFill>
                <a:schemeClr val="bg1">
                  <a:lumMod val="65000"/>
                </a:schemeClr>
              </a:solidFill>
            </a:endParaRPr>
          </a:p>
        </p:txBody>
      </p:sp>
      <p:sp>
        <p:nvSpPr>
          <p:cNvPr id="10" name="مربع نص 9"/>
          <p:cNvSpPr txBox="1"/>
          <p:nvPr/>
        </p:nvSpPr>
        <p:spPr>
          <a:xfrm>
            <a:off x="4932040" y="3212976"/>
            <a:ext cx="1336859" cy="584775"/>
          </a:xfrm>
          <a:prstGeom prst="rect">
            <a:avLst/>
          </a:prstGeom>
          <a:noFill/>
        </p:spPr>
        <p:txBody>
          <a:bodyPr wrap="square" rtlCol="1">
            <a:spAutoFit/>
          </a:bodyPr>
          <a:lstStyle/>
          <a:p>
            <a:r>
              <a:rPr lang="ar-EG" sz="3200" b="1" dirty="0" smtClean="0">
                <a:solidFill>
                  <a:srgbClr val="FF0000"/>
                </a:solidFill>
              </a:rPr>
              <a:t>مرفوع</a:t>
            </a:r>
            <a:endParaRPr lang="ar-SA" sz="3200" b="1" dirty="0">
              <a:solidFill>
                <a:srgbClr val="FF0000"/>
              </a:solidFill>
            </a:endParaRPr>
          </a:p>
        </p:txBody>
      </p:sp>
      <p:sp>
        <p:nvSpPr>
          <p:cNvPr id="11" name="مربع نص 10"/>
          <p:cNvSpPr txBox="1"/>
          <p:nvPr/>
        </p:nvSpPr>
        <p:spPr>
          <a:xfrm>
            <a:off x="611559" y="3068960"/>
            <a:ext cx="2736305" cy="1077218"/>
          </a:xfrm>
          <a:prstGeom prst="rect">
            <a:avLst/>
          </a:prstGeom>
          <a:noFill/>
        </p:spPr>
        <p:txBody>
          <a:bodyPr wrap="square" rtlCol="1">
            <a:spAutoFit/>
          </a:bodyPr>
          <a:lstStyle/>
          <a:p>
            <a:pPr algn="ctr"/>
            <a:r>
              <a:rPr lang="ar-EG" sz="3200" b="1" dirty="0" smtClean="0">
                <a:solidFill>
                  <a:srgbClr val="FF0000"/>
                </a:solidFill>
              </a:rPr>
              <a:t>رفعه الضمة الظاهرة على آخره</a:t>
            </a:r>
            <a:endParaRPr lang="ar-SA" sz="3200" b="1" dirty="0">
              <a:solidFill>
                <a:srgbClr val="FF0000"/>
              </a:solidFill>
            </a:endParaRPr>
          </a:p>
        </p:txBody>
      </p:sp>
      <p:sp>
        <p:nvSpPr>
          <p:cNvPr id="12" name="مربع نص 11"/>
          <p:cNvSpPr txBox="1"/>
          <p:nvPr/>
        </p:nvSpPr>
        <p:spPr>
          <a:xfrm>
            <a:off x="4499992" y="3996353"/>
            <a:ext cx="1048827" cy="584775"/>
          </a:xfrm>
          <a:prstGeom prst="rect">
            <a:avLst/>
          </a:prstGeom>
          <a:noFill/>
        </p:spPr>
        <p:txBody>
          <a:bodyPr wrap="square" rtlCol="1">
            <a:spAutoFit/>
          </a:bodyPr>
          <a:lstStyle/>
          <a:p>
            <a:r>
              <a:rPr lang="ar-EG" sz="3200" b="1" dirty="0" smtClean="0">
                <a:solidFill>
                  <a:srgbClr val="FF0000"/>
                </a:solidFill>
              </a:rPr>
              <a:t>مبتدأ</a:t>
            </a:r>
            <a:endParaRPr lang="ar-SA" sz="3200" b="1" dirty="0">
              <a:solidFill>
                <a:srgbClr val="FF0000"/>
              </a:solidFill>
            </a:endParaRPr>
          </a:p>
        </p:txBody>
      </p:sp>
      <p:sp>
        <p:nvSpPr>
          <p:cNvPr id="13" name="مربع نص 12"/>
          <p:cNvSpPr txBox="1"/>
          <p:nvPr/>
        </p:nvSpPr>
        <p:spPr>
          <a:xfrm>
            <a:off x="3995936" y="4489956"/>
            <a:ext cx="3281075" cy="523220"/>
          </a:xfrm>
          <a:prstGeom prst="rect">
            <a:avLst/>
          </a:prstGeom>
          <a:noFill/>
        </p:spPr>
        <p:txBody>
          <a:bodyPr wrap="square" rtlCol="1">
            <a:spAutoFit/>
          </a:bodyPr>
          <a:lstStyle/>
          <a:p>
            <a:pPr algn="ctr"/>
            <a:r>
              <a:rPr lang="ar-EG" sz="2800" b="1" dirty="0" smtClean="0">
                <a:solidFill>
                  <a:srgbClr val="FF0000"/>
                </a:solidFill>
              </a:rPr>
              <a:t>الضمة الظاهرة على آخره </a:t>
            </a:r>
            <a:endParaRPr lang="ar-SA" sz="2800" b="1" dirty="0">
              <a:solidFill>
                <a:srgbClr val="FF0000"/>
              </a:solidFill>
            </a:endParaRPr>
          </a:p>
        </p:txBody>
      </p:sp>
      <p:sp>
        <p:nvSpPr>
          <p:cNvPr id="14" name="مربع نص 13"/>
          <p:cNvSpPr txBox="1"/>
          <p:nvPr/>
        </p:nvSpPr>
        <p:spPr>
          <a:xfrm>
            <a:off x="1835696" y="4551511"/>
            <a:ext cx="1192843" cy="584775"/>
          </a:xfrm>
          <a:prstGeom prst="rect">
            <a:avLst/>
          </a:prstGeom>
          <a:noFill/>
        </p:spPr>
        <p:txBody>
          <a:bodyPr wrap="square" rtlCol="1">
            <a:spAutoFit/>
          </a:bodyPr>
          <a:lstStyle/>
          <a:p>
            <a:r>
              <a:rPr lang="ar-EG" sz="3200" b="1" dirty="0" smtClean="0">
                <a:solidFill>
                  <a:srgbClr val="FF0000"/>
                </a:solidFill>
              </a:rPr>
              <a:t>مضاف</a:t>
            </a:r>
            <a:endParaRPr lang="ar-SA" sz="3200" b="1" dirty="0">
              <a:solidFill>
                <a:srgbClr val="FF0000"/>
              </a:solidFill>
            </a:endParaRPr>
          </a:p>
        </p:txBody>
      </p:sp>
      <p:sp>
        <p:nvSpPr>
          <p:cNvPr id="15" name="مربع نص 14"/>
          <p:cNvSpPr txBox="1"/>
          <p:nvPr/>
        </p:nvSpPr>
        <p:spPr>
          <a:xfrm>
            <a:off x="4355976" y="5517232"/>
            <a:ext cx="3281075" cy="584775"/>
          </a:xfrm>
          <a:prstGeom prst="rect">
            <a:avLst/>
          </a:prstGeom>
          <a:noFill/>
        </p:spPr>
        <p:txBody>
          <a:bodyPr wrap="square" rtlCol="1">
            <a:spAutoFit/>
          </a:bodyPr>
          <a:lstStyle/>
          <a:p>
            <a:pPr algn="ctr"/>
            <a:r>
              <a:rPr lang="ar-EG" sz="3200" b="1" dirty="0" smtClean="0">
                <a:solidFill>
                  <a:srgbClr val="FF0000"/>
                </a:solidFill>
              </a:rPr>
              <a:t>جر مضاف إليه</a:t>
            </a:r>
            <a:endParaRPr lang="ar-SA" sz="3200" b="1" dirty="0">
              <a:solidFill>
                <a:srgbClr val="FF0000"/>
              </a:solidFill>
            </a:endParaRPr>
          </a:p>
        </p:txBody>
      </p:sp>
    </p:spTree>
  </p:cSld>
  <p:clrMapOvr>
    <a:masterClrMapping/>
  </p:clrMapOvr>
  <p:transition>
    <p:wipe/>
    <p:sndAc>
      <p:stSnd>
        <p:snd r:embed="rId2" name="BONGO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995 - sci fi chirp.wav"/>
                                        </p:tgtEl>
                                      </p:cMediaNode>
                                    </p:audio>
                                  </p:sub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0995 - sci fi chirp.wav"/>
                                        </p:tgtEl>
                                      </p:cMediaNode>
                                    </p:audio>
                                  </p:sub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145">
                                          <p:stCondLst>
                                            <p:cond delay="0"/>
                                          </p:stCondLst>
                                        </p:cTn>
                                        <p:tgtEl>
                                          <p:spTgt spid="10"/>
                                        </p:tgtEl>
                                      </p:cBhvr>
                                    </p:animEffect>
                                    <p:anim calcmode="lin" valueType="num">
                                      <p:cBhvr>
                                        <p:cTn id="24" dur="456"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10"/>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10"/>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10"/>
                                        </p:tgtEl>
                                        <p:attrNameLst>
                                          <p:attrName>ppt_y</p:attrName>
                                        </p:attrNameLst>
                                      </p:cBhvr>
                                      <p:tavLst>
                                        <p:tav tm="0" fmla="#ppt_y-sin(pi*$)/81">
                                          <p:val>
                                            <p:fltVal val="0"/>
                                          </p:val>
                                        </p:tav>
                                        <p:tav tm="100000">
                                          <p:val>
                                            <p:fltVal val="1"/>
                                          </p:val>
                                        </p:tav>
                                      </p:tavLst>
                                    </p:anim>
                                    <p:animScale>
                                      <p:cBhvr>
                                        <p:cTn id="29" dur="7">
                                          <p:stCondLst>
                                            <p:cond delay="163"/>
                                          </p:stCondLst>
                                        </p:cTn>
                                        <p:tgtEl>
                                          <p:spTgt spid="10"/>
                                        </p:tgtEl>
                                      </p:cBhvr>
                                      <p:to x="100000" y="60000"/>
                                    </p:animScale>
                                    <p:animScale>
                                      <p:cBhvr>
                                        <p:cTn id="30" dur="42" decel="50000">
                                          <p:stCondLst>
                                            <p:cond delay="169"/>
                                          </p:stCondLst>
                                        </p:cTn>
                                        <p:tgtEl>
                                          <p:spTgt spid="10"/>
                                        </p:tgtEl>
                                      </p:cBhvr>
                                      <p:to x="100000" y="100000"/>
                                    </p:animScale>
                                    <p:animScale>
                                      <p:cBhvr>
                                        <p:cTn id="31" dur="7">
                                          <p:stCondLst>
                                            <p:cond delay="328"/>
                                          </p:stCondLst>
                                        </p:cTn>
                                        <p:tgtEl>
                                          <p:spTgt spid="10"/>
                                        </p:tgtEl>
                                      </p:cBhvr>
                                      <p:to x="100000" y="80000"/>
                                    </p:animScale>
                                    <p:animScale>
                                      <p:cBhvr>
                                        <p:cTn id="32" dur="42" decel="50000">
                                          <p:stCondLst>
                                            <p:cond delay="335"/>
                                          </p:stCondLst>
                                        </p:cTn>
                                        <p:tgtEl>
                                          <p:spTgt spid="10"/>
                                        </p:tgtEl>
                                      </p:cBhvr>
                                      <p:to x="100000" y="100000"/>
                                    </p:animScale>
                                    <p:animScale>
                                      <p:cBhvr>
                                        <p:cTn id="33" dur="7">
                                          <p:stCondLst>
                                            <p:cond delay="411"/>
                                          </p:stCondLst>
                                        </p:cTn>
                                        <p:tgtEl>
                                          <p:spTgt spid="10"/>
                                        </p:tgtEl>
                                      </p:cBhvr>
                                      <p:to x="100000" y="90000"/>
                                    </p:animScale>
                                    <p:animScale>
                                      <p:cBhvr>
                                        <p:cTn id="34" dur="42" decel="50000">
                                          <p:stCondLst>
                                            <p:cond delay="417"/>
                                          </p:stCondLst>
                                        </p:cTn>
                                        <p:tgtEl>
                                          <p:spTgt spid="10"/>
                                        </p:tgtEl>
                                      </p:cBhvr>
                                      <p:to x="100000" y="100000"/>
                                    </p:animScale>
                                    <p:animScale>
                                      <p:cBhvr>
                                        <p:cTn id="35" dur="7">
                                          <p:stCondLst>
                                            <p:cond delay="452"/>
                                          </p:stCondLst>
                                        </p:cTn>
                                        <p:tgtEl>
                                          <p:spTgt spid="10"/>
                                        </p:tgtEl>
                                      </p:cBhvr>
                                      <p:to x="100000" y="95000"/>
                                    </p:animScale>
                                    <p:animScale>
                                      <p:cBhvr>
                                        <p:cTn id="36" dur="42" decel="50000">
                                          <p:stCondLst>
                                            <p:cond delay="459"/>
                                          </p:stCondLst>
                                        </p:cTn>
                                        <p:tgtEl>
                                          <p:spTgt spid="10"/>
                                        </p:tgtEl>
                                      </p:cBhvr>
                                      <p:to x="100000" y="100000"/>
                                    </p:animScale>
                                  </p:childTnLst>
                                  <p:subTnLst>
                                    <p:audio>
                                      <p:cMediaNode>
                                        <p:cTn display="0" masterRel="sameClick">
                                          <p:stCondLst>
                                            <p:cond evt="begin" delay="0">
                                              <p:tn val="21"/>
                                            </p:cond>
                                          </p:stCondLst>
                                          <p:endCondLst>
                                            <p:cond evt="onStopAudio" delay="0">
                                              <p:tgtEl>
                                                <p:sldTgt/>
                                              </p:tgtEl>
                                            </p:cond>
                                          </p:endCondLst>
                                        </p:cTn>
                                        <p:tgtEl>
                                          <p:sndTgt r:embed="rId4" name="1013 - sha-wapp.wav"/>
                                        </p:tgtEl>
                                      </p:cMediaNode>
                                    </p:audio>
                                  </p:sub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145">
                                          <p:stCondLst>
                                            <p:cond delay="0"/>
                                          </p:stCondLst>
                                        </p:cTn>
                                        <p:tgtEl>
                                          <p:spTgt spid="11"/>
                                        </p:tgtEl>
                                      </p:cBhvr>
                                    </p:animEffect>
                                    <p:anim calcmode="lin" valueType="num">
                                      <p:cBhvr>
                                        <p:cTn id="42" dur="456"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3" dur="166"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4" dur="166" tmFilter="0, 0; 0.125,0.2665; 0.25,0.4; 0.375,0.465; 0.5,0.5;  0.625,0.535; 0.75,0.6; 0.875,0.7335; 1,1">
                                          <p:stCondLst>
                                            <p:cond delay="166"/>
                                          </p:stCondLst>
                                        </p:cTn>
                                        <p:tgtEl>
                                          <p:spTgt spid="11"/>
                                        </p:tgtEl>
                                        <p:attrNameLst>
                                          <p:attrName>ppt_y</p:attrName>
                                        </p:attrNameLst>
                                      </p:cBhvr>
                                      <p:tavLst>
                                        <p:tav tm="0" fmla="#ppt_y-sin(pi*$)/9">
                                          <p:val>
                                            <p:fltVal val="0"/>
                                          </p:val>
                                        </p:tav>
                                        <p:tav tm="100000">
                                          <p:val>
                                            <p:fltVal val="1"/>
                                          </p:val>
                                        </p:tav>
                                      </p:tavLst>
                                    </p:anim>
                                    <p:anim calcmode="lin" valueType="num">
                                      <p:cBhvr>
                                        <p:cTn id="45" dur="83" tmFilter="0, 0; 0.125,0.2665; 0.25,0.4; 0.375,0.465; 0.5,0.5;  0.625,0.535; 0.75,0.6; 0.875,0.7335; 1,1">
                                          <p:stCondLst>
                                            <p:cond delay="331"/>
                                          </p:stCondLst>
                                        </p:cTn>
                                        <p:tgtEl>
                                          <p:spTgt spid="11"/>
                                        </p:tgtEl>
                                        <p:attrNameLst>
                                          <p:attrName>ppt_y</p:attrName>
                                        </p:attrNameLst>
                                      </p:cBhvr>
                                      <p:tavLst>
                                        <p:tav tm="0" fmla="#ppt_y-sin(pi*$)/27">
                                          <p:val>
                                            <p:fltVal val="0"/>
                                          </p:val>
                                        </p:tav>
                                        <p:tav tm="100000">
                                          <p:val>
                                            <p:fltVal val="1"/>
                                          </p:val>
                                        </p:tav>
                                      </p:tavLst>
                                    </p:anim>
                                    <p:anim calcmode="lin" valueType="num">
                                      <p:cBhvr>
                                        <p:cTn id="46" dur="41" tmFilter="0, 0; 0.125,0.2665; 0.25,0.4; 0.375,0.465; 0.5,0.5;  0.625,0.535; 0.75,0.6; 0.875,0.7335; 1,1">
                                          <p:stCondLst>
                                            <p:cond delay="414"/>
                                          </p:stCondLst>
                                        </p:cTn>
                                        <p:tgtEl>
                                          <p:spTgt spid="11"/>
                                        </p:tgtEl>
                                        <p:attrNameLst>
                                          <p:attrName>ppt_y</p:attrName>
                                        </p:attrNameLst>
                                      </p:cBhvr>
                                      <p:tavLst>
                                        <p:tav tm="0" fmla="#ppt_y-sin(pi*$)/81">
                                          <p:val>
                                            <p:fltVal val="0"/>
                                          </p:val>
                                        </p:tav>
                                        <p:tav tm="100000">
                                          <p:val>
                                            <p:fltVal val="1"/>
                                          </p:val>
                                        </p:tav>
                                      </p:tavLst>
                                    </p:anim>
                                    <p:animScale>
                                      <p:cBhvr>
                                        <p:cTn id="47" dur="7">
                                          <p:stCondLst>
                                            <p:cond delay="163"/>
                                          </p:stCondLst>
                                        </p:cTn>
                                        <p:tgtEl>
                                          <p:spTgt spid="11"/>
                                        </p:tgtEl>
                                      </p:cBhvr>
                                      <p:to x="100000" y="60000"/>
                                    </p:animScale>
                                    <p:animScale>
                                      <p:cBhvr>
                                        <p:cTn id="48" dur="42" decel="50000">
                                          <p:stCondLst>
                                            <p:cond delay="169"/>
                                          </p:stCondLst>
                                        </p:cTn>
                                        <p:tgtEl>
                                          <p:spTgt spid="11"/>
                                        </p:tgtEl>
                                      </p:cBhvr>
                                      <p:to x="100000" y="100000"/>
                                    </p:animScale>
                                    <p:animScale>
                                      <p:cBhvr>
                                        <p:cTn id="49" dur="7">
                                          <p:stCondLst>
                                            <p:cond delay="328"/>
                                          </p:stCondLst>
                                        </p:cTn>
                                        <p:tgtEl>
                                          <p:spTgt spid="11"/>
                                        </p:tgtEl>
                                      </p:cBhvr>
                                      <p:to x="100000" y="80000"/>
                                    </p:animScale>
                                    <p:animScale>
                                      <p:cBhvr>
                                        <p:cTn id="50" dur="42" decel="50000">
                                          <p:stCondLst>
                                            <p:cond delay="335"/>
                                          </p:stCondLst>
                                        </p:cTn>
                                        <p:tgtEl>
                                          <p:spTgt spid="11"/>
                                        </p:tgtEl>
                                      </p:cBhvr>
                                      <p:to x="100000" y="100000"/>
                                    </p:animScale>
                                    <p:animScale>
                                      <p:cBhvr>
                                        <p:cTn id="51" dur="7">
                                          <p:stCondLst>
                                            <p:cond delay="411"/>
                                          </p:stCondLst>
                                        </p:cTn>
                                        <p:tgtEl>
                                          <p:spTgt spid="11"/>
                                        </p:tgtEl>
                                      </p:cBhvr>
                                      <p:to x="100000" y="90000"/>
                                    </p:animScale>
                                    <p:animScale>
                                      <p:cBhvr>
                                        <p:cTn id="52" dur="42" decel="50000">
                                          <p:stCondLst>
                                            <p:cond delay="417"/>
                                          </p:stCondLst>
                                        </p:cTn>
                                        <p:tgtEl>
                                          <p:spTgt spid="11"/>
                                        </p:tgtEl>
                                      </p:cBhvr>
                                      <p:to x="100000" y="100000"/>
                                    </p:animScale>
                                    <p:animScale>
                                      <p:cBhvr>
                                        <p:cTn id="53" dur="7">
                                          <p:stCondLst>
                                            <p:cond delay="452"/>
                                          </p:stCondLst>
                                        </p:cTn>
                                        <p:tgtEl>
                                          <p:spTgt spid="11"/>
                                        </p:tgtEl>
                                      </p:cBhvr>
                                      <p:to x="100000" y="95000"/>
                                    </p:animScale>
                                    <p:animScale>
                                      <p:cBhvr>
                                        <p:cTn id="54" dur="42" decel="50000">
                                          <p:stCondLst>
                                            <p:cond delay="459"/>
                                          </p:stCondLst>
                                        </p:cTn>
                                        <p:tgtEl>
                                          <p:spTgt spid="11"/>
                                        </p:tgtEl>
                                      </p:cBhvr>
                                      <p:to x="100000" y="100000"/>
                                    </p:animScale>
                                  </p:childTnLst>
                                  <p:subTnLst>
                                    <p:audio>
                                      <p:cMediaNode>
                                        <p:cTn display="0" masterRel="sameClick">
                                          <p:stCondLst>
                                            <p:cond evt="begin" delay="0">
                                              <p:tn val="39"/>
                                            </p:cond>
                                          </p:stCondLst>
                                          <p:endCondLst>
                                            <p:cond evt="onStopAudio" delay="0">
                                              <p:tgtEl>
                                                <p:sldTgt/>
                                              </p:tgtEl>
                                            </p:cond>
                                          </p:endCondLst>
                                        </p:cTn>
                                        <p:tgtEl>
                                          <p:sndTgt r:embed="rId4" name="1013 - sha-wapp.wav"/>
                                        </p:tgtEl>
                                      </p:cMediaNode>
                                    </p:audio>
                                  </p:subTnLst>
                                </p:cTn>
                              </p:par>
                            </p:childTnLst>
                          </p:cTn>
                        </p:par>
                      </p:childTnLst>
                    </p:cTn>
                  </p:par>
                  <p:par>
                    <p:cTn id="55" fill="hold">
                      <p:stCondLst>
                        <p:cond delay="indefinite"/>
                      </p:stCondLst>
                      <p:childTnLst>
                        <p:par>
                          <p:cTn id="56" fill="hold">
                            <p:stCondLst>
                              <p:cond delay="0"/>
                            </p:stCondLst>
                            <p:childTnLst>
                              <p:par>
                                <p:cTn id="57" presetID="39" presetClass="entr" presetSubtype="0" accel="10000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p:cTn id="59"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60"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61"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62" dur="500" fill="hold"/>
                                        <p:tgtEl>
                                          <p:spTgt spid="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3" name="0995 - sci fi chirp.wav"/>
                                        </p:tgtEl>
                                      </p:cMediaNode>
                                    </p:audio>
                                  </p:sub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wipe(down)">
                                      <p:cBhvr>
                                        <p:cTn id="67" dur="145">
                                          <p:stCondLst>
                                            <p:cond delay="0"/>
                                          </p:stCondLst>
                                        </p:cTn>
                                        <p:tgtEl>
                                          <p:spTgt spid="12"/>
                                        </p:tgtEl>
                                      </p:cBhvr>
                                    </p:animEffect>
                                    <p:anim calcmode="lin" valueType="num">
                                      <p:cBhvr>
                                        <p:cTn id="68" dur="456"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9" dur="166"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0" dur="166" tmFilter="0, 0; 0.125,0.2665; 0.25,0.4; 0.375,0.465; 0.5,0.5;  0.625,0.535; 0.75,0.6; 0.875,0.7335; 1,1">
                                          <p:stCondLst>
                                            <p:cond delay="166"/>
                                          </p:stCondLst>
                                        </p:cTn>
                                        <p:tgtEl>
                                          <p:spTgt spid="12"/>
                                        </p:tgtEl>
                                        <p:attrNameLst>
                                          <p:attrName>ppt_y</p:attrName>
                                        </p:attrNameLst>
                                      </p:cBhvr>
                                      <p:tavLst>
                                        <p:tav tm="0" fmla="#ppt_y-sin(pi*$)/9">
                                          <p:val>
                                            <p:fltVal val="0"/>
                                          </p:val>
                                        </p:tav>
                                        <p:tav tm="100000">
                                          <p:val>
                                            <p:fltVal val="1"/>
                                          </p:val>
                                        </p:tav>
                                      </p:tavLst>
                                    </p:anim>
                                    <p:anim calcmode="lin" valueType="num">
                                      <p:cBhvr>
                                        <p:cTn id="71" dur="83" tmFilter="0, 0; 0.125,0.2665; 0.25,0.4; 0.375,0.465; 0.5,0.5;  0.625,0.535; 0.75,0.6; 0.875,0.7335; 1,1">
                                          <p:stCondLst>
                                            <p:cond delay="331"/>
                                          </p:stCondLst>
                                        </p:cTn>
                                        <p:tgtEl>
                                          <p:spTgt spid="12"/>
                                        </p:tgtEl>
                                        <p:attrNameLst>
                                          <p:attrName>ppt_y</p:attrName>
                                        </p:attrNameLst>
                                      </p:cBhvr>
                                      <p:tavLst>
                                        <p:tav tm="0" fmla="#ppt_y-sin(pi*$)/27">
                                          <p:val>
                                            <p:fltVal val="0"/>
                                          </p:val>
                                        </p:tav>
                                        <p:tav tm="100000">
                                          <p:val>
                                            <p:fltVal val="1"/>
                                          </p:val>
                                        </p:tav>
                                      </p:tavLst>
                                    </p:anim>
                                    <p:anim calcmode="lin" valueType="num">
                                      <p:cBhvr>
                                        <p:cTn id="72" dur="41" tmFilter="0, 0; 0.125,0.2665; 0.25,0.4; 0.375,0.465; 0.5,0.5;  0.625,0.535; 0.75,0.6; 0.875,0.7335; 1,1">
                                          <p:stCondLst>
                                            <p:cond delay="414"/>
                                          </p:stCondLst>
                                        </p:cTn>
                                        <p:tgtEl>
                                          <p:spTgt spid="12"/>
                                        </p:tgtEl>
                                        <p:attrNameLst>
                                          <p:attrName>ppt_y</p:attrName>
                                        </p:attrNameLst>
                                      </p:cBhvr>
                                      <p:tavLst>
                                        <p:tav tm="0" fmla="#ppt_y-sin(pi*$)/81">
                                          <p:val>
                                            <p:fltVal val="0"/>
                                          </p:val>
                                        </p:tav>
                                        <p:tav tm="100000">
                                          <p:val>
                                            <p:fltVal val="1"/>
                                          </p:val>
                                        </p:tav>
                                      </p:tavLst>
                                    </p:anim>
                                    <p:animScale>
                                      <p:cBhvr>
                                        <p:cTn id="73" dur="7">
                                          <p:stCondLst>
                                            <p:cond delay="163"/>
                                          </p:stCondLst>
                                        </p:cTn>
                                        <p:tgtEl>
                                          <p:spTgt spid="12"/>
                                        </p:tgtEl>
                                      </p:cBhvr>
                                      <p:to x="100000" y="60000"/>
                                    </p:animScale>
                                    <p:animScale>
                                      <p:cBhvr>
                                        <p:cTn id="74" dur="42" decel="50000">
                                          <p:stCondLst>
                                            <p:cond delay="169"/>
                                          </p:stCondLst>
                                        </p:cTn>
                                        <p:tgtEl>
                                          <p:spTgt spid="12"/>
                                        </p:tgtEl>
                                      </p:cBhvr>
                                      <p:to x="100000" y="100000"/>
                                    </p:animScale>
                                    <p:animScale>
                                      <p:cBhvr>
                                        <p:cTn id="75" dur="7">
                                          <p:stCondLst>
                                            <p:cond delay="328"/>
                                          </p:stCondLst>
                                        </p:cTn>
                                        <p:tgtEl>
                                          <p:spTgt spid="12"/>
                                        </p:tgtEl>
                                      </p:cBhvr>
                                      <p:to x="100000" y="80000"/>
                                    </p:animScale>
                                    <p:animScale>
                                      <p:cBhvr>
                                        <p:cTn id="76" dur="42" decel="50000">
                                          <p:stCondLst>
                                            <p:cond delay="335"/>
                                          </p:stCondLst>
                                        </p:cTn>
                                        <p:tgtEl>
                                          <p:spTgt spid="12"/>
                                        </p:tgtEl>
                                      </p:cBhvr>
                                      <p:to x="100000" y="100000"/>
                                    </p:animScale>
                                    <p:animScale>
                                      <p:cBhvr>
                                        <p:cTn id="77" dur="7">
                                          <p:stCondLst>
                                            <p:cond delay="411"/>
                                          </p:stCondLst>
                                        </p:cTn>
                                        <p:tgtEl>
                                          <p:spTgt spid="12"/>
                                        </p:tgtEl>
                                      </p:cBhvr>
                                      <p:to x="100000" y="90000"/>
                                    </p:animScale>
                                    <p:animScale>
                                      <p:cBhvr>
                                        <p:cTn id="78" dur="42" decel="50000">
                                          <p:stCondLst>
                                            <p:cond delay="417"/>
                                          </p:stCondLst>
                                        </p:cTn>
                                        <p:tgtEl>
                                          <p:spTgt spid="12"/>
                                        </p:tgtEl>
                                      </p:cBhvr>
                                      <p:to x="100000" y="100000"/>
                                    </p:animScale>
                                    <p:animScale>
                                      <p:cBhvr>
                                        <p:cTn id="79" dur="7">
                                          <p:stCondLst>
                                            <p:cond delay="452"/>
                                          </p:stCondLst>
                                        </p:cTn>
                                        <p:tgtEl>
                                          <p:spTgt spid="12"/>
                                        </p:tgtEl>
                                      </p:cBhvr>
                                      <p:to x="100000" y="95000"/>
                                    </p:animScale>
                                    <p:animScale>
                                      <p:cBhvr>
                                        <p:cTn id="80" dur="42" decel="50000">
                                          <p:stCondLst>
                                            <p:cond delay="459"/>
                                          </p:stCondLst>
                                        </p:cTn>
                                        <p:tgtEl>
                                          <p:spTgt spid="12"/>
                                        </p:tgtEl>
                                      </p:cBhvr>
                                      <p:to x="100000" y="100000"/>
                                    </p:animScale>
                                  </p:childTnLst>
                                  <p:subTnLst>
                                    <p:audio>
                                      <p:cMediaNode>
                                        <p:cTn display="0" masterRel="sameClick">
                                          <p:stCondLst>
                                            <p:cond evt="begin" delay="0">
                                              <p:tn val="65"/>
                                            </p:cond>
                                          </p:stCondLst>
                                          <p:endCondLst>
                                            <p:cond evt="onStopAudio" delay="0">
                                              <p:tgtEl>
                                                <p:sldTgt/>
                                              </p:tgtEl>
                                            </p:cond>
                                          </p:endCondLst>
                                        </p:cTn>
                                        <p:tgtEl>
                                          <p:sndTgt r:embed="rId4" name="1013 - sha-wapp.wav"/>
                                        </p:tgtEl>
                                      </p:cMediaNode>
                                    </p:audio>
                                  </p:subTnLst>
                                </p:cTn>
                              </p:par>
                            </p:childTnLst>
                          </p:cTn>
                        </p:par>
                      </p:childTnLst>
                    </p:cTn>
                  </p:par>
                  <p:par>
                    <p:cTn id="81" fill="hold">
                      <p:stCondLst>
                        <p:cond delay="indefinite"/>
                      </p:stCondLst>
                      <p:childTnLst>
                        <p:par>
                          <p:cTn id="82" fill="hold">
                            <p:stCondLst>
                              <p:cond delay="0"/>
                            </p:stCondLst>
                            <p:childTnLst>
                              <p:par>
                                <p:cTn id="83" presetID="26" presetClass="entr" presetSubtype="0" fill="hold" grpId="0" nodeType="click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wipe(down)">
                                      <p:cBhvr>
                                        <p:cTn id="85" dur="145">
                                          <p:stCondLst>
                                            <p:cond delay="0"/>
                                          </p:stCondLst>
                                        </p:cTn>
                                        <p:tgtEl>
                                          <p:spTgt spid="13"/>
                                        </p:tgtEl>
                                      </p:cBhvr>
                                    </p:animEffect>
                                    <p:anim calcmode="lin" valueType="num">
                                      <p:cBhvr>
                                        <p:cTn id="86" dur="456"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87" dur="166"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88" dur="166" tmFilter="0, 0; 0.125,0.2665; 0.25,0.4; 0.375,0.465; 0.5,0.5;  0.625,0.535; 0.75,0.6; 0.875,0.7335; 1,1">
                                          <p:stCondLst>
                                            <p:cond delay="166"/>
                                          </p:stCondLst>
                                        </p:cTn>
                                        <p:tgtEl>
                                          <p:spTgt spid="13"/>
                                        </p:tgtEl>
                                        <p:attrNameLst>
                                          <p:attrName>ppt_y</p:attrName>
                                        </p:attrNameLst>
                                      </p:cBhvr>
                                      <p:tavLst>
                                        <p:tav tm="0" fmla="#ppt_y-sin(pi*$)/9">
                                          <p:val>
                                            <p:fltVal val="0"/>
                                          </p:val>
                                        </p:tav>
                                        <p:tav tm="100000">
                                          <p:val>
                                            <p:fltVal val="1"/>
                                          </p:val>
                                        </p:tav>
                                      </p:tavLst>
                                    </p:anim>
                                    <p:anim calcmode="lin" valueType="num">
                                      <p:cBhvr>
                                        <p:cTn id="89" dur="83" tmFilter="0, 0; 0.125,0.2665; 0.25,0.4; 0.375,0.465; 0.5,0.5;  0.625,0.535; 0.75,0.6; 0.875,0.7335; 1,1">
                                          <p:stCondLst>
                                            <p:cond delay="331"/>
                                          </p:stCondLst>
                                        </p:cTn>
                                        <p:tgtEl>
                                          <p:spTgt spid="13"/>
                                        </p:tgtEl>
                                        <p:attrNameLst>
                                          <p:attrName>ppt_y</p:attrName>
                                        </p:attrNameLst>
                                      </p:cBhvr>
                                      <p:tavLst>
                                        <p:tav tm="0" fmla="#ppt_y-sin(pi*$)/27">
                                          <p:val>
                                            <p:fltVal val="0"/>
                                          </p:val>
                                        </p:tav>
                                        <p:tav tm="100000">
                                          <p:val>
                                            <p:fltVal val="1"/>
                                          </p:val>
                                        </p:tav>
                                      </p:tavLst>
                                    </p:anim>
                                    <p:anim calcmode="lin" valueType="num">
                                      <p:cBhvr>
                                        <p:cTn id="90" dur="41" tmFilter="0, 0; 0.125,0.2665; 0.25,0.4; 0.375,0.465; 0.5,0.5;  0.625,0.535; 0.75,0.6; 0.875,0.7335; 1,1">
                                          <p:stCondLst>
                                            <p:cond delay="414"/>
                                          </p:stCondLst>
                                        </p:cTn>
                                        <p:tgtEl>
                                          <p:spTgt spid="13"/>
                                        </p:tgtEl>
                                        <p:attrNameLst>
                                          <p:attrName>ppt_y</p:attrName>
                                        </p:attrNameLst>
                                      </p:cBhvr>
                                      <p:tavLst>
                                        <p:tav tm="0" fmla="#ppt_y-sin(pi*$)/81">
                                          <p:val>
                                            <p:fltVal val="0"/>
                                          </p:val>
                                        </p:tav>
                                        <p:tav tm="100000">
                                          <p:val>
                                            <p:fltVal val="1"/>
                                          </p:val>
                                        </p:tav>
                                      </p:tavLst>
                                    </p:anim>
                                    <p:animScale>
                                      <p:cBhvr>
                                        <p:cTn id="91" dur="7">
                                          <p:stCondLst>
                                            <p:cond delay="163"/>
                                          </p:stCondLst>
                                        </p:cTn>
                                        <p:tgtEl>
                                          <p:spTgt spid="13"/>
                                        </p:tgtEl>
                                      </p:cBhvr>
                                      <p:to x="100000" y="60000"/>
                                    </p:animScale>
                                    <p:animScale>
                                      <p:cBhvr>
                                        <p:cTn id="92" dur="42" decel="50000">
                                          <p:stCondLst>
                                            <p:cond delay="169"/>
                                          </p:stCondLst>
                                        </p:cTn>
                                        <p:tgtEl>
                                          <p:spTgt spid="13"/>
                                        </p:tgtEl>
                                      </p:cBhvr>
                                      <p:to x="100000" y="100000"/>
                                    </p:animScale>
                                    <p:animScale>
                                      <p:cBhvr>
                                        <p:cTn id="93" dur="7">
                                          <p:stCondLst>
                                            <p:cond delay="328"/>
                                          </p:stCondLst>
                                        </p:cTn>
                                        <p:tgtEl>
                                          <p:spTgt spid="13"/>
                                        </p:tgtEl>
                                      </p:cBhvr>
                                      <p:to x="100000" y="80000"/>
                                    </p:animScale>
                                    <p:animScale>
                                      <p:cBhvr>
                                        <p:cTn id="94" dur="42" decel="50000">
                                          <p:stCondLst>
                                            <p:cond delay="335"/>
                                          </p:stCondLst>
                                        </p:cTn>
                                        <p:tgtEl>
                                          <p:spTgt spid="13"/>
                                        </p:tgtEl>
                                      </p:cBhvr>
                                      <p:to x="100000" y="100000"/>
                                    </p:animScale>
                                    <p:animScale>
                                      <p:cBhvr>
                                        <p:cTn id="95" dur="7">
                                          <p:stCondLst>
                                            <p:cond delay="411"/>
                                          </p:stCondLst>
                                        </p:cTn>
                                        <p:tgtEl>
                                          <p:spTgt spid="13"/>
                                        </p:tgtEl>
                                      </p:cBhvr>
                                      <p:to x="100000" y="90000"/>
                                    </p:animScale>
                                    <p:animScale>
                                      <p:cBhvr>
                                        <p:cTn id="96" dur="42" decel="50000">
                                          <p:stCondLst>
                                            <p:cond delay="417"/>
                                          </p:stCondLst>
                                        </p:cTn>
                                        <p:tgtEl>
                                          <p:spTgt spid="13"/>
                                        </p:tgtEl>
                                      </p:cBhvr>
                                      <p:to x="100000" y="100000"/>
                                    </p:animScale>
                                    <p:animScale>
                                      <p:cBhvr>
                                        <p:cTn id="97" dur="7">
                                          <p:stCondLst>
                                            <p:cond delay="452"/>
                                          </p:stCondLst>
                                        </p:cTn>
                                        <p:tgtEl>
                                          <p:spTgt spid="13"/>
                                        </p:tgtEl>
                                      </p:cBhvr>
                                      <p:to x="100000" y="95000"/>
                                    </p:animScale>
                                    <p:animScale>
                                      <p:cBhvr>
                                        <p:cTn id="98" dur="42" decel="50000">
                                          <p:stCondLst>
                                            <p:cond delay="459"/>
                                          </p:stCondLst>
                                        </p:cTn>
                                        <p:tgtEl>
                                          <p:spTgt spid="13"/>
                                        </p:tgtEl>
                                      </p:cBhvr>
                                      <p:to x="100000" y="100000"/>
                                    </p:animScale>
                                  </p:childTnLst>
                                  <p:subTnLst>
                                    <p:audio>
                                      <p:cMediaNode>
                                        <p:cTn display="0" masterRel="sameClick">
                                          <p:stCondLst>
                                            <p:cond evt="begin" delay="0">
                                              <p:tn val="83"/>
                                            </p:cond>
                                          </p:stCondLst>
                                          <p:endCondLst>
                                            <p:cond evt="onStopAudio" delay="0">
                                              <p:tgtEl>
                                                <p:sldTgt/>
                                              </p:tgtEl>
                                            </p:cond>
                                          </p:endCondLst>
                                        </p:cTn>
                                        <p:tgtEl>
                                          <p:sndTgt r:embed="rId4" name="1013 - sha-wapp.wav"/>
                                        </p:tgtEl>
                                      </p:cMediaNode>
                                    </p:audio>
                                  </p:subTnLst>
                                </p:cTn>
                              </p:par>
                            </p:childTnLst>
                          </p:cTn>
                        </p:par>
                      </p:childTnLst>
                    </p:cTn>
                  </p:par>
                  <p:par>
                    <p:cTn id="99" fill="hold">
                      <p:stCondLst>
                        <p:cond delay="indefinite"/>
                      </p:stCondLst>
                      <p:childTnLst>
                        <p:par>
                          <p:cTn id="100" fill="hold">
                            <p:stCondLst>
                              <p:cond delay="0"/>
                            </p:stCondLst>
                            <p:childTnLst>
                              <p:par>
                                <p:cTn id="101" presetID="26" presetClass="entr" presetSubtype="0" fill="hold" grpId="0" nodeType="click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down)">
                                      <p:cBhvr>
                                        <p:cTn id="103" dur="145">
                                          <p:stCondLst>
                                            <p:cond delay="0"/>
                                          </p:stCondLst>
                                        </p:cTn>
                                        <p:tgtEl>
                                          <p:spTgt spid="14"/>
                                        </p:tgtEl>
                                      </p:cBhvr>
                                    </p:animEffect>
                                    <p:anim calcmode="lin" valueType="num">
                                      <p:cBhvr>
                                        <p:cTn id="104" dur="456"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05" dur="166"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6" dur="166" tmFilter="0, 0; 0.125,0.2665; 0.25,0.4; 0.375,0.465; 0.5,0.5;  0.625,0.535; 0.75,0.6; 0.875,0.7335; 1,1">
                                          <p:stCondLst>
                                            <p:cond delay="166"/>
                                          </p:stCondLst>
                                        </p:cTn>
                                        <p:tgtEl>
                                          <p:spTgt spid="14"/>
                                        </p:tgtEl>
                                        <p:attrNameLst>
                                          <p:attrName>ppt_y</p:attrName>
                                        </p:attrNameLst>
                                      </p:cBhvr>
                                      <p:tavLst>
                                        <p:tav tm="0" fmla="#ppt_y-sin(pi*$)/9">
                                          <p:val>
                                            <p:fltVal val="0"/>
                                          </p:val>
                                        </p:tav>
                                        <p:tav tm="100000">
                                          <p:val>
                                            <p:fltVal val="1"/>
                                          </p:val>
                                        </p:tav>
                                      </p:tavLst>
                                    </p:anim>
                                    <p:anim calcmode="lin" valueType="num">
                                      <p:cBhvr>
                                        <p:cTn id="107" dur="83" tmFilter="0, 0; 0.125,0.2665; 0.25,0.4; 0.375,0.465; 0.5,0.5;  0.625,0.535; 0.75,0.6; 0.875,0.7335; 1,1">
                                          <p:stCondLst>
                                            <p:cond delay="331"/>
                                          </p:stCondLst>
                                        </p:cTn>
                                        <p:tgtEl>
                                          <p:spTgt spid="14"/>
                                        </p:tgtEl>
                                        <p:attrNameLst>
                                          <p:attrName>ppt_y</p:attrName>
                                        </p:attrNameLst>
                                      </p:cBhvr>
                                      <p:tavLst>
                                        <p:tav tm="0" fmla="#ppt_y-sin(pi*$)/27">
                                          <p:val>
                                            <p:fltVal val="0"/>
                                          </p:val>
                                        </p:tav>
                                        <p:tav tm="100000">
                                          <p:val>
                                            <p:fltVal val="1"/>
                                          </p:val>
                                        </p:tav>
                                      </p:tavLst>
                                    </p:anim>
                                    <p:anim calcmode="lin" valueType="num">
                                      <p:cBhvr>
                                        <p:cTn id="108" dur="41" tmFilter="0, 0; 0.125,0.2665; 0.25,0.4; 0.375,0.465; 0.5,0.5;  0.625,0.535; 0.75,0.6; 0.875,0.7335; 1,1">
                                          <p:stCondLst>
                                            <p:cond delay="414"/>
                                          </p:stCondLst>
                                        </p:cTn>
                                        <p:tgtEl>
                                          <p:spTgt spid="14"/>
                                        </p:tgtEl>
                                        <p:attrNameLst>
                                          <p:attrName>ppt_y</p:attrName>
                                        </p:attrNameLst>
                                      </p:cBhvr>
                                      <p:tavLst>
                                        <p:tav tm="0" fmla="#ppt_y-sin(pi*$)/81">
                                          <p:val>
                                            <p:fltVal val="0"/>
                                          </p:val>
                                        </p:tav>
                                        <p:tav tm="100000">
                                          <p:val>
                                            <p:fltVal val="1"/>
                                          </p:val>
                                        </p:tav>
                                      </p:tavLst>
                                    </p:anim>
                                    <p:animScale>
                                      <p:cBhvr>
                                        <p:cTn id="109" dur="7">
                                          <p:stCondLst>
                                            <p:cond delay="163"/>
                                          </p:stCondLst>
                                        </p:cTn>
                                        <p:tgtEl>
                                          <p:spTgt spid="14"/>
                                        </p:tgtEl>
                                      </p:cBhvr>
                                      <p:to x="100000" y="60000"/>
                                    </p:animScale>
                                    <p:animScale>
                                      <p:cBhvr>
                                        <p:cTn id="110" dur="42" decel="50000">
                                          <p:stCondLst>
                                            <p:cond delay="169"/>
                                          </p:stCondLst>
                                        </p:cTn>
                                        <p:tgtEl>
                                          <p:spTgt spid="14"/>
                                        </p:tgtEl>
                                      </p:cBhvr>
                                      <p:to x="100000" y="100000"/>
                                    </p:animScale>
                                    <p:animScale>
                                      <p:cBhvr>
                                        <p:cTn id="111" dur="7">
                                          <p:stCondLst>
                                            <p:cond delay="328"/>
                                          </p:stCondLst>
                                        </p:cTn>
                                        <p:tgtEl>
                                          <p:spTgt spid="14"/>
                                        </p:tgtEl>
                                      </p:cBhvr>
                                      <p:to x="100000" y="80000"/>
                                    </p:animScale>
                                    <p:animScale>
                                      <p:cBhvr>
                                        <p:cTn id="112" dur="42" decel="50000">
                                          <p:stCondLst>
                                            <p:cond delay="335"/>
                                          </p:stCondLst>
                                        </p:cTn>
                                        <p:tgtEl>
                                          <p:spTgt spid="14"/>
                                        </p:tgtEl>
                                      </p:cBhvr>
                                      <p:to x="100000" y="100000"/>
                                    </p:animScale>
                                    <p:animScale>
                                      <p:cBhvr>
                                        <p:cTn id="113" dur="7">
                                          <p:stCondLst>
                                            <p:cond delay="411"/>
                                          </p:stCondLst>
                                        </p:cTn>
                                        <p:tgtEl>
                                          <p:spTgt spid="14"/>
                                        </p:tgtEl>
                                      </p:cBhvr>
                                      <p:to x="100000" y="90000"/>
                                    </p:animScale>
                                    <p:animScale>
                                      <p:cBhvr>
                                        <p:cTn id="114" dur="42" decel="50000">
                                          <p:stCondLst>
                                            <p:cond delay="417"/>
                                          </p:stCondLst>
                                        </p:cTn>
                                        <p:tgtEl>
                                          <p:spTgt spid="14"/>
                                        </p:tgtEl>
                                      </p:cBhvr>
                                      <p:to x="100000" y="100000"/>
                                    </p:animScale>
                                    <p:animScale>
                                      <p:cBhvr>
                                        <p:cTn id="115" dur="7">
                                          <p:stCondLst>
                                            <p:cond delay="452"/>
                                          </p:stCondLst>
                                        </p:cTn>
                                        <p:tgtEl>
                                          <p:spTgt spid="14"/>
                                        </p:tgtEl>
                                      </p:cBhvr>
                                      <p:to x="100000" y="95000"/>
                                    </p:animScale>
                                    <p:animScale>
                                      <p:cBhvr>
                                        <p:cTn id="116" dur="42" decel="50000">
                                          <p:stCondLst>
                                            <p:cond delay="459"/>
                                          </p:stCondLst>
                                        </p:cTn>
                                        <p:tgtEl>
                                          <p:spTgt spid="14"/>
                                        </p:tgtEl>
                                      </p:cBhvr>
                                      <p:to x="100000" y="100000"/>
                                    </p:animScale>
                                  </p:childTnLst>
                                  <p:subTnLst>
                                    <p:audio>
                                      <p:cMediaNode>
                                        <p:cTn display="0" masterRel="sameClick">
                                          <p:stCondLst>
                                            <p:cond evt="begin" delay="0">
                                              <p:tn val="101"/>
                                            </p:cond>
                                          </p:stCondLst>
                                          <p:endCondLst>
                                            <p:cond evt="onStopAudio" delay="0">
                                              <p:tgtEl>
                                                <p:sldTgt/>
                                              </p:tgtEl>
                                            </p:cond>
                                          </p:endCondLst>
                                        </p:cTn>
                                        <p:tgtEl>
                                          <p:sndTgt r:embed="rId4" name="1013 - sha-wapp.wav"/>
                                        </p:tgtEl>
                                      </p:cMediaNode>
                                    </p:audio>
                                  </p:subTnLst>
                                </p:cTn>
                              </p:par>
                            </p:childTnLst>
                          </p:cTn>
                        </p:par>
                      </p:childTnLst>
                    </p:cTn>
                  </p:par>
                  <p:par>
                    <p:cTn id="117" fill="hold">
                      <p:stCondLst>
                        <p:cond delay="indefinite"/>
                      </p:stCondLst>
                      <p:childTnLst>
                        <p:par>
                          <p:cTn id="118" fill="hold">
                            <p:stCondLst>
                              <p:cond delay="0"/>
                            </p:stCondLst>
                            <p:childTnLst>
                              <p:par>
                                <p:cTn id="119" presetID="26" presetClass="entr" presetSubtype="0" fill="hold" grpId="0" nodeType="clickEffect">
                                  <p:stCondLst>
                                    <p:cond delay="0"/>
                                  </p:stCondLst>
                                  <p:childTnLst>
                                    <p:set>
                                      <p:cBhvr>
                                        <p:cTn id="120" dur="1" fill="hold">
                                          <p:stCondLst>
                                            <p:cond delay="0"/>
                                          </p:stCondLst>
                                        </p:cTn>
                                        <p:tgtEl>
                                          <p:spTgt spid="15"/>
                                        </p:tgtEl>
                                        <p:attrNameLst>
                                          <p:attrName>style.visibility</p:attrName>
                                        </p:attrNameLst>
                                      </p:cBhvr>
                                      <p:to>
                                        <p:strVal val="visible"/>
                                      </p:to>
                                    </p:set>
                                    <p:animEffect transition="in" filter="wipe(down)">
                                      <p:cBhvr>
                                        <p:cTn id="121" dur="145">
                                          <p:stCondLst>
                                            <p:cond delay="0"/>
                                          </p:stCondLst>
                                        </p:cTn>
                                        <p:tgtEl>
                                          <p:spTgt spid="15"/>
                                        </p:tgtEl>
                                      </p:cBhvr>
                                    </p:animEffect>
                                    <p:anim calcmode="lin" valueType="num">
                                      <p:cBhvr>
                                        <p:cTn id="122" dur="456"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23" dur="166"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24" dur="166" tmFilter="0, 0; 0.125,0.2665; 0.25,0.4; 0.375,0.465; 0.5,0.5;  0.625,0.535; 0.75,0.6; 0.875,0.7335; 1,1">
                                          <p:stCondLst>
                                            <p:cond delay="166"/>
                                          </p:stCondLst>
                                        </p:cTn>
                                        <p:tgtEl>
                                          <p:spTgt spid="15"/>
                                        </p:tgtEl>
                                        <p:attrNameLst>
                                          <p:attrName>ppt_y</p:attrName>
                                        </p:attrNameLst>
                                      </p:cBhvr>
                                      <p:tavLst>
                                        <p:tav tm="0" fmla="#ppt_y-sin(pi*$)/9">
                                          <p:val>
                                            <p:fltVal val="0"/>
                                          </p:val>
                                        </p:tav>
                                        <p:tav tm="100000">
                                          <p:val>
                                            <p:fltVal val="1"/>
                                          </p:val>
                                        </p:tav>
                                      </p:tavLst>
                                    </p:anim>
                                    <p:anim calcmode="lin" valueType="num">
                                      <p:cBhvr>
                                        <p:cTn id="125" dur="83" tmFilter="0, 0; 0.125,0.2665; 0.25,0.4; 0.375,0.465; 0.5,0.5;  0.625,0.535; 0.75,0.6; 0.875,0.7335; 1,1">
                                          <p:stCondLst>
                                            <p:cond delay="331"/>
                                          </p:stCondLst>
                                        </p:cTn>
                                        <p:tgtEl>
                                          <p:spTgt spid="15"/>
                                        </p:tgtEl>
                                        <p:attrNameLst>
                                          <p:attrName>ppt_y</p:attrName>
                                        </p:attrNameLst>
                                      </p:cBhvr>
                                      <p:tavLst>
                                        <p:tav tm="0" fmla="#ppt_y-sin(pi*$)/27">
                                          <p:val>
                                            <p:fltVal val="0"/>
                                          </p:val>
                                        </p:tav>
                                        <p:tav tm="100000">
                                          <p:val>
                                            <p:fltVal val="1"/>
                                          </p:val>
                                        </p:tav>
                                      </p:tavLst>
                                    </p:anim>
                                    <p:anim calcmode="lin" valueType="num">
                                      <p:cBhvr>
                                        <p:cTn id="126" dur="41" tmFilter="0, 0; 0.125,0.2665; 0.25,0.4; 0.375,0.465; 0.5,0.5;  0.625,0.535; 0.75,0.6; 0.875,0.7335; 1,1">
                                          <p:stCondLst>
                                            <p:cond delay="414"/>
                                          </p:stCondLst>
                                        </p:cTn>
                                        <p:tgtEl>
                                          <p:spTgt spid="15"/>
                                        </p:tgtEl>
                                        <p:attrNameLst>
                                          <p:attrName>ppt_y</p:attrName>
                                        </p:attrNameLst>
                                      </p:cBhvr>
                                      <p:tavLst>
                                        <p:tav tm="0" fmla="#ppt_y-sin(pi*$)/81">
                                          <p:val>
                                            <p:fltVal val="0"/>
                                          </p:val>
                                        </p:tav>
                                        <p:tav tm="100000">
                                          <p:val>
                                            <p:fltVal val="1"/>
                                          </p:val>
                                        </p:tav>
                                      </p:tavLst>
                                    </p:anim>
                                    <p:animScale>
                                      <p:cBhvr>
                                        <p:cTn id="127" dur="7">
                                          <p:stCondLst>
                                            <p:cond delay="163"/>
                                          </p:stCondLst>
                                        </p:cTn>
                                        <p:tgtEl>
                                          <p:spTgt spid="15"/>
                                        </p:tgtEl>
                                      </p:cBhvr>
                                      <p:to x="100000" y="60000"/>
                                    </p:animScale>
                                    <p:animScale>
                                      <p:cBhvr>
                                        <p:cTn id="128" dur="42" decel="50000">
                                          <p:stCondLst>
                                            <p:cond delay="169"/>
                                          </p:stCondLst>
                                        </p:cTn>
                                        <p:tgtEl>
                                          <p:spTgt spid="15"/>
                                        </p:tgtEl>
                                      </p:cBhvr>
                                      <p:to x="100000" y="100000"/>
                                    </p:animScale>
                                    <p:animScale>
                                      <p:cBhvr>
                                        <p:cTn id="129" dur="7">
                                          <p:stCondLst>
                                            <p:cond delay="328"/>
                                          </p:stCondLst>
                                        </p:cTn>
                                        <p:tgtEl>
                                          <p:spTgt spid="15"/>
                                        </p:tgtEl>
                                      </p:cBhvr>
                                      <p:to x="100000" y="80000"/>
                                    </p:animScale>
                                    <p:animScale>
                                      <p:cBhvr>
                                        <p:cTn id="130" dur="42" decel="50000">
                                          <p:stCondLst>
                                            <p:cond delay="335"/>
                                          </p:stCondLst>
                                        </p:cTn>
                                        <p:tgtEl>
                                          <p:spTgt spid="15"/>
                                        </p:tgtEl>
                                      </p:cBhvr>
                                      <p:to x="100000" y="100000"/>
                                    </p:animScale>
                                    <p:animScale>
                                      <p:cBhvr>
                                        <p:cTn id="131" dur="7">
                                          <p:stCondLst>
                                            <p:cond delay="411"/>
                                          </p:stCondLst>
                                        </p:cTn>
                                        <p:tgtEl>
                                          <p:spTgt spid="15"/>
                                        </p:tgtEl>
                                      </p:cBhvr>
                                      <p:to x="100000" y="90000"/>
                                    </p:animScale>
                                    <p:animScale>
                                      <p:cBhvr>
                                        <p:cTn id="132" dur="42" decel="50000">
                                          <p:stCondLst>
                                            <p:cond delay="417"/>
                                          </p:stCondLst>
                                        </p:cTn>
                                        <p:tgtEl>
                                          <p:spTgt spid="15"/>
                                        </p:tgtEl>
                                      </p:cBhvr>
                                      <p:to x="100000" y="100000"/>
                                    </p:animScale>
                                    <p:animScale>
                                      <p:cBhvr>
                                        <p:cTn id="133" dur="7">
                                          <p:stCondLst>
                                            <p:cond delay="452"/>
                                          </p:stCondLst>
                                        </p:cTn>
                                        <p:tgtEl>
                                          <p:spTgt spid="15"/>
                                        </p:tgtEl>
                                      </p:cBhvr>
                                      <p:to x="100000" y="95000"/>
                                    </p:animScale>
                                    <p:animScale>
                                      <p:cBhvr>
                                        <p:cTn id="134" dur="42" decel="50000">
                                          <p:stCondLst>
                                            <p:cond delay="459"/>
                                          </p:stCondLst>
                                        </p:cTn>
                                        <p:tgtEl>
                                          <p:spTgt spid="15"/>
                                        </p:tgtEl>
                                      </p:cBhvr>
                                      <p:to x="100000" y="100000"/>
                                    </p:animScale>
                                  </p:childTnLst>
                                  <p:subTnLst>
                                    <p:audio>
                                      <p:cMediaNode>
                                        <p:cTn display="0" masterRel="sameClick">
                                          <p:stCondLst>
                                            <p:cond evt="begin" delay="0">
                                              <p:tn val="119"/>
                                            </p:cond>
                                          </p:stCondLst>
                                          <p:endCondLst>
                                            <p:cond evt="onStopAudio" delay="0">
                                              <p:tgtEl>
                                                <p:sldTgt/>
                                              </p:tgtEl>
                                            </p:cond>
                                          </p:endCondLst>
                                        </p:cTn>
                                        <p:tgtEl>
                                          <p:sndTgt r:embed="rId4" name="1013 - sha-wap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p:cNvGrpSpPr/>
          <p:nvPr/>
        </p:nvGrpSpPr>
        <p:grpSpPr>
          <a:xfrm>
            <a:off x="179512" y="0"/>
            <a:ext cx="8712968" cy="1484784"/>
            <a:chOff x="179512" y="620688"/>
            <a:chExt cx="8712968" cy="914400"/>
          </a:xfrm>
        </p:grpSpPr>
        <p:sp>
          <p:nvSpPr>
            <p:cNvPr id="3" name="إطار 2"/>
            <p:cNvSpPr/>
            <p:nvPr/>
          </p:nvSpPr>
          <p:spPr>
            <a:xfrm>
              <a:off x="179512" y="620688"/>
              <a:ext cx="8712968" cy="914400"/>
            </a:xfrm>
            <a:prstGeom prst="frame">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4" name="مستطيل مستدير الزوايا 3"/>
            <p:cNvSpPr/>
            <p:nvPr/>
          </p:nvSpPr>
          <p:spPr>
            <a:xfrm>
              <a:off x="395536" y="764704"/>
              <a:ext cx="8280920" cy="648072"/>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5" name="Rectangle 1"/>
          <p:cNvSpPr>
            <a:spLocks noChangeArrowheads="1"/>
          </p:cNvSpPr>
          <p:nvPr/>
        </p:nvSpPr>
        <p:spPr bwMode="auto">
          <a:xfrm>
            <a:off x="539552" y="431086"/>
            <a:ext cx="7978671"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ar-EG" sz="3200" b="1" dirty="0" smtClean="0"/>
              <a:t>6. </a:t>
            </a:r>
            <a:r>
              <a:rPr lang="ar-EG" sz="3200" b="1" dirty="0"/>
              <a:t>أكمل الإعراب فيما يلي</a:t>
            </a:r>
            <a:r>
              <a:rPr lang="ar-EG" sz="3200" b="1" dirty="0" smtClean="0"/>
              <a:t>:</a:t>
            </a:r>
            <a:endParaRPr lang="en-US" sz="3200" dirty="0"/>
          </a:p>
        </p:txBody>
      </p:sp>
      <p:pic>
        <p:nvPicPr>
          <p:cNvPr id="6" name="صورة 5" descr="8917.png"/>
          <p:cNvPicPr>
            <a:picLocks noChangeAspect="1"/>
          </p:cNvPicPr>
          <p:nvPr/>
        </p:nvPicPr>
        <p:blipFill>
          <a:blip r:embed="rId5" cstate="print"/>
          <a:stretch>
            <a:fillRect/>
          </a:stretch>
        </p:blipFill>
        <p:spPr>
          <a:xfrm>
            <a:off x="0" y="1916832"/>
            <a:ext cx="9144000" cy="4941168"/>
          </a:xfrm>
          <a:prstGeom prst="rect">
            <a:avLst/>
          </a:prstGeom>
        </p:spPr>
      </p:pic>
      <p:sp>
        <p:nvSpPr>
          <p:cNvPr id="7" name="Rectangle 1"/>
          <p:cNvSpPr>
            <a:spLocks noChangeArrowheads="1"/>
          </p:cNvSpPr>
          <p:nvPr/>
        </p:nvSpPr>
        <p:spPr bwMode="auto">
          <a:xfrm>
            <a:off x="755576" y="3136901"/>
            <a:ext cx="7569856"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ar-EG" sz="3200" b="1" dirty="0">
                <a:solidFill>
                  <a:srgbClr val="0000CC"/>
                </a:solidFill>
              </a:rPr>
              <a:t>رحيم: </a:t>
            </a:r>
            <a:r>
              <a:rPr lang="ar-EG" sz="3200" b="1" dirty="0"/>
              <a:t>خبر المبتدأ الثاني مرفوع، وعلامة رفعه </a:t>
            </a:r>
            <a:r>
              <a:rPr lang="ar-EG" sz="3200" dirty="0">
                <a:solidFill>
                  <a:schemeClr val="bg1">
                    <a:lumMod val="65000"/>
                  </a:schemeClr>
                </a:solidFill>
              </a:rPr>
              <a:t>.........................</a:t>
            </a:r>
            <a:r>
              <a:rPr lang="ar-EG" sz="3200" b="1" dirty="0"/>
              <a:t> والجملة الاسميّة (قلبها رحيم) في محل </a:t>
            </a:r>
            <a:r>
              <a:rPr lang="ar-EG" sz="3200" dirty="0">
                <a:solidFill>
                  <a:schemeClr val="bg1">
                    <a:lumMod val="65000"/>
                  </a:schemeClr>
                </a:solidFill>
              </a:rPr>
              <a:t>...............................</a:t>
            </a:r>
            <a:r>
              <a:rPr lang="ar-EG" sz="3200" b="1" dirty="0"/>
              <a:t> المبتدأ الأول (</a:t>
            </a:r>
            <a:r>
              <a:rPr lang="ar-EG" sz="3200" dirty="0">
                <a:solidFill>
                  <a:schemeClr val="bg1">
                    <a:lumMod val="65000"/>
                  </a:schemeClr>
                </a:solidFill>
              </a:rPr>
              <a:t>............................</a:t>
            </a:r>
            <a:r>
              <a:rPr lang="ar-EG" sz="3200" b="1" dirty="0"/>
              <a:t>).</a:t>
            </a:r>
            <a:endParaRPr lang="en-US" sz="3200" dirty="0"/>
          </a:p>
        </p:txBody>
      </p:sp>
      <p:sp>
        <p:nvSpPr>
          <p:cNvPr id="8" name="مربع نص 7"/>
          <p:cNvSpPr txBox="1"/>
          <p:nvPr/>
        </p:nvSpPr>
        <p:spPr>
          <a:xfrm>
            <a:off x="5107349" y="3625860"/>
            <a:ext cx="3281075" cy="523220"/>
          </a:xfrm>
          <a:prstGeom prst="rect">
            <a:avLst/>
          </a:prstGeom>
          <a:noFill/>
        </p:spPr>
        <p:txBody>
          <a:bodyPr wrap="square" rtlCol="1">
            <a:spAutoFit/>
          </a:bodyPr>
          <a:lstStyle/>
          <a:p>
            <a:pPr algn="ctr"/>
            <a:r>
              <a:rPr lang="ar-EG" sz="2800" b="1" dirty="0" smtClean="0">
                <a:solidFill>
                  <a:srgbClr val="FF0000"/>
                </a:solidFill>
              </a:rPr>
              <a:t>الضمة الظاهرة على آخر </a:t>
            </a:r>
            <a:endParaRPr lang="ar-SA" sz="2800" b="1" dirty="0">
              <a:solidFill>
                <a:srgbClr val="FF0000"/>
              </a:solidFill>
            </a:endParaRPr>
          </a:p>
        </p:txBody>
      </p:sp>
      <p:sp>
        <p:nvSpPr>
          <p:cNvPr id="9" name="مربع نص 8"/>
          <p:cNvSpPr txBox="1"/>
          <p:nvPr/>
        </p:nvSpPr>
        <p:spPr>
          <a:xfrm>
            <a:off x="4139952" y="4005064"/>
            <a:ext cx="3281075" cy="584775"/>
          </a:xfrm>
          <a:prstGeom prst="rect">
            <a:avLst/>
          </a:prstGeom>
          <a:noFill/>
        </p:spPr>
        <p:txBody>
          <a:bodyPr wrap="square" rtlCol="1">
            <a:spAutoFit/>
          </a:bodyPr>
          <a:lstStyle/>
          <a:p>
            <a:pPr algn="ctr"/>
            <a:r>
              <a:rPr lang="ar-EG" sz="3200" b="1" dirty="0" smtClean="0">
                <a:solidFill>
                  <a:srgbClr val="FF0000"/>
                </a:solidFill>
              </a:rPr>
              <a:t>رفع خبر </a:t>
            </a:r>
            <a:endParaRPr lang="ar-SA" sz="3200" b="1" dirty="0">
              <a:solidFill>
                <a:srgbClr val="FF0000"/>
              </a:solidFill>
            </a:endParaRPr>
          </a:p>
        </p:txBody>
      </p:sp>
      <p:sp>
        <p:nvSpPr>
          <p:cNvPr id="10" name="مربع نص 9"/>
          <p:cNvSpPr txBox="1"/>
          <p:nvPr/>
        </p:nvSpPr>
        <p:spPr>
          <a:xfrm>
            <a:off x="6012161" y="4581128"/>
            <a:ext cx="1368152" cy="584775"/>
          </a:xfrm>
          <a:prstGeom prst="rect">
            <a:avLst/>
          </a:prstGeom>
          <a:noFill/>
        </p:spPr>
        <p:txBody>
          <a:bodyPr wrap="square" rtlCol="1">
            <a:spAutoFit/>
          </a:bodyPr>
          <a:lstStyle/>
          <a:p>
            <a:pPr algn="ctr"/>
            <a:r>
              <a:rPr lang="ar-EG" sz="3200" b="1" dirty="0" smtClean="0">
                <a:solidFill>
                  <a:srgbClr val="FF0000"/>
                </a:solidFill>
              </a:rPr>
              <a:t>الأم</a:t>
            </a:r>
            <a:endParaRPr lang="ar-SA" sz="3200" b="1" dirty="0">
              <a:solidFill>
                <a:srgbClr val="FF0000"/>
              </a:solidFill>
            </a:endParaRPr>
          </a:p>
        </p:txBody>
      </p:sp>
    </p:spTree>
  </p:cSld>
  <p:clrMapOvr>
    <a:masterClrMapping/>
  </p:clrMapOvr>
  <p:transition>
    <p:wipe/>
    <p:sndAc>
      <p:stSnd>
        <p:snd r:embed="rId2" name="BONGO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995 - sci fi chirp.wav"/>
                                        </p:tgtEl>
                                      </p:cMediaNode>
                                    </p:audio>
                                  </p:sub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145">
                                          <p:stCondLst>
                                            <p:cond delay="0"/>
                                          </p:stCondLst>
                                        </p:cTn>
                                        <p:tgtEl>
                                          <p:spTgt spid="8"/>
                                        </p:tgtEl>
                                      </p:cBhvr>
                                    </p:animEffect>
                                    <p:anim calcmode="lin" valueType="num">
                                      <p:cBhvr>
                                        <p:cTn id="16" dur="456"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7" dur="16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8" dur="166" tmFilter="0, 0; 0.125,0.2665; 0.25,0.4; 0.375,0.465; 0.5,0.5;  0.625,0.535; 0.75,0.6; 0.875,0.7335; 1,1">
                                          <p:stCondLst>
                                            <p:cond delay="166"/>
                                          </p:stCondLst>
                                        </p:cTn>
                                        <p:tgtEl>
                                          <p:spTgt spid="8"/>
                                        </p:tgtEl>
                                        <p:attrNameLst>
                                          <p:attrName>ppt_y</p:attrName>
                                        </p:attrNameLst>
                                      </p:cBhvr>
                                      <p:tavLst>
                                        <p:tav tm="0" fmla="#ppt_y-sin(pi*$)/9">
                                          <p:val>
                                            <p:fltVal val="0"/>
                                          </p:val>
                                        </p:tav>
                                        <p:tav tm="100000">
                                          <p:val>
                                            <p:fltVal val="1"/>
                                          </p:val>
                                        </p:tav>
                                      </p:tavLst>
                                    </p:anim>
                                    <p:anim calcmode="lin" valueType="num">
                                      <p:cBhvr>
                                        <p:cTn id="19" dur="83" tmFilter="0, 0; 0.125,0.2665; 0.25,0.4; 0.375,0.465; 0.5,0.5;  0.625,0.535; 0.75,0.6; 0.875,0.7335; 1,1">
                                          <p:stCondLst>
                                            <p:cond delay="331"/>
                                          </p:stCondLst>
                                        </p:cTn>
                                        <p:tgtEl>
                                          <p:spTgt spid="8"/>
                                        </p:tgtEl>
                                        <p:attrNameLst>
                                          <p:attrName>ppt_y</p:attrName>
                                        </p:attrNameLst>
                                      </p:cBhvr>
                                      <p:tavLst>
                                        <p:tav tm="0" fmla="#ppt_y-sin(pi*$)/27">
                                          <p:val>
                                            <p:fltVal val="0"/>
                                          </p:val>
                                        </p:tav>
                                        <p:tav tm="100000">
                                          <p:val>
                                            <p:fltVal val="1"/>
                                          </p:val>
                                        </p:tav>
                                      </p:tavLst>
                                    </p:anim>
                                    <p:anim calcmode="lin" valueType="num">
                                      <p:cBhvr>
                                        <p:cTn id="20" dur="41" tmFilter="0, 0; 0.125,0.2665; 0.25,0.4; 0.375,0.465; 0.5,0.5;  0.625,0.535; 0.75,0.6; 0.875,0.7335; 1,1">
                                          <p:stCondLst>
                                            <p:cond delay="414"/>
                                          </p:stCondLst>
                                        </p:cTn>
                                        <p:tgtEl>
                                          <p:spTgt spid="8"/>
                                        </p:tgtEl>
                                        <p:attrNameLst>
                                          <p:attrName>ppt_y</p:attrName>
                                        </p:attrNameLst>
                                      </p:cBhvr>
                                      <p:tavLst>
                                        <p:tav tm="0" fmla="#ppt_y-sin(pi*$)/81">
                                          <p:val>
                                            <p:fltVal val="0"/>
                                          </p:val>
                                        </p:tav>
                                        <p:tav tm="100000">
                                          <p:val>
                                            <p:fltVal val="1"/>
                                          </p:val>
                                        </p:tav>
                                      </p:tavLst>
                                    </p:anim>
                                    <p:animScale>
                                      <p:cBhvr>
                                        <p:cTn id="21" dur="7">
                                          <p:stCondLst>
                                            <p:cond delay="163"/>
                                          </p:stCondLst>
                                        </p:cTn>
                                        <p:tgtEl>
                                          <p:spTgt spid="8"/>
                                        </p:tgtEl>
                                      </p:cBhvr>
                                      <p:to x="100000" y="60000"/>
                                    </p:animScale>
                                    <p:animScale>
                                      <p:cBhvr>
                                        <p:cTn id="22" dur="42" decel="50000">
                                          <p:stCondLst>
                                            <p:cond delay="169"/>
                                          </p:stCondLst>
                                        </p:cTn>
                                        <p:tgtEl>
                                          <p:spTgt spid="8"/>
                                        </p:tgtEl>
                                      </p:cBhvr>
                                      <p:to x="100000" y="100000"/>
                                    </p:animScale>
                                    <p:animScale>
                                      <p:cBhvr>
                                        <p:cTn id="23" dur="7">
                                          <p:stCondLst>
                                            <p:cond delay="328"/>
                                          </p:stCondLst>
                                        </p:cTn>
                                        <p:tgtEl>
                                          <p:spTgt spid="8"/>
                                        </p:tgtEl>
                                      </p:cBhvr>
                                      <p:to x="100000" y="80000"/>
                                    </p:animScale>
                                    <p:animScale>
                                      <p:cBhvr>
                                        <p:cTn id="24" dur="42" decel="50000">
                                          <p:stCondLst>
                                            <p:cond delay="335"/>
                                          </p:stCondLst>
                                        </p:cTn>
                                        <p:tgtEl>
                                          <p:spTgt spid="8"/>
                                        </p:tgtEl>
                                      </p:cBhvr>
                                      <p:to x="100000" y="100000"/>
                                    </p:animScale>
                                    <p:animScale>
                                      <p:cBhvr>
                                        <p:cTn id="25" dur="7">
                                          <p:stCondLst>
                                            <p:cond delay="411"/>
                                          </p:stCondLst>
                                        </p:cTn>
                                        <p:tgtEl>
                                          <p:spTgt spid="8"/>
                                        </p:tgtEl>
                                      </p:cBhvr>
                                      <p:to x="100000" y="90000"/>
                                    </p:animScale>
                                    <p:animScale>
                                      <p:cBhvr>
                                        <p:cTn id="26" dur="42" decel="50000">
                                          <p:stCondLst>
                                            <p:cond delay="417"/>
                                          </p:stCondLst>
                                        </p:cTn>
                                        <p:tgtEl>
                                          <p:spTgt spid="8"/>
                                        </p:tgtEl>
                                      </p:cBhvr>
                                      <p:to x="100000" y="100000"/>
                                    </p:animScale>
                                    <p:animScale>
                                      <p:cBhvr>
                                        <p:cTn id="27" dur="7">
                                          <p:stCondLst>
                                            <p:cond delay="452"/>
                                          </p:stCondLst>
                                        </p:cTn>
                                        <p:tgtEl>
                                          <p:spTgt spid="8"/>
                                        </p:tgtEl>
                                      </p:cBhvr>
                                      <p:to x="100000" y="95000"/>
                                    </p:animScale>
                                    <p:animScale>
                                      <p:cBhvr>
                                        <p:cTn id="28" dur="42" decel="50000">
                                          <p:stCondLst>
                                            <p:cond delay="459"/>
                                          </p:stCondLst>
                                        </p:cTn>
                                        <p:tgtEl>
                                          <p:spTgt spid="8"/>
                                        </p:tgtEl>
                                      </p:cBhvr>
                                      <p:to x="100000" y="100000"/>
                                    </p:animScale>
                                  </p:childTnLst>
                                  <p:subTnLst>
                                    <p:audio>
                                      <p:cMediaNode>
                                        <p:cTn display="0" masterRel="sameClick">
                                          <p:stCondLst>
                                            <p:cond evt="begin" delay="0">
                                              <p:tn val="13"/>
                                            </p:cond>
                                          </p:stCondLst>
                                          <p:endCondLst>
                                            <p:cond evt="onStopAudio" delay="0">
                                              <p:tgtEl>
                                                <p:sldTgt/>
                                              </p:tgtEl>
                                            </p:cond>
                                          </p:endCondLst>
                                        </p:cTn>
                                        <p:tgtEl>
                                          <p:sndTgt r:embed="rId4" name="1013 - sha-wapp.wav"/>
                                        </p:tgtEl>
                                      </p:cMediaNode>
                                    </p:audio>
                                  </p:sub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145">
                                          <p:stCondLst>
                                            <p:cond delay="0"/>
                                          </p:stCondLst>
                                        </p:cTn>
                                        <p:tgtEl>
                                          <p:spTgt spid="9"/>
                                        </p:tgtEl>
                                      </p:cBhvr>
                                    </p:animEffect>
                                    <p:anim calcmode="lin" valueType="num">
                                      <p:cBhvr>
                                        <p:cTn id="34" dur="456"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5" dur="166"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6" dur="166" tmFilter="0, 0; 0.125,0.2665; 0.25,0.4; 0.375,0.465; 0.5,0.5;  0.625,0.535; 0.75,0.6; 0.875,0.7335; 1,1">
                                          <p:stCondLst>
                                            <p:cond delay="166"/>
                                          </p:stCondLst>
                                        </p:cTn>
                                        <p:tgtEl>
                                          <p:spTgt spid="9"/>
                                        </p:tgtEl>
                                        <p:attrNameLst>
                                          <p:attrName>ppt_y</p:attrName>
                                        </p:attrNameLst>
                                      </p:cBhvr>
                                      <p:tavLst>
                                        <p:tav tm="0" fmla="#ppt_y-sin(pi*$)/9">
                                          <p:val>
                                            <p:fltVal val="0"/>
                                          </p:val>
                                        </p:tav>
                                        <p:tav tm="100000">
                                          <p:val>
                                            <p:fltVal val="1"/>
                                          </p:val>
                                        </p:tav>
                                      </p:tavLst>
                                    </p:anim>
                                    <p:anim calcmode="lin" valueType="num">
                                      <p:cBhvr>
                                        <p:cTn id="37" dur="83" tmFilter="0, 0; 0.125,0.2665; 0.25,0.4; 0.375,0.465; 0.5,0.5;  0.625,0.535; 0.75,0.6; 0.875,0.7335; 1,1">
                                          <p:stCondLst>
                                            <p:cond delay="331"/>
                                          </p:stCondLst>
                                        </p:cTn>
                                        <p:tgtEl>
                                          <p:spTgt spid="9"/>
                                        </p:tgtEl>
                                        <p:attrNameLst>
                                          <p:attrName>ppt_y</p:attrName>
                                        </p:attrNameLst>
                                      </p:cBhvr>
                                      <p:tavLst>
                                        <p:tav tm="0" fmla="#ppt_y-sin(pi*$)/27">
                                          <p:val>
                                            <p:fltVal val="0"/>
                                          </p:val>
                                        </p:tav>
                                        <p:tav tm="100000">
                                          <p:val>
                                            <p:fltVal val="1"/>
                                          </p:val>
                                        </p:tav>
                                      </p:tavLst>
                                    </p:anim>
                                    <p:anim calcmode="lin" valueType="num">
                                      <p:cBhvr>
                                        <p:cTn id="38" dur="41" tmFilter="0, 0; 0.125,0.2665; 0.25,0.4; 0.375,0.465; 0.5,0.5;  0.625,0.535; 0.75,0.6; 0.875,0.7335; 1,1">
                                          <p:stCondLst>
                                            <p:cond delay="414"/>
                                          </p:stCondLst>
                                        </p:cTn>
                                        <p:tgtEl>
                                          <p:spTgt spid="9"/>
                                        </p:tgtEl>
                                        <p:attrNameLst>
                                          <p:attrName>ppt_y</p:attrName>
                                        </p:attrNameLst>
                                      </p:cBhvr>
                                      <p:tavLst>
                                        <p:tav tm="0" fmla="#ppt_y-sin(pi*$)/81">
                                          <p:val>
                                            <p:fltVal val="0"/>
                                          </p:val>
                                        </p:tav>
                                        <p:tav tm="100000">
                                          <p:val>
                                            <p:fltVal val="1"/>
                                          </p:val>
                                        </p:tav>
                                      </p:tavLst>
                                    </p:anim>
                                    <p:animScale>
                                      <p:cBhvr>
                                        <p:cTn id="39" dur="7">
                                          <p:stCondLst>
                                            <p:cond delay="163"/>
                                          </p:stCondLst>
                                        </p:cTn>
                                        <p:tgtEl>
                                          <p:spTgt spid="9"/>
                                        </p:tgtEl>
                                      </p:cBhvr>
                                      <p:to x="100000" y="60000"/>
                                    </p:animScale>
                                    <p:animScale>
                                      <p:cBhvr>
                                        <p:cTn id="40" dur="42" decel="50000">
                                          <p:stCondLst>
                                            <p:cond delay="169"/>
                                          </p:stCondLst>
                                        </p:cTn>
                                        <p:tgtEl>
                                          <p:spTgt spid="9"/>
                                        </p:tgtEl>
                                      </p:cBhvr>
                                      <p:to x="100000" y="100000"/>
                                    </p:animScale>
                                    <p:animScale>
                                      <p:cBhvr>
                                        <p:cTn id="41" dur="7">
                                          <p:stCondLst>
                                            <p:cond delay="328"/>
                                          </p:stCondLst>
                                        </p:cTn>
                                        <p:tgtEl>
                                          <p:spTgt spid="9"/>
                                        </p:tgtEl>
                                      </p:cBhvr>
                                      <p:to x="100000" y="80000"/>
                                    </p:animScale>
                                    <p:animScale>
                                      <p:cBhvr>
                                        <p:cTn id="42" dur="42" decel="50000">
                                          <p:stCondLst>
                                            <p:cond delay="335"/>
                                          </p:stCondLst>
                                        </p:cTn>
                                        <p:tgtEl>
                                          <p:spTgt spid="9"/>
                                        </p:tgtEl>
                                      </p:cBhvr>
                                      <p:to x="100000" y="100000"/>
                                    </p:animScale>
                                    <p:animScale>
                                      <p:cBhvr>
                                        <p:cTn id="43" dur="7">
                                          <p:stCondLst>
                                            <p:cond delay="411"/>
                                          </p:stCondLst>
                                        </p:cTn>
                                        <p:tgtEl>
                                          <p:spTgt spid="9"/>
                                        </p:tgtEl>
                                      </p:cBhvr>
                                      <p:to x="100000" y="90000"/>
                                    </p:animScale>
                                    <p:animScale>
                                      <p:cBhvr>
                                        <p:cTn id="44" dur="42" decel="50000">
                                          <p:stCondLst>
                                            <p:cond delay="417"/>
                                          </p:stCondLst>
                                        </p:cTn>
                                        <p:tgtEl>
                                          <p:spTgt spid="9"/>
                                        </p:tgtEl>
                                      </p:cBhvr>
                                      <p:to x="100000" y="100000"/>
                                    </p:animScale>
                                    <p:animScale>
                                      <p:cBhvr>
                                        <p:cTn id="45" dur="7">
                                          <p:stCondLst>
                                            <p:cond delay="452"/>
                                          </p:stCondLst>
                                        </p:cTn>
                                        <p:tgtEl>
                                          <p:spTgt spid="9"/>
                                        </p:tgtEl>
                                      </p:cBhvr>
                                      <p:to x="100000" y="95000"/>
                                    </p:animScale>
                                    <p:animScale>
                                      <p:cBhvr>
                                        <p:cTn id="46" dur="42" decel="50000">
                                          <p:stCondLst>
                                            <p:cond delay="459"/>
                                          </p:stCondLst>
                                        </p:cTn>
                                        <p:tgtEl>
                                          <p:spTgt spid="9"/>
                                        </p:tgtEl>
                                      </p:cBhvr>
                                      <p:to x="100000" y="100000"/>
                                    </p:animScale>
                                  </p:childTnLst>
                                  <p:subTnLst>
                                    <p:audio>
                                      <p:cMediaNode>
                                        <p:cTn display="0" masterRel="sameClick">
                                          <p:stCondLst>
                                            <p:cond evt="begin" delay="0">
                                              <p:tn val="31"/>
                                            </p:cond>
                                          </p:stCondLst>
                                          <p:endCondLst>
                                            <p:cond evt="onStopAudio" delay="0">
                                              <p:tgtEl>
                                                <p:sldTgt/>
                                              </p:tgtEl>
                                            </p:cond>
                                          </p:endCondLst>
                                        </p:cTn>
                                        <p:tgtEl>
                                          <p:sndTgt r:embed="rId4" name="1013 - sha-wapp.wav"/>
                                        </p:tgtEl>
                                      </p:cMediaNode>
                                    </p:audio>
                                  </p:sub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down)">
                                      <p:cBhvr>
                                        <p:cTn id="51" dur="145">
                                          <p:stCondLst>
                                            <p:cond delay="0"/>
                                          </p:stCondLst>
                                        </p:cTn>
                                        <p:tgtEl>
                                          <p:spTgt spid="10"/>
                                        </p:tgtEl>
                                      </p:cBhvr>
                                    </p:animEffect>
                                    <p:anim calcmode="lin" valueType="num">
                                      <p:cBhvr>
                                        <p:cTn id="52" dur="456"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3" dur="166"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4" dur="166" tmFilter="0, 0; 0.125,0.2665; 0.25,0.4; 0.375,0.465; 0.5,0.5;  0.625,0.535; 0.75,0.6; 0.875,0.7335; 1,1">
                                          <p:stCondLst>
                                            <p:cond delay="166"/>
                                          </p:stCondLst>
                                        </p:cTn>
                                        <p:tgtEl>
                                          <p:spTgt spid="10"/>
                                        </p:tgtEl>
                                        <p:attrNameLst>
                                          <p:attrName>ppt_y</p:attrName>
                                        </p:attrNameLst>
                                      </p:cBhvr>
                                      <p:tavLst>
                                        <p:tav tm="0" fmla="#ppt_y-sin(pi*$)/9">
                                          <p:val>
                                            <p:fltVal val="0"/>
                                          </p:val>
                                        </p:tav>
                                        <p:tav tm="100000">
                                          <p:val>
                                            <p:fltVal val="1"/>
                                          </p:val>
                                        </p:tav>
                                      </p:tavLst>
                                    </p:anim>
                                    <p:anim calcmode="lin" valueType="num">
                                      <p:cBhvr>
                                        <p:cTn id="55" dur="83" tmFilter="0, 0; 0.125,0.2665; 0.25,0.4; 0.375,0.465; 0.5,0.5;  0.625,0.535; 0.75,0.6; 0.875,0.7335; 1,1">
                                          <p:stCondLst>
                                            <p:cond delay="331"/>
                                          </p:stCondLst>
                                        </p:cTn>
                                        <p:tgtEl>
                                          <p:spTgt spid="10"/>
                                        </p:tgtEl>
                                        <p:attrNameLst>
                                          <p:attrName>ppt_y</p:attrName>
                                        </p:attrNameLst>
                                      </p:cBhvr>
                                      <p:tavLst>
                                        <p:tav tm="0" fmla="#ppt_y-sin(pi*$)/27">
                                          <p:val>
                                            <p:fltVal val="0"/>
                                          </p:val>
                                        </p:tav>
                                        <p:tav tm="100000">
                                          <p:val>
                                            <p:fltVal val="1"/>
                                          </p:val>
                                        </p:tav>
                                      </p:tavLst>
                                    </p:anim>
                                    <p:anim calcmode="lin" valueType="num">
                                      <p:cBhvr>
                                        <p:cTn id="56" dur="41" tmFilter="0, 0; 0.125,0.2665; 0.25,0.4; 0.375,0.465; 0.5,0.5;  0.625,0.535; 0.75,0.6; 0.875,0.7335; 1,1">
                                          <p:stCondLst>
                                            <p:cond delay="414"/>
                                          </p:stCondLst>
                                        </p:cTn>
                                        <p:tgtEl>
                                          <p:spTgt spid="10"/>
                                        </p:tgtEl>
                                        <p:attrNameLst>
                                          <p:attrName>ppt_y</p:attrName>
                                        </p:attrNameLst>
                                      </p:cBhvr>
                                      <p:tavLst>
                                        <p:tav tm="0" fmla="#ppt_y-sin(pi*$)/81">
                                          <p:val>
                                            <p:fltVal val="0"/>
                                          </p:val>
                                        </p:tav>
                                        <p:tav tm="100000">
                                          <p:val>
                                            <p:fltVal val="1"/>
                                          </p:val>
                                        </p:tav>
                                      </p:tavLst>
                                    </p:anim>
                                    <p:animScale>
                                      <p:cBhvr>
                                        <p:cTn id="57" dur="7">
                                          <p:stCondLst>
                                            <p:cond delay="163"/>
                                          </p:stCondLst>
                                        </p:cTn>
                                        <p:tgtEl>
                                          <p:spTgt spid="10"/>
                                        </p:tgtEl>
                                      </p:cBhvr>
                                      <p:to x="100000" y="60000"/>
                                    </p:animScale>
                                    <p:animScale>
                                      <p:cBhvr>
                                        <p:cTn id="58" dur="42" decel="50000">
                                          <p:stCondLst>
                                            <p:cond delay="169"/>
                                          </p:stCondLst>
                                        </p:cTn>
                                        <p:tgtEl>
                                          <p:spTgt spid="10"/>
                                        </p:tgtEl>
                                      </p:cBhvr>
                                      <p:to x="100000" y="100000"/>
                                    </p:animScale>
                                    <p:animScale>
                                      <p:cBhvr>
                                        <p:cTn id="59" dur="7">
                                          <p:stCondLst>
                                            <p:cond delay="328"/>
                                          </p:stCondLst>
                                        </p:cTn>
                                        <p:tgtEl>
                                          <p:spTgt spid="10"/>
                                        </p:tgtEl>
                                      </p:cBhvr>
                                      <p:to x="100000" y="80000"/>
                                    </p:animScale>
                                    <p:animScale>
                                      <p:cBhvr>
                                        <p:cTn id="60" dur="42" decel="50000">
                                          <p:stCondLst>
                                            <p:cond delay="335"/>
                                          </p:stCondLst>
                                        </p:cTn>
                                        <p:tgtEl>
                                          <p:spTgt spid="10"/>
                                        </p:tgtEl>
                                      </p:cBhvr>
                                      <p:to x="100000" y="100000"/>
                                    </p:animScale>
                                    <p:animScale>
                                      <p:cBhvr>
                                        <p:cTn id="61" dur="7">
                                          <p:stCondLst>
                                            <p:cond delay="411"/>
                                          </p:stCondLst>
                                        </p:cTn>
                                        <p:tgtEl>
                                          <p:spTgt spid="10"/>
                                        </p:tgtEl>
                                      </p:cBhvr>
                                      <p:to x="100000" y="90000"/>
                                    </p:animScale>
                                    <p:animScale>
                                      <p:cBhvr>
                                        <p:cTn id="62" dur="42" decel="50000">
                                          <p:stCondLst>
                                            <p:cond delay="417"/>
                                          </p:stCondLst>
                                        </p:cTn>
                                        <p:tgtEl>
                                          <p:spTgt spid="10"/>
                                        </p:tgtEl>
                                      </p:cBhvr>
                                      <p:to x="100000" y="100000"/>
                                    </p:animScale>
                                    <p:animScale>
                                      <p:cBhvr>
                                        <p:cTn id="63" dur="7">
                                          <p:stCondLst>
                                            <p:cond delay="452"/>
                                          </p:stCondLst>
                                        </p:cTn>
                                        <p:tgtEl>
                                          <p:spTgt spid="10"/>
                                        </p:tgtEl>
                                      </p:cBhvr>
                                      <p:to x="100000" y="95000"/>
                                    </p:animScale>
                                    <p:animScale>
                                      <p:cBhvr>
                                        <p:cTn id="64" dur="42" decel="50000">
                                          <p:stCondLst>
                                            <p:cond delay="459"/>
                                          </p:stCondLst>
                                        </p:cTn>
                                        <p:tgtEl>
                                          <p:spTgt spid="10"/>
                                        </p:tgtEl>
                                      </p:cBhvr>
                                      <p:to x="100000" y="100000"/>
                                    </p:animScale>
                                  </p:childTnLst>
                                  <p:subTnLst>
                                    <p:audio>
                                      <p:cMediaNode>
                                        <p:cTn display="0" masterRel="sameClick">
                                          <p:stCondLst>
                                            <p:cond evt="begin" delay="0">
                                              <p:tn val="49"/>
                                            </p:cond>
                                          </p:stCondLst>
                                          <p:endCondLst>
                                            <p:cond evt="onStopAudio" delay="0">
                                              <p:tgtEl>
                                                <p:sldTgt/>
                                              </p:tgtEl>
                                            </p:cond>
                                          </p:endCondLst>
                                        </p:cTn>
                                        <p:tgtEl>
                                          <p:sndTgt r:embed="rId4" name="1013 - sha-wap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0" y="1397000"/>
          <a:ext cx="9144000" cy="5461002"/>
        </p:xfrm>
        <a:graphic>
          <a:graphicData uri="http://schemas.openxmlformats.org/drawingml/2006/table">
            <a:tbl>
              <a:tblPr rtl="1" firstRow="1" bandRow="1">
                <a:tableStyleId>{5C22544A-7EE6-4342-B048-85BDC9FD1C3A}</a:tableStyleId>
              </a:tblPr>
              <a:tblGrid>
                <a:gridCol w="617694"/>
                <a:gridCol w="2579258"/>
                <a:gridCol w="1959568"/>
                <a:gridCol w="2026568"/>
                <a:gridCol w="1960912"/>
              </a:tblGrid>
              <a:tr h="606778">
                <a:tc rowSpan="2">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3500000" scaled="1"/>
                      <a:tileRect/>
                    </a:gradFill>
                  </a:tcPr>
                </a:tc>
                <a:tc rowSpan="2">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3500000" scaled="1"/>
                      <a:tileRect/>
                    </a:gradFill>
                  </a:tcPr>
                </a:tc>
                <a:tc gridSpan="3">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3500000" scaled="1"/>
                      <a:tileRect/>
                    </a:gradFill>
                  </a:tcPr>
                </a:tc>
                <a:tc hMerge="1">
                  <a:txBody>
                    <a:bodyPr/>
                    <a:lstStyle/>
                    <a:p>
                      <a:pPr rtl="1"/>
                      <a:endParaRPr lang="ar-SA" dirty="0"/>
                    </a:p>
                  </a:txBody>
                  <a:tcPr/>
                </a:tc>
                <a:tc hMerge="1">
                  <a:txBody>
                    <a:bodyPr/>
                    <a:lstStyle/>
                    <a:p>
                      <a:pPr rtl="1"/>
                      <a:endParaRPr lang="ar-SA" dirty="0"/>
                    </a:p>
                  </a:txBody>
                  <a:tcPr/>
                </a:tc>
              </a:tr>
              <a:tr h="606778">
                <a:tc vMerge="1">
                  <a:txBody>
                    <a:bodyPr/>
                    <a:lstStyle/>
                    <a:p>
                      <a:pPr rtl="1"/>
                      <a:endParaRPr lang="ar-SA" dirty="0"/>
                    </a:p>
                  </a:txBody>
                  <a:tcPr/>
                </a:tc>
                <a:tc vMerge="1">
                  <a:txBody>
                    <a:bodyPr/>
                    <a:lstStyle/>
                    <a:p>
                      <a:pPr rtl="1"/>
                      <a:endParaRPr lang="ar-SA" dirty="0"/>
                    </a:p>
                  </a:txBody>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3500000" scaled="1"/>
                      <a:tileRect/>
                    </a:gradFill>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3500000" scaled="1"/>
                      <a:tileRect/>
                    </a:gradFill>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3500000" scaled="1"/>
                      <a:tileRect/>
                    </a:gradFill>
                  </a:tcPr>
                </a:tc>
              </a:tr>
              <a:tr h="606778">
                <a:tc>
                  <a:txBody>
                    <a:bodyPr/>
                    <a:lstStyle/>
                    <a:p>
                      <a:pPr rtl="1"/>
                      <a:endParaRPr lang="ar-SA" dirty="0"/>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8900000" scaled="1"/>
                      <a:tileRect/>
                    </a:gradFill>
                  </a:tcPr>
                </a:tc>
                <a:tc>
                  <a:txBody>
                    <a:bodyPr/>
                    <a:lstStyle/>
                    <a:p>
                      <a:pPr rtl="1"/>
                      <a:endParaRPr lang="ar-SA" dirty="0"/>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8900000" scaled="1"/>
                      <a:tileRect/>
                    </a:gradFill>
                  </a:tcPr>
                </a:tc>
                <a:tc>
                  <a:txBody>
                    <a:bodyPr/>
                    <a:lstStyle/>
                    <a:p>
                      <a:pPr rtl="1"/>
                      <a:endParaRPr lang="ar-SA" dirty="0"/>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8900000" scaled="1"/>
                      <a:tileRect/>
                    </a:gradFill>
                  </a:tcPr>
                </a:tc>
                <a:tc>
                  <a:txBody>
                    <a:bodyPr/>
                    <a:lstStyle/>
                    <a:p>
                      <a:pPr rtl="1"/>
                      <a:endParaRPr lang="ar-SA" dirty="0"/>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8900000" scaled="1"/>
                      <a:tileRect/>
                    </a:gradFill>
                  </a:tcPr>
                </a:tc>
                <a:tc>
                  <a:txBody>
                    <a:bodyPr/>
                    <a:lstStyle/>
                    <a:p>
                      <a:pPr rtl="1"/>
                      <a:endParaRPr lang="ar-SA" dirty="0"/>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8900000" scaled="1"/>
                      <a:tileRect/>
                    </a:gradFill>
                  </a:tcPr>
                </a:tc>
              </a:tr>
              <a:tr h="606778">
                <a:tc>
                  <a:txBody>
                    <a:bodyPr/>
                    <a:lstStyle/>
                    <a:p>
                      <a:pPr rtl="1"/>
                      <a:endParaRPr lang="ar-SA" dirty="0"/>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8900000" scaled="1"/>
                      <a:tileRect/>
                    </a:gradFill>
                  </a:tcPr>
                </a:tc>
                <a:tc>
                  <a:txBody>
                    <a:bodyPr/>
                    <a:lstStyle/>
                    <a:p>
                      <a:pPr rtl="1"/>
                      <a:endParaRPr lang="ar-SA" dirty="0"/>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8900000" scaled="1"/>
                      <a:tileRect/>
                    </a:gradFill>
                  </a:tcPr>
                </a:tc>
                <a:tc>
                  <a:txBody>
                    <a:bodyPr/>
                    <a:lstStyle/>
                    <a:p>
                      <a:pPr rtl="1"/>
                      <a:endParaRPr lang="ar-SA" dirty="0"/>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8900000" scaled="1"/>
                      <a:tileRect/>
                    </a:gradFill>
                  </a:tcPr>
                </a:tc>
                <a:tc>
                  <a:txBody>
                    <a:bodyPr/>
                    <a:lstStyle/>
                    <a:p>
                      <a:pPr rtl="1"/>
                      <a:endParaRPr lang="ar-SA" dirty="0"/>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8900000" scaled="1"/>
                      <a:tileRect/>
                    </a:gradFill>
                  </a:tcPr>
                </a:tc>
                <a:tc>
                  <a:txBody>
                    <a:bodyPr/>
                    <a:lstStyle/>
                    <a:p>
                      <a:pPr rtl="1"/>
                      <a:endParaRPr lang="ar-SA" dirty="0"/>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8900000" scaled="1"/>
                      <a:tileRect/>
                    </a:gradFill>
                  </a:tcPr>
                </a:tc>
              </a:tr>
              <a:tr h="606778">
                <a:tc>
                  <a:txBody>
                    <a:bodyPr/>
                    <a:lstStyle/>
                    <a:p>
                      <a:pPr rtl="1"/>
                      <a:endParaRPr lang="ar-SA" dirty="0"/>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8900000" scaled="1"/>
                      <a:tileRect/>
                    </a:gradFill>
                  </a:tcPr>
                </a:tc>
                <a:tc>
                  <a:txBody>
                    <a:bodyPr/>
                    <a:lstStyle/>
                    <a:p>
                      <a:pPr rtl="1"/>
                      <a:endParaRPr lang="ar-SA" dirty="0"/>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8900000" scaled="1"/>
                      <a:tileRect/>
                    </a:gradFill>
                  </a:tcPr>
                </a:tc>
                <a:tc>
                  <a:txBody>
                    <a:bodyPr/>
                    <a:lstStyle/>
                    <a:p>
                      <a:pPr rtl="1"/>
                      <a:endParaRPr lang="ar-SA" dirty="0"/>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8900000" scaled="1"/>
                      <a:tileRect/>
                    </a:gradFill>
                  </a:tcPr>
                </a:tc>
                <a:tc>
                  <a:txBody>
                    <a:bodyPr/>
                    <a:lstStyle/>
                    <a:p>
                      <a:pPr rtl="1"/>
                      <a:endParaRPr lang="ar-SA" dirty="0"/>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8900000" scaled="1"/>
                      <a:tileRect/>
                    </a:gradFill>
                  </a:tcPr>
                </a:tc>
                <a:tc>
                  <a:txBody>
                    <a:bodyPr/>
                    <a:lstStyle/>
                    <a:p>
                      <a:pPr rtl="1"/>
                      <a:endParaRPr lang="ar-SA" dirty="0"/>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8900000" scaled="1"/>
                      <a:tileRect/>
                    </a:gradFill>
                  </a:tcPr>
                </a:tc>
              </a:tr>
              <a:tr h="606778">
                <a:tc>
                  <a:txBody>
                    <a:bodyPr/>
                    <a:lstStyle/>
                    <a:p>
                      <a:pPr rtl="1"/>
                      <a:endParaRPr lang="ar-SA" dirty="0"/>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8900000" scaled="1"/>
                      <a:tileRect/>
                    </a:gradFill>
                  </a:tcPr>
                </a:tc>
                <a:tc>
                  <a:txBody>
                    <a:bodyPr/>
                    <a:lstStyle/>
                    <a:p>
                      <a:pPr rtl="1"/>
                      <a:endParaRPr lang="ar-SA" dirty="0"/>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8900000" scaled="1"/>
                      <a:tileRect/>
                    </a:gradFill>
                  </a:tcPr>
                </a:tc>
                <a:tc>
                  <a:txBody>
                    <a:bodyPr/>
                    <a:lstStyle/>
                    <a:p>
                      <a:pPr rtl="1"/>
                      <a:endParaRPr lang="ar-SA" dirty="0"/>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8900000" scaled="1"/>
                      <a:tileRect/>
                    </a:gradFill>
                  </a:tcPr>
                </a:tc>
                <a:tc>
                  <a:txBody>
                    <a:bodyPr/>
                    <a:lstStyle/>
                    <a:p>
                      <a:pPr rtl="1"/>
                      <a:endParaRPr lang="ar-SA" dirty="0"/>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8900000" scaled="1"/>
                      <a:tileRect/>
                    </a:gradFill>
                  </a:tcPr>
                </a:tc>
                <a:tc>
                  <a:txBody>
                    <a:bodyPr/>
                    <a:lstStyle/>
                    <a:p>
                      <a:pPr rtl="1"/>
                      <a:endParaRPr lang="ar-SA" dirty="0"/>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8900000" scaled="1"/>
                      <a:tileRect/>
                    </a:gradFill>
                  </a:tcPr>
                </a:tc>
              </a:tr>
              <a:tr h="606778">
                <a:tc>
                  <a:txBody>
                    <a:bodyPr/>
                    <a:lstStyle/>
                    <a:p>
                      <a:pPr rtl="1"/>
                      <a:endParaRPr lang="ar-SA" dirty="0"/>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8900000" scaled="1"/>
                      <a:tileRect/>
                    </a:gradFill>
                  </a:tcPr>
                </a:tc>
                <a:tc>
                  <a:txBody>
                    <a:bodyPr/>
                    <a:lstStyle/>
                    <a:p>
                      <a:pPr rtl="1"/>
                      <a:endParaRPr lang="ar-SA" dirty="0"/>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8900000" scaled="1"/>
                      <a:tileRect/>
                    </a:gradFill>
                  </a:tcPr>
                </a:tc>
                <a:tc>
                  <a:txBody>
                    <a:bodyPr/>
                    <a:lstStyle/>
                    <a:p>
                      <a:pPr rtl="1"/>
                      <a:endParaRPr lang="ar-SA" dirty="0"/>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8900000" scaled="1"/>
                      <a:tileRect/>
                    </a:gradFill>
                  </a:tcPr>
                </a:tc>
                <a:tc>
                  <a:txBody>
                    <a:bodyPr/>
                    <a:lstStyle/>
                    <a:p>
                      <a:pPr rtl="1"/>
                      <a:endParaRPr lang="ar-SA" dirty="0"/>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8900000" scaled="1"/>
                      <a:tileRect/>
                    </a:gradFill>
                  </a:tcPr>
                </a:tc>
                <a:tc>
                  <a:txBody>
                    <a:bodyPr/>
                    <a:lstStyle/>
                    <a:p>
                      <a:pPr rtl="1"/>
                      <a:endParaRPr lang="ar-SA" dirty="0"/>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8900000" scaled="1"/>
                      <a:tileRect/>
                    </a:gradFill>
                  </a:tcPr>
                </a:tc>
              </a:tr>
              <a:tr h="606778">
                <a:tc>
                  <a:txBody>
                    <a:bodyPr/>
                    <a:lstStyle/>
                    <a:p>
                      <a:pPr rtl="1"/>
                      <a:endParaRPr lang="ar-SA" dirty="0"/>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8900000" scaled="1"/>
                      <a:tileRect/>
                    </a:gradFill>
                  </a:tcPr>
                </a:tc>
                <a:tc>
                  <a:txBody>
                    <a:bodyPr/>
                    <a:lstStyle/>
                    <a:p>
                      <a:pPr rtl="1"/>
                      <a:endParaRPr lang="ar-SA" dirty="0"/>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8900000" scaled="1"/>
                      <a:tileRect/>
                    </a:gradFill>
                  </a:tcPr>
                </a:tc>
                <a:tc>
                  <a:txBody>
                    <a:bodyPr/>
                    <a:lstStyle/>
                    <a:p>
                      <a:pPr rtl="1"/>
                      <a:endParaRPr lang="ar-SA" dirty="0"/>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8900000" scaled="1"/>
                      <a:tileRect/>
                    </a:gradFill>
                  </a:tcPr>
                </a:tc>
                <a:tc>
                  <a:txBody>
                    <a:bodyPr/>
                    <a:lstStyle/>
                    <a:p>
                      <a:pPr rtl="1"/>
                      <a:endParaRPr lang="ar-SA" dirty="0"/>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8900000" scaled="1"/>
                      <a:tileRect/>
                    </a:gradFill>
                  </a:tcPr>
                </a:tc>
                <a:tc>
                  <a:txBody>
                    <a:bodyPr/>
                    <a:lstStyle/>
                    <a:p>
                      <a:pPr rtl="1"/>
                      <a:endParaRPr lang="ar-SA" dirty="0"/>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8900000" scaled="1"/>
                      <a:tileRect/>
                    </a:gradFill>
                  </a:tcPr>
                </a:tc>
              </a:tr>
              <a:tr h="606778">
                <a:tc>
                  <a:txBody>
                    <a:bodyPr/>
                    <a:lstStyle/>
                    <a:p>
                      <a:pPr rtl="1"/>
                      <a:endParaRPr lang="ar-SA" dirty="0"/>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8900000" scaled="1"/>
                      <a:tileRect/>
                    </a:gradFill>
                  </a:tcPr>
                </a:tc>
                <a:tc>
                  <a:txBody>
                    <a:bodyPr/>
                    <a:lstStyle/>
                    <a:p>
                      <a:pPr rtl="1"/>
                      <a:endParaRPr lang="ar-SA" dirty="0"/>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8900000" scaled="1"/>
                      <a:tileRect/>
                    </a:gradFill>
                  </a:tcPr>
                </a:tc>
                <a:tc>
                  <a:txBody>
                    <a:bodyPr/>
                    <a:lstStyle/>
                    <a:p>
                      <a:pPr rtl="1"/>
                      <a:endParaRPr lang="ar-SA" dirty="0"/>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8900000" scaled="1"/>
                      <a:tileRect/>
                    </a:gradFill>
                  </a:tcPr>
                </a:tc>
                <a:tc>
                  <a:txBody>
                    <a:bodyPr/>
                    <a:lstStyle/>
                    <a:p>
                      <a:pPr rtl="1"/>
                      <a:endParaRPr lang="ar-SA" dirty="0"/>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8900000" scaled="1"/>
                      <a:tileRect/>
                    </a:gradFill>
                  </a:tcPr>
                </a:tc>
                <a:tc>
                  <a:txBody>
                    <a:bodyPr/>
                    <a:lstStyle/>
                    <a:p>
                      <a:pPr rtl="1"/>
                      <a:endParaRPr lang="ar-SA" dirty="0"/>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8900000" scaled="1"/>
                      <a:tileRect/>
                    </a:gradFill>
                  </a:tcPr>
                </a:tc>
              </a:tr>
            </a:tbl>
          </a:graphicData>
        </a:graphic>
      </p:graphicFrame>
      <p:sp>
        <p:nvSpPr>
          <p:cNvPr id="3" name="مستطيل 2"/>
          <p:cNvSpPr/>
          <p:nvPr/>
        </p:nvSpPr>
        <p:spPr>
          <a:xfrm>
            <a:off x="8713324" y="1558533"/>
            <a:ext cx="314510" cy="523220"/>
          </a:xfrm>
          <a:prstGeom prst="rect">
            <a:avLst/>
          </a:prstGeom>
        </p:spPr>
        <p:txBody>
          <a:bodyPr wrap="none">
            <a:spAutoFit/>
          </a:bodyPr>
          <a:lstStyle/>
          <a:p>
            <a:r>
              <a:rPr lang="ar-EG" sz="2800" b="1" dirty="0"/>
              <a:t>م</a:t>
            </a:r>
            <a:endParaRPr lang="ar-SA" sz="2800" dirty="0"/>
          </a:p>
        </p:txBody>
      </p:sp>
      <p:sp>
        <p:nvSpPr>
          <p:cNvPr id="4" name="مستطيل 3"/>
          <p:cNvSpPr/>
          <p:nvPr/>
        </p:nvSpPr>
        <p:spPr>
          <a:xfrm>
            <a:off x="6925706" y="1743199"/>
            <a:ext cx="814646" cy="461665"/>
          </a:xfrm>
          <a:prstGeom prst="rect">
            <a:avLst/>
          </a:prstGeom>
        </p:spPr>
        <p:txBody>
          <a:bodyPr wrap="none">
            <a:spAutoFit/>
          </a:bodyPr>
          <a:lstStyle/>
          <a:p>
            <a:r>
              <a:rPr lang="ar-EG" sz="2400" b="1" dirty="0" smtClean="0"/>
              <a:t>الجملة</a:t>
            </a:r>
            <a:endParaRPr lang="ar-SA" sz="2400" dirty="0"/>
          </a:p>
        </p:txBody>
      </p:sp>
      <p:sp>
        <p:nvSpPr>
          <p:cNvPr id="5" name="مستطيل 4"/>
          <p:cNvSpPr/>
          <p:nvPr/>
        </p:nvSpPr>
        <p:spPr>
          <a:xfrm>
            <a:off x="8664152" y="2566645"/>
            <a:ext cx="444352" cy="646331"/>
          </a:xfrm>
          <a:prstGeom prst="rect">
            <a:avLst/>
          </a:prstGeom>
        </p:spPr>
        <p:txBody>
          <a:bodyPr wrap="none">
            <a:spAutoFit/>
          </a:bodyPr>
          <a:lstStyle/>
          <a:p>
            <a:r>
              <a:rPr lang="ar-EG" sz="3600" b="1" dirty="0" smtClean="0"/>
              <a:t>1</a:t>
            </a:r>
            <a:endParaRPr lang="ar-SA" sz="3600" dirty="0"/>
          </a:p>
        </p:txBody>
      </p:sp>
      <p:sp>
        <p:nvSpPr>
          <p:cNvPr id="6" name="مستطيل 5"/>
          <p:cNvSpPr/>
          <p:nvPr/>
        </p:nvSpPr>
        <p:spPr>
          <a:xfrm>
            <a:off x="8664152" y="3214717"/>
            <a:ext cx="444352" cy="646331"/>
          </a:xfrm>
          <a:prstGeom prst="rect">
            <a:avLst/>
          </a:prstGeom>
        </p:spPr>
        <p:txBody>
          <a:bodyPr wrap="none">
            <a:spAutoFit/>
          </a:bodyPr>
          <a:lstStyle/>
          <a:p>
            <a:r>
              <a:rPr lang="ar-EG" sz="3600" b="1" dirty="0" smtClean="0"/>
              <a:t>2</a:t>
            </a:r>
            <a:endParaRPr lang="ar-SA" sz="3600" dirty="0"/>
          </a:p>
        </p:txBody>
      </p:sp>
      <p:sp>
        <p:nvSpPr>
          <p:cNvPr id="7" name="مستطيل 6"/>
          <p:cNvSpPr/>
          <p:nvPr/>
        </p:nvSpPr>
        <p:spPr>
          <a:xfrm>
            <a:off x="8664152" y="3862789"/>
            <a:ext cx="444352" cy="646331"/>
          </a:xfrm>
          <a:prstGeom prst="rect">
            <a:avLst/>
          </a:prstGeom>
        </p:spPr>
        <p:txBody>
          <a:bodyPr wrap="none">
            <a:spAutoFit/>
          </a:bodyPr>
          <a:lstStyle/>
          <a:p>
            <a:r>
              <a:rPr lang="ar-EG" sz="3600" b="1" dirty="0" smtClean="0"/>
              <a:t>3</a:t>
            </a:r>
            <a:endParaRPr lang="ar-SA" sz="3600" dirty="0"/>
          </a:p>
        </p:txBody>
      </p:sp>
      <p:sp>
        <p:nvSpPr>
          <p:cNvPr id="8" name="مستطيل 7"/>
          <p:cNvSpPr/>
          <p:nvPr/>
        </p:nvSpPr>
        <p:spPr>
          <a:xfrm>
            <a:off x="8664152" y="4438853"/>
            <a:ext cx="444352" cy="646331"/>
          </a:xfrm>
          <a:prstGeom prst="rect">
            <a:avLst/>
          </a:prstGeom>
        </p:spPr>
        <p:txBody>
          <a:bodyPr wrap="none">
            <a:spAutoFit/>
          </a:bodyPr>
          <a:lstStyle/>
          <a:p>
            <a:r>
              <a:rPr lang="ar-EG" sz="3600" b="1" dirty="0" smtClean="0"/>
              <a:t>4</a:t>
            </a:r>
            <a:endParaRPr lang="ar-SA" sz="3600" dirty="0"/>
          </a:p>
        </p:txBody>
      </p:sp>
      <p:sp>
        <p:nvSpPr>
          <p:cNvPr id="9" name="مستطيل 8"/>
          <p:cNvSpPr/>
          <p:nvPr/>
        </p:nvSpPr>
        <p:spPr>
          <a:xfrm>
            <a:off x="8664152" y="5014917"/>
            <a:ext cx="444352" cy="646331"/>
          </a:xfrm>
          <a:prstGeom prst="rect">
            <a:avLst/>
          </a:prstGeom>
        </p:spPr>
        <p:txBody>
          <a:bodyPr wrap="none">
            <a:spAutoFit/>
          </a:bodyPr>
          <a:lstStyle/>
          <a:p>
            <a:r>
              <a:rPr lang="ar-EG" sz="3600" b="1" dirty="0" smtClean="0"/>
              <a:t>5</a:t>
            </a:r>
            <a:endParaRPr lang="ar-SA" sz="3600" dirty="0"/>
          </a:p>
        </p:txBody>
      </p:sp>
      <p:sp>
        <p:nvSpPr>
          <p:cNvPr id="10" name="مستطيل 9"/>
          <p:cNvSpPr/>
          <p:nvPr/>
        </p:nvSpPr>
        <p:spPr>
          <a:xfrm>
            <a:off x="8664152" y="5662989"/>
            <a:ext cx="444352" cy="646331"/>
          </a:xfrm>
          <a:prstGeom prst="rect">
            <a:avLst/>
          </a:prstGeom>
        </p:spPr>
        <p:txBody>
          <a:bodyPr wrap="none">
            <a:spAutoFit/>
          </a:bodyPr>
          <a:lstStyle/>
          <a:p>
            <a:r>
              <a:rPr lang="ar-EG" sz="3600" b="1" dirty="0" smtClean="0"/>
              <a:t>6</a:t>
            </a:r>
            <a:endParaRPr lang="ar-SA" sz="3600" dirty="0"/>
          </a:p>
        </p:txBody>
      </p:sp>
      <p:sp>
        <p:nvSpPr>
          <p:cNvPr id="11" name="مستطيل 10"/>
          <p:cNvSpPr/>
          <p:nvPr/>
        </p:nvSpPr>
        <p:spPr>
          <a:xfrm>
            <a:off x="8664152" y="6311061"/>
            <a:ext cx="444352" cy="646331"/>
          </a:xfrm>
          <a:prstGeom prst="rect">
            <a:avLst/>
          </a:prstGeom>
        </p:spPr>
        <p:txBody>
          <a:bodyPr wrap="none">
            <a:spAutoFit/>
          </a:bodyPr>
          <a:lstStyle/>
          <a:p>
            <a:r>
              <a:rPr lang="ar-EG" sz="3600" b="1" dirty="0" smtClean="0"/>
              <a:t>7</a:t>
            </a:r>
            <a:endParaRPr lang="ar-SA" sz="3600" dirty="0"/>
          </a:p>
        </p:txBody>
      </p:sp>
      <p:sp>
        <p:nvSpPr>
          <p:cNvPr id="12" name="مستطيل 11"/>
          <p:cNvSpPr/>
          <p:nvPr/>
        </p:nvSpPr>
        <p:spPr>
          <a:xfrm>
            <a:off x="5908092" y="2628201"/>
            <a:ext cx="2614818" cy="461665"/>
          </a:xfrm>
          <a:prstGeom prst="rect">
            <a:avLst/>
          </a:prstGeom>
        </p:spPr>
        <p:txBody>
          <a:bodyPr wrap="none">
            <a:spAutoFit/>
          </a:bodyPr>
          <a:lstStyle/>
          <a:p>
            <a:r>
              <a:rPr lang="ar-EG" sz="2400" b="1" dirty="0" smtClean="0"/>
              <a:t>التفوّق نتيجة لعمل شاقّ.</a:t>
            </a:r>
            <a:endParaRPr lang="en-US" sz="2400" dirty="0"/>
          </a:p>
        </p:txBody>
      </p:sp>
      <p:sp>
        <p:nvSpPr>
          <p:cNvPr id="13" name="مستطيل 12"/>
          <p:cNvSpPr/>
          <p:nvPr/>
        </p:nvSpPr>
        <p:spPr>
          <a:xfrm>
            <a:off x="6145336" y="3276273"/>
            <a:ext cx="2377574" cy="461665"/>
          </a:xfrm>
          <a:prstGeom prst="rect">
            <a:avLst/>
          </a:prstGeom>
        </p:spPr>
        <p:txBody>
          <a:bodyPr wrap="none">
            <a:spAutoFit/>
          </a:bodyPr>
          <a:lstStyle/>
          <a:p>
            <a:r>
              <a:rPr lang="ar-EG" sz="2400" b="1" dirty="0" smtClean="0"/>
              <a:t>المعالي طريقها صعب.</a:t>
            </a:r>
            <a:endParaRPr lang="en-US" sz="2400" dirty="0"/>
          </a:p>
        </p:txBody>
      </p:sp>
      <p:sp>
        <p:nvSpPr>
          <p:cNvPr id="14" name="مستطيل 13"/>
          <p:cNvSpPr/>
          <p:nvPr/>
        </p:nvSpPr>
        <p:spPr>
          <a:xfrm>
            <a:off x="6413038" y="3852337"/>
            <a:ext cx="2109872" cy="461665"/>
          </a:xfrm>
          <a:prstGeom prst="rect">
            <a:avLst/>
          </a:prstGeom>
        </p:spPr>
        <p:txBody>
          <a:bodyPr wrap="none">
            <a:spAutoFit/>
          </a:bodyPr>
          <a:lstStyle/>
          <a:p>
            <a:r>
              <a:rPr lang="ar-EG" sz="2400" b="1" dirty="0" smtClean="0"/>
              <a:t>الخبر سيُعلن مساء.</a:t>
            </a:r>
            <a:endParaRPr lang="en-US" sz="2400" dirty="0"/>
          </a:p>
        </p:txBody>
      </p:sp>
      <p:sp>
        <p:nvSpPr>
          <p:cNvPr id="15" name="مستطيل 14"/>
          <p:cNvSpPr/>
          <p:nvPr/>
        </p:nvSpPr>
        <p:spPr>
          <a:xfrm>
            <a:off x="5292080" y="4428401"/>
            <a:ext cx="3230830" cy="707886"/>
          </a:xfrm>
          <a:prstGeom prst="rect">
            <a:avLst/>
          </a:prstGeom>
        </p:spPr>
        <p:txBody>
          <a:bodyPr wrap="square">
            <a:spAutoFit/>
          </a:bodyPr>
          <a:lstStyle/>
          <a:p>
            <a:r>
              <a:rPr lang="ar-EG" sz="2000" b="1" dirty="0" smtClean="0"/>
              <a:t>الإيمان بالقضاء والقدر يجلب الطمأنينة.</a:t>
            </a:r>
            <a:endParaRPr lang="en-US" sz="2000" dirty="0"/>
          </a:p>
        </p:txBody>
      </p:sp>
      <p:sp>
        <p:nvSpPr>
          <p:cNvPr id="16" name="مستطيل 15"/>
          <p:cNvSpPr/>
          <p:nvPr/>
        </p:nvSpPr>
        <p:spPr>
          <a:xfrm>
            <a:off x="6648679" y="5076473"/>
            <a:ext cx="1874231" cy="461665"/>
          </a:xfrm>
          <a:prstGeom prst="rect">
            <a:avLst/>
          </a:prstGeom>
        </p:spPr>
        <p:txBody>
          <a:bodyPr wrap="none">
            <a:spAutoFit/>
          </a:bodyPr>
          <a:lstStyle/>
          <a:p>
            <a:r>
              <a:rPr lang="ar-EG" sz="2400" b="1" dirty="0" smtClean="0"/>
              <a:t>البرُّ حسن الخلق.</a:t>
            </a:r>
            <a:endParaRPr lang="en-US" sz="2400" dirty="0"/>
          </a:p>
        </p:txBody>
      </p:sp>
      <p:sp>
        <p:nvSpPr>
          <p:cNvPr id="17" name="مستطيل 16"/>
          <p:cNvSpPr/>
          <p:nvPr/>
        </p:nvSpPr>
        <p:spPr>
          <a:xfrm>
            <a:off x="6639061" y="5652537"/>
            <a:ext cx="1883849" cy="461665"/>
          </a:xfrm>
          <a:prstGeom prst="rect">
            <a:avLst/>
          </a:prstGeom>
        </p:spPr>
        <p:txBody>
          <a:bodyPr wrap="none">
            <a:spAutoFit/>
          </a:bodyPr>
          <a:lstStyle/>
          <a:p>
            <a:r>
              <a:rPr lang="ar-EG" sz="2400" b="1" dirty="0" smtClean="0"/>
              <a:t>التقوي</a:t>
            </a:r>
            <a:r>
              <a:rPr lang="ar-EG" sz="2400" b="1" dirty="0" smtClean="0"/>
              <a:t> في القلب.</a:t>
            </a:r>
            <a:endParaRPr lang="en-US" sz="2400" dirty="0"/>
          </a:p>
        </p:txBody>
      </p:sp>
      <p:sp>
        <p:nvSpPr>
          <p:cNvPr id="18" name="مستطيل 17"/>
          <p:cNvSpPr/>
          <p:nvPr/>
        </p:nvSpPr>
        <p:spPr>
          <a:xfrm>
            <a:off x="6403419" y="6300609"/>
            <a:ext cx="2119491" cy="461665"/>
          </a:xfrm>
          <a:prstGeom prst="rect">
            <a:avLst/>
          </a:prstGeom>
        </p:spPr>
        <p:txBody>
          <a:bodyPr wrap="none">
            <a:spAutoFit/>
          </a:bodyPr>
          <a:lstStyle/>
          <a:p>
            <a:r>
              <a:rPr lang="ar-EG" sz="2400" b="1" dirty="0" smtClean="0"/>
              <a:t>الموهوب كنز ثمين.</a:t>
            </a:r>
            <a:endParaRPr lang="en-US" sz="2400" dirty="0"/>
          </a:p>
        </p:txBody>
      </p:sp>
      <p:sp>
        <p:nvSpPr>
          <p:cNvPr id="19" name="مستطيل 18"/>
          <p:cNvSpPr/>
          <p:nvPr/>
        </p:nvSpPr>
        <p:spPr>
          <a:xfrm>
            <a:off x="4318100" y="1988840"/>
            <a:ext cx="1334020" cy="461665"/>
          </a:xfrm>
          <a:prstGeom prst="rect">
            <a:avLst/>
          </a:prstGeom>
        </p:spPr>
        <p:txBody>
          <a:bodyPr wrap="none">
            <a:spAutoFit/>
          </a:bodyPr>
          <a:lstStyle/>
          <a:p>
            <a:r>
              <a:rPr lang="ar-EG" sz="2400" b="1" dirty="0" smtClean="0"/>
              <a:t> جملة فعلية</a:t>
            </a:r>
            <a:endParaRPr lang="ar-SA" sz="2400" dirty="0"/>
          </a:p>
        </p:txBody>
      </p:sp>
      <p:sp>
        <p:nvSpPr>
          <p:cNvPr id="20" name="مستطيل 19"/>
          <p:cNvSpPr/>
          <p:nvPr/>
        </p:nvSpPr>
        <p:spPr>
          <a:xfrm>
            <a:off x="2036530" y="1383159"/>
            <a:ext cx="1261884" cy="461665"/>
          </a:xfrm>
          <a:prstGeom prst="rect">
            <a:avLst/>
          </a:prstGeom>
        </p:spPr>
        <p:txBody>
          <a:bodyPr wrap="none">
            <a:spAutoFit/>
          </a:bodyPr>
          <a:lstStyle/>
          <a:p>
            <a:r>
              <a:rPr lang="ar-EG" sz="2400" b="1" dirty="0" smtClean="0"/>
              <a:t> نوع الخبر</a:t>
            </a:r>
            <a:endParaRPr lang="ar-SA" sz="2400" dirty="0"/>
          </a:p>
        </p:txBody>
      </p:sp>
      <p:sp>
        <p:nvSpPr>
          <p:cNvPr id="21" name="مستطيل 20"/>
          <p:cNvSpPr/>
          <p:nvPr/>
        </p:nvSpPr>
        <p:spPr>
          <a:xfrm>
            <a:off x="2268086" y="1988840"/>
            <a:ext cx="1439818" cy="461665"/>
          </a:xfrm>
          <a:prstGeom prst="rect">
            <a:avLst/>
          </a:prstGeom>
        </p:spPr>
        <p:txBody>
          <a:bodyPr wrap="none">
            <a:spAutoFit/>
          </a:bodyPr>
          <a:lstStyle/>
          <a:p>
            <a:r>
              <a:rPr lang="ar-EG" sz="2400" b="1" dirty="0" smtClean="0"/>
              <a:t> جملة اسمية</a:t>
            </a:r>
            <a:endParaRPr lang="ar-SA" sz="2400" dirty="0"/>
          </a:p>
        </p:txBody>
      </p:sp>
      <p:sp>
        <p:nvSpPr>
          <p:cNvPr id="22" name="مستطيل 21"/>
          <p:cNvSpPr/>
          <p:nvPr/>
        </p:nvSpPr>
        <p:spPr>
          <a:xfrm>
            <a:off x="393308" y="2031231"/>
            <a:ext cx="1082348" cy="461665"/>
          </a:xfrm>
          <a:prstGeom prst="rect">
            <a:avLst/>
          </a:prstGeom>
        </p:spPr>
        <p:txBody>
          <a:bodyPr wrap="none">
            <a:spAutoFit/>
          </a:bodyPr>
          <a:lstStyle/>
          <a:p>
            <a:r>
              <a:rPr lang="ar-EG" sz="2400" b="1" dirty="0" smtClean="0"/>
              <a:t> غير ذلك</a:t>
            </a:r>
            <a:endParaRPr lang="ar-SA" sz="2400" dirty="0"/>
          </a:p>
        </p:txBody>
      </p:sp>
      <p:grpSp>
        <p:nvGrpSpPr>
          <p:cNvPr id="23" name="مجموعة 22"/>
          <p:cNvGrpSpPr/>
          <p:nvPr/>
        </p:nvGrpSpPr>
        <p:grpSpPr>
          <a:xfrm>
            <a:off x="179512" y="0"/>
            <a:ext cx="8712968" cy="1268760"/>
            <a:chOff x="179512" y="620688"/>
            <a:chExt cx="8712968" cy="914400"/>
          </a:xfrm>
        </p:grpSpPr>
        <p:sp>
          <p:nvSpPr>
            <p:cNvPr id="24" name="إطار 23"/>
            <p:cNvSpPr/>
            <p:nvPr/>
          </p:nvSpPr>
          <p:spPr>
            <a:xfrm>
              <a:off x="179512" y="620688"/>
              <a:ext cx="8712968" cy="914400"/>
            </a:xfrm>
            <a:prstGeom prst="frame">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25" name="مستطيل مستدير الزوايا 24"/>
            <p:cNvSpPr/>
            <p:nvPr/>
          </p:nvSpPr>
          <p:spPr>
            <a:xfrm>
              <a:off x="395536" y="764704"/>
              <a:ext cx="8280920" cy="648072"/>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26" name="Rectangle 1"/>
          <p:cNvSpPr>
            <a:spLocks noChangeArrowheads="1"/>
          </p:cNvSpPr>
          <p:nvPr/>
        </p:nvSpPr>
        <p:spPr bwMode="auto">
          <a:xfrm>
            <a:off x="539552" y="323945"/>
            <a:ext cx="7978671"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ar-EG" sz="3200" b="1" dirty="0" smtClean="0"/>
              <a:t>7. حدد نوع الخبر في الأمثلة التالية:</a:t>
            </a:r>
            <a:endParaRPr lang="en-US" sz="3200" dirty="0"/>
          </a:p>
        </p:txBody>
      </p:sp>
      <p:sp>
        <p:nvSpPr>
          <p:cNvPr id="29" name="مربع نص 28"/>
          <p:cNvSpPr txBox="1"/>
          <p:nvPr/>
        </p:nvSpPr>
        <p:spPr>
          <a:xfrm>
            <a:off x="4427985" y="3861048"/>
            <a:ext cx="1008112" cy="646331"/>
          </a:xfrm>
          <a:prstGeom prst="rect">
            <a:avLst/>
          </a:prstGeom>
          <a:noFill/>
        </p:spPr>
        <p:txBody>
          <a:bodyPr wrap="square" rtlCol="1">
            <a:spAutoFit/>
          </a:bodyPr>
          <a:lstStyle/>
          <a:p>
            <a:pPr algn="ctr"/>
            <a:r>
              <a:rPr lang="en-US" sz="3600" b="1" dirty="0" smtClean="0">
                <a:solidFill>
                  <a:srgbClr val="FF0000"/>
                </a:solidFill>
                <a:sym typeface="Wingdings 2"/>
              </a:rPr>
              <a:t></a:t>
            </a:r>
            <a:endParaRPr lang="en-US" sz="3600" b="1" dirty="0">
              <a:solidFill>
                <a:srgbClr val="FF0000"/>
              </a:solidFill>
            </a:endParaRPr>
          </a:p>
        </p:txBody>
      </p:sp>
      <p:sp>
        <p:nvSpPr>
          <p:cNvPr id="30" name="مربع نص 29"/>
          <p:cNvSpPr txBox="1"/>
          <p:nvPr/>
        </p:nvSpPr>
        <p:spPr>
          <a:xfrm>
            <a:off x="4499992" y="4437112"/>
            <a:ext cx="760795" cy="646331"/>
          </a:xfrm>
          <a:prstGeom prst="rect">
            <a:avLst/>
          </a:prstGeom>
          <a:noFill/>
        </p:spPr>
        <p:txBody>
          <a:bodyPr wrap="square" rtlCol="1">
            <a:spAutoFit/>
          </a:bodyPr>
          <a:lstStyle/>
          <a:p>
            <a:r>
              <a:rPr lang="en-US" sz="3600" b="1" dirty="0" smtClean="0">
                <a:solidFill>
                  <a:srgbClr val="FF0000"/>
                </a:solidFill>
                <a:sym typeface="Wingdings 2"/>
              </a:rPr>
              <a:t></a:t>
            </a:r>
            <a:endParaRPr lang="en-US" sz="3600" b="1" dirty="0" smtClean="0">
              <a:solidFill>
                <a:srgbClr val="FF0000"/>
              </a:solidFill>
            </a:endParaRPr>
          </a:p>
        </p:txBody>
      </p:sp>
      <p:sp>
        <p:nvSpPr>
          <p:cNvPr id="34" name="مربع نص 33"/>
          <p:cNvSpPr txBox="1"/>
          <p:nvPr/>
        </p:nvSpPr>
        <p:spPr>
          <a:xfrm>
            <a:off x="2483767" y="2638653"/>
            <a:ext cx="1080121" cy="646331"/>
          </a:xfrm>
          <a:prstGeom prst="rect">
            <a:avLst/>
          </a:prstGeom>
          <a:noFill/>
        </p:spPr>
        <p:txBody>
          <a:bodyPr wrap="square" rtlCol="1">
            <a:spAutoFit/>
          </a:bodyPr>
          <a:lstStyle/>
          <a:p>
            <a:pPr algn="ctr"/>
            <a:r>
              <a:rPr lang="en-US" sz="3600" b="1" dirty="0" smtClean="0">
                <a:solidFill>
                  <a:srgbClr val="FF0000"/>
                </a:solidFill>
                <a:sym typeface="Wingdings 2"/>
              </a:rPr>
              <a:t></a:t>
            </a:r>
            <a:endParaRPr lang="en-US" sz="3600" b="1" dirty="0">
              <a:solidFill>
                <a:srgbClr val="FF0000"/>
              </a:solidFill>
            </a:endParaRPr>
          </a:p>
        </p:txBody>
      </p:sp>
      <p:sp>
        <p:nvSpPr>
          <p:cNvPr id="35" name="مربع نص 34"/>
          <p:cNvSpPr txBox="1"/>
          <p:nvPr/>
        </p:nvSpPr>
        <p:spPr>
          <a:xfrm>
            <a:off x="2483768" y="3212976"/>
            <a:ext cx="760795" cy="646331"/>
          </a:xfrm>
          <a:prstGeom prst="rect">
            <a:avLst/>
          </a:prstGeom>
          <a:noFill/>
        </p:spPr>
        <p:txBody>
          <a:bodyPr wrap="square" rtlCol="1">
            <a:spAutoFit/>
          </a:bodyPr>
          <a:lstStyle/>
          <a:p>
            <a:r>
              <a:rPr lang="en-US" sz="3600" b="1" dirty="0" smtClean="0">
                <a:solidFill>
                  <a:srgbClr val="FF0000"/>
                </a:solidFill>
                <a:sym typeface="Wingdings 2"/>
              </a:rPr>
              <a:t></a:t>
            </a:r>
            <a:endParaRPr lang="en-US" sz="3600" b="1" dirty="0" smtClean="0">
              <a:solidFill>
                <a:srgbClr val="FF0000"/>
              </a:solidFill>
            </a:endParaRPr>
          </a:p>
        </p:txBody>
      </p:sp>
      <p:sp>
        <p:nvSpPr>
          <p:cNvPr id="38" name="مربع نص 37"/>
          <p:cNvSpPr txBox="1"/>
          <p:nvPr/>
        </p:nvSpPr>
        <p:spPr>
          <a:xfrm>
            <a:off x="2515061" y="5013176"/>
            <a:ext cx="832803" cy="646331"/>
          </a:xfrm>
          <a:prstGeom prst="rect">
            <a:avLst/>
          </a:prstGeom>
          <a:noFill/>
        </p:spPr>
        <p:txBody>
          <a:bodyPr wrap="square" rtlCol="1">
            <a:spAutoFit/>
          </a:bodyPr>
          <a:lstStyle/>
          <a:p>
            <a:pPr algn="ctr"/>
            <a:r>
              <a:rPr lang="en-US" sz="3600" b="1" dirty="0" smtClean="0">
                <a:solidFill>
                  <a:srgbClr val="FF0000"/>
                </a:solidFill>
                <a:sym typeface="Wingdings 2"/>
              </a:rPr>
              <a:t></a:t>
            </a:r>
            <a:endParaRPr lang="en-US" sz="3600" b="1" dirty="0" smtClean="0">
              <a:solidFill>
                <a:srgbClr val="FF0000"/>
              </a:solidFill>
            </a:endParaRPr>
          </a:p>
        </p:txBody>
      </p:sp>
      <p:sp>
        <p:nvSpPr>
          <p:cNvPr id="40" name="مربع نص 39"/>
          <p:cNvSpPr txBox="1"/>
          <p:nvPr/>
        </p:nvSpPr>
        <p:spPr>
          <a:xfrm>
            <a:off x="2627784" y="6237312"/>
            <a:ext cx="832803" cy="646331"/>
          </a:xfrm>
          <a:prstGeom prst="rect">
            <a:avLst/>
          </a:prstGeom>
          <a:noFill/>
        </p:spPr>
        <p:txBody>
          <a:bodyPr wrap="square" rtlCol="1">
            <a:spAutoFit/>
          </a:bodyPr>
          <a:lstStyle/>
          <a:p>
            <a:pPr algn="ctr"/>
            <a:r>
              <a:rPr lang="en-US" sz="3600" b="1" dirty="0" smtClean="0">
                <a:solidFill>
                  <a:srgbClr val="FF0000"/>
                </a:solidFill>
                <a:sym typeface="Wingdings 2"/>
              </a:rPr>
              <a:t></a:t>
            </a:r>
            <a:endParaRPr lang="en-US" sz="3600" b="1" dirty="0" smtClean="0">
              <a:solidFill>
                <a:srgbClr val="FF0000"/>
              </a:solidFill>
            </a:endParaRPr>
          </a:p>
        </p:txBody>
      </p:sp>
      <p:sp>
        <p:nvSpPr>
          <p:cNvPr id="46" name="مربع نص 45"/>
          <p:cNvSpPr txBox="1"/>
          <p:nvPr/>
        </p:nvSpPr>
        <p:spPr>
          <a:xfrm>
            <a:off x="683568" y="5661248"/>
            <a:ext cx="581283" cy="646331"/>
          </a:xfrm>
          <a:prstGeom prst="rect">
            <a:avLst/>
          </a:prstGeom>
          <a:noFill/>
        </p:spPr>
        <p:txBody>
          <a:bodyPr wrap="square" rtlCol="1">
            <a:spAutoFit/>
          </a:bodyPr>
          <a:lstStyle/>
          <a:p>
            <a:r>
              <a:rPr lang="en-US" sz="3600" b="1" dirty="0" smtClean="0">
                <a:solidFill>
                  <a:srgbClr val="FF0000"/>
                </a:solidFill>
                <a:sym typeface="Wingdings 2"/>
              </a:rPr>
              <a:t></a:t>
            </a:r>
            <a:endParaRPr lang="en-US" sz="3600" b="1" dirty="0" smtClean="0">
              <a:solidFill>
                <a:srgbClr val="FF0000"/>
              </a:solidFill>
            </a:endParaRPr>
          </a:p>
        </p:txBody>
      </p:sp>
    </p:spTree>
  </p:cSld>
  <p:clrMapOvr>
    <a:masterClrMapping/>
  </p:clrMapOvr>
  <p:transition>
    <p:wipe/>
    <p:sndAc>
      <p:stSnd>
        <p:snd r:embed="rId2" name="BONGO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himedwn.wav"/>
                                        </p:tgtEl>
                                      </p:cMediaNode>
                                    </p:audio>
                                  </p:subTnLst>
                                </p:cTn>
                              </p:par>
                              <p:par>
                                <p:cTn id="9" presetID="17" presetClass="entr" presetSubtype="1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
                                            </p:cond>
                                          </p:stCondLst>
                                          <p:endCondLst>
                                            <p:cond evt="onStopAudio" delay="0">
                                              <p:tgtEl>
                                                <p:sldTgt/>
                                              </p:tgtEl>
                                            </p:cond>
                                          </p:endCondLst>
                                        </p:cTn>
                                        <p:tgtEl>
                                          <p:sndTgt r:embed="rId3" name="chimedwn.wav"/>
                                        </p:tgtEl>
                                      </p:cMediaNode>
                                    </p:audio>
                                  </p:sub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subTnLst>
                                    <p:audio>
                                      <p:cMediaNode>
                                        <p:cTn display="0" masterRel="sameClick">
                                          <p:stCondLst>
                                            <p:cond evt="begin" delay="0">
                                              <p:tn val="15"/>
                                            </p:cond>
                                          </p:stCondLst>
                                          <p:endCondLst>
                                            <p:cond evt="onStopAudio" delay="0">
                                              <p:tgtEl>
                                                <p:sldTgt/>
                                              </p:tgtEl>
                                            </p:cond>
                                          </p:endCondLst>
                                        </p:cTn>
                                        <p:tgtEl>
                                          <p:sndTgt r:embed="rId4" name="disconnect.wav"/>
                                        </p:tgtEl>
                                      </p:cMediaNode>
                                    </p:audio>
                                  </p:subTnLst>
                                </p:cTn>
                              </p:par>
                              <p:par>
                                <p:cTn id="18" presetID="3" presetClass="entr" presetSubtype="1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linds(horizontal)">
                                      <p:cBhvr>
                                        <p:cTn id="20" dur="500"/>
                                        <p:tgtEl>
                                          <p:spTgt spid="3"/>
                                        </p:tgtEl>
                                      </p:cBhvr>
                                    </p:animEffect>
                                  </p:childTnLst>
                                  <p:subTnLst>
                                    <p:audio>
                                      <p:cMediaNode>
                                        <p:cTn display="0" masterRel="sameClick">
                                          <p:stCondLst>
                                            <p:cond evt="begin" delay="0">
                                              <p:tn val="18"/>
                                            </p:cond>
                                          </p:stCondLst>
                                          <p:endCondLst>
                                            <p:cond evt="onStopAudio" delay="0">
                                              <p:tgtEl>
                                                <p:sldTgt/>
                                              </p:tgtEl>
                                            </p:cond>
                                          </p:endCondLst>
                                        </p:cTn>
                                        <p:tgtEl>
                                          <p:sndTgt r:embed="rId4" name="disconnect.wav"/>
                                        </p:tgtEl>
                                      </p:cMediaNode>
                                    </p:audio>
                                  </p:subTnLst>
                                </p:cTn>
                              </p:par>
                              <p:par>
                                <p:cTn id="21" presetID="3" presetClass="entr" presetSubtype="1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subTnLst>
                                    <p:audio>
                                      <p:cMediaNode>
                                        <p:cTn display="0" masterRel="sameClick">
                                          <p:stCondLst>
                                            <p:cond evt="begin" delay="0">
                                              <p:tn val="21"/>
                                            </p:cond>
                                          </p:stCondLst>
                                          <p:endCondLst>
                                            <p:cond evt="onStopAudio" delay="0">
                                              <p:tgtEl>
                                                <p:sldTgt/>
                                              </p:tgtEl>
                                            </p:cond>
                                          </p:endCondLst>
                                        </p:cTn>
                                        <p:tgtEl>
                                          <p:sndTgt r:embed="rId4" name="disconnect.wav"/>
                                        </p:tgtEl>
                                      </p:cMediaNode>
                                    </p:audio>
                                  </p:subTnLst>
                                </p:cTn>
                              </p:par>
                              <p:par>
                                <p:cTn id="24" presetID="3" presetClass="entr" presetSubtype="1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linds(horizontal)">
                                      <p:cBhvr>
                                        <p:cTn id="26" dur="500"/>
                                        <p:tgtEl>
                                          <p:spTgt spid="20"/>
                                        </p:tgtEl>
                                      </p:cBhvr>
                                    </p:animEffect>
                                  </p:childTnLst>
                                  <p:subTnLst>
                                    <p:audio>
                                      <p:cMediaNode>
                                        <p:cTn display="0" masterRel="sameClick">
                                          <p:stCondLst>
                                            <p:cond evt="begin" delay="0">
                                              <p:tn val="24"/>
                                            </p:cond>
                                          </p:stCondLst>
                                          <p:endCondLst>
                                            <p:cond evt="onStopAudio" delay="0">
                                              <p:tgtEl>
                                                <p:sldTgt/>
                                              </p:tgtEl>
                                            </p:cond>
                                          </p:endCondLst>
                                        </p:cTn>
                                        <p:tgtEl>
                                          <p:sndTgt r:embed="rId4" name="disconnect.wav"/>
                                        </p:tgtEl>
                                      </p:cMediaNode>
                                    </p:audio>
                                  </p:subTnLst>
                                </p:cTn>
                              </p:par>
                              <p:par>
                                <p:cTn id="27" presetID="3" presetClass="entr" presetSubtype="1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linds(horizontal)">
                                      <p:cBhvr>
                                        <p:cTn id="29" dur="500"/>
                                        <p:tgtEl>
                                          <p:spTgt spid="19"/>
                                        </p:tgtEl>
                                      </p:cBhvr>
                                    </p:animEffect>
                                  </p:childTnLst>
                                  <p:subTnLst>
                                    <p:audio>
                                      <p:cMediaNode>
                                        <p:cTn display="0" masterRel="sameClick">
                                          <p:stCondLst>
                                            <p:cond evt="begin" delay="0">
                                              <p:tn val="27"/>
                                            </p:cond>
                                          </p:stCondLst>
                                          <p:endCondLst>
                                            <p:cond evt="onStopAudio" delay="0">
                                              <p:tgtEl>
                                                <p:sldTgt/>
                                              </p:tgtEl>
                                            </p:cond>
                                          </p:endCondLst>
                                        </p:cTn>
                                        <p:tgtEl>
                                          <p:sndTgt r:embed="rId4" name="disconnect.wav"/>
                                        </p:tgtEl>
                                      </p:cMediaNode>
                                    </p:audio>
                                  </p:subTnLst>
                                </p:cTn>
                              </p:par>
                              <p:par>
                                <p:cTn id="30" presetID="3" presetClass="entr" presetSubtype="1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linds(horizontal)">
                                      <p:cBhvr>
                                        <p:cTn id="32" dur="500"/>
                                        <p:tgtEl>
                                          <p:spTgt spid="21"/>
                                        </p:tgtEl>
                                      </p:cBhvr>
                                    </p:animEffect>
                                  </p:childTnLst>
                                  <p:subTnLst>
                                    <p:audio>
                                      <p:cMediaNode>
                                        <p:cTn display="0" masterRel="sameClick">
                                          <p:stCondLst>
                                            <p:cond evt="begin" delay="0">
                                              <p:tn val="30"/>
                                            </p:cond>
                                          </p:stCondLst>
                                          <p:endCondLst>
                                            <p:cond evt="onStopAudio" delay="0">
                                              <p:tgtEl>
                                                <p:sldTgt/>
                                              </p:tgtEl>
                                            </p:cond>
                                          </p:endCondLst>
                                        </p:cTn>
                                        <p:tgtEl>
                                          <p:sndTgt r:embed="rId4" name="disconnect.wav"/>
                                        </p:tgtEl>
                                      </p:cMediaNode>
                                    </p:audio>
                                  </p:subTnLst>
                                </p:cTn>
                              </p:par>
                              <p:par>
                                <p:cTn id="33" presetID="3" presetClass="entr" presetSubtype="1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blinds(horizontal)">
                                      <p:cBhvr>
                                        <p:cTn id="35" dur="500"/>
                                        <p:tgtEl>
                                          <p:spTgt spid="22"/>
                                        </p:tgtEl>
                                      </p:cBhvr>
                                    </p:animEffect>
                                  </p:childTnLst>
                                  <p:subTnLst>
                                    <p:audio>
                                      <p:cMediaNode>
                                        <p:cTn display="0" masterRel="sameClick">
                                          <p:stCondLst>
                                            <p:cond evt="begin" delay="0">
                                              <p:tn val="33"/>
                                            </p:cond>
                                          </p:stCondLst>
                                          <p:endCondLst>
                                            <p:cond evt="onStopAudio" delay="0">
                                              <p:tgtEl>
                                                <p:sldTgt/>
                                              </p:tgtEl>
                                            </p:cond>
                                          </p:endCondLst>
                                        </p:cTn>
                                        <p:tgtEl>
                                          <p:sndTgt r:embed="rId4" name="disconnect.wav"/>
                                        </p:tgtEl>
                                      </p:cMediaNode>
                                    </p:audio>
                                  </p:subTnLst>
                                </p:cTn>
                              </p:par>
                            </p:childTnLst>
                          </p:cTn>
                        </p:par>
                      </p:childTnLst>
                    </p:cTn>
                  </p:par>
                  <p:par>
                    <p:cTn id="36" fill="hold">
                      <p:stCondLst>
                        <p:cond delay="indefinite"/>
                      </p:stCondLst>
                      <p:childTnLst>
                        <p:par>
                          <p:cTn id="37" fill="hold">
                            <p:stCondLst>
                              <p:cond delay="0"/>
                            </p:stCondLst>
                            <p:childTnLst>
                              <p:par>
                                <p:cTn id="38" presetID="15"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ppt_w</p:attrName>
                                        </p:attrNameLst>
                                      </p:cBhvr>
                                      <p:tavLst>
                                        <p:tav tm="0">
                                          <p:val>
                                            <p:fltVal val="0"/>
                                          </p:val>
                                        </p:tav>
                                        <p:tav tm="100000">
                                          <p:val>
                                            <p:strVal val="#ppt_w"/>
                                          </p:val>
                                        </p:tav>
                                      </p:tavLst>
                                    </p:anim>
                                    <p:anim calcmode="lin" valueType="num">
                                      <p:cBhvr>
                                        <p:cTn id="41" dur="500" fill="hold"/>
                                        <p:tgtEl>
                                          <p:spTgt spid="5"/>
                                        </p:tgtEl>
                                        <p:attrNameLst>
                                          <p:attrName>ppt_h</p:attrName>
                                        </p:attrNameLst>
                                      </p:cBhvr>
                                      <p:tavLst>
                                        <p:tav tm="0">
                                          <p:val>
                                            <p:fltVal val="0"/>
                                          </p:val>
                                        </p:tav>
                                        <p:tav tm="100000">
                                          <p:val>
                                            <p:strVal val="#ppt_h"/>
                                          </p:val>
                                        </p:tav>
                                      </p:tavLst>
                                    </p:anim>
                                    <p:anim calcmode="lin" valueType="num">
                                      <p:cBhvr>
                                        <p:cTn id="42" dur="500" fill="hold"/>
                                        <p:tgtEl>
                                          <p:spTgt spid="5"/>
                                        </p:tgtEl>
                                        <p:attrNameLst>
                                          <p:attrName>ppt_x</p:attrName>
                                        </p:attrNameLst>
                                      </p:cBhvr>
                                      <p:tavLst>
                                        <p:tav tm="0" fmla="#ppt_x+(cos(-2*pi*(1-$))*-#ppt_x-sin(-2*pi*(1-$))*(1-#ppt_y))*(1-$)">
                                          <p:val>
                                            <p:fltVal val="0"/>
                                          </p:val>
                                        </p:tav>
                                        <p:tav tm="100000">
                                          <p:val>
                                            <p:fltVal val="1"/>
                                          </p:val>
                                        </p:tav>
                                      </p:tavLst>
                                    </p:anim>
                                    <p:anim calcmode="lin" valueType="num">
                                      <p:cBhvr>
                                        <p:cTn id="43" dur="500" fill="hold"/>
                                        <p:tgtEl>
                                          <p:spTgt spid="5"/>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8"/>
                                            </p:cond>
                                          </p:stCondLst>
                                          <p:endCondLst>
                                            <p:cond evt="onStopAudio" delay="0">
                                              <p:tgtEl>
                                                <p:sldTgt/>
                                              </p:tgtEl>
                                            </p:cond>
                                          </p:endCondLst>
                                        </p:cTn>
                                        <p:tgtEl>
                                          <p:sndTgt r:embed="rId5" name="1034 - single violin note.wav"/>
                                        </p:tgtEl>
                                      </p:cMediaNode>
                                    </p:audio>
                                  </p:subTnLst>
                                </p:cTn>
                              </p:par>
                              <p:par>
                                <p:cTn id="44" presetID="15"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 calcmode="lin" valueType="num">
                                      <p:cBhvr>
                                        <p:cTn id="48" dur="500" fill="hold"/>
                                        <p:tgtEl>
                                          <p:spTgt spid="12"/>
                                        </p:tgtEl>
                                        <p:attrNameLst>
                                          <p:attrName>ppt_x</p:attrName>
                                        </p:attrNameLst>
                                      </p:cBhvr>
                                      <p:tavLst>
                                        <p:tav tm="0" fmla="#ppt_x+(cos(-2*pi*(1-$))*-#ppt_x-sin(-2*pi*(1-$))*(1-#ppt_y))*(1-$)">
                                          <p:val>
                                            <p:fltVal val="0"/>
                                          </p:val>
                                        </p:tav>
                                        <p:tav tm="100000">
                                          <p:val>
                                            <p:fltVal val="1"/>
                                          </p:val>
                                        </p:tav>
                                      </p:tavLst>
                                    </p:anim>
                                    <p:anim calcmode="lin" valueType="num">
                                      <p:cBhvr>
                                        <p:cTn id="49" dur="500" fill="hold"/>
                                        <p:tgtEl>
                                          <p:spTgt spid="1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44"/>
                                            </p:cond>
                                          </p:stCondLst>
                                          <p:endCondLst>
                                            <p:cond evt="onStopAudio" delay="0">
                                              <p:tgtEl>
                                                <p:sldTgt/>
                                              </p:tgtEl>
                                            </p:cond>
                                          </p:endCondLst>
                                        </p:cTn>
                                        <p:tgtEl>
                                          <p:sndTgt r:embed="rId5" name="1034 - single violin note.wav"/>
                                        </p:tgtEl>
                                      </p:cMediaNode>
                                    </p:audio>
                                  </p:subTnLst>
                                </p:cTn>
                              </p:par>
                            </p:childTnLst>
                          </p:cTn>
                        </p:par>
                      </p:childTnLst>
                    </p:cTn>
                  </p:par>
                  <p:par>
                    <p:cTn id="50" fill="hold">
                      <p:stCondLst>
                        <p:cond delay="indefinite"/>
                      </p:stCondLst>
                      <p:childTnLst>
                        <p:par>
                          <p:cTn id="51" fill="hold">
                            <p:stCondLst>
                              <p:cond delay="0"/>
                            </p:stCondLst>
                            <p:childTnLst>
                              <p:par>
                                <p:cTn id="52" presetID="15" presetClass="entr" presetSubtype="0"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p:cTn id="54" dur="500" fill="hold"/>
                                        <p:tgtEl>
                                          <p:spTgt spid="6"/>
                                        </p:tgtEl>
                                        <p:attrNameLst>
                                          <p:attrName>ppt_w</p:attrName>
                                        </p:attrNameLst>
                                      </p:cBhvr>
                                      <p:tavLst>
                                        <p:tav tm="0">
                                          <p:val>
                                            <p:fltVal val="0"/>
                                          </p:val>
                                        </p:tav>
                                        <p:tav tm="100000">
                                          <p:val>
                                            <p:strVal val="#ppt_w"/>
                                          </p:val>
                                        </p:tav>
                                      </p:tavLst>
                                    </p:anim>
                                    <p:anim calcmode="lin" valueType="num">
                                      <p:cBhvr>
                                        <p:cTn id="55" dur="500" fill="hold"/>
                                        <p:tgtEl>
                                          <p:spTgt spid="6"/>
                                        </p:tgtEl>
                                        <p:attrNameLst>
                                          <p:attrName>ppt_h</p:attrName>
                                        </p:attrNameLst>
                                      </p:cBhvr>
                                      <p:tavLst>
                                        <p:tav tm="0">
                                          <p:val>
                                            <p:fltVal val="0"/>
                                          </p:val>
                                        </p:tav>
                                        <p:tav tm="100000">
                                          <p:val>
                                            <p:strVal val="#ppt_h"/>
                                          </p:val>
                                        </p:tav>
                                      </p:tavLst>
                                    </p:anim>
                                    <p:anim calcmode="lin" valueType="num">
                                      <p:cBhvr>
                                        <p:cTn id="56" dur="500" fill="hold"/>
                                        <p:tgtEl>
                                          <p:spTgt spid="6"/>
                                        </p:tgtEl>
                                        <p:attrNameLst>
                                          <p:attrName>ppt_x</p:attrName>
                                        </p:attrNameLst>
                                      </p:cBhvr>
                                      <p:tavLst>
                                        <p:tav tm="0" fmla="#ppt_x+(cos(-2*pi*(1-$))*-#ppt_x-sin(-2*pi*(1-$))*(1-#ppt_y))*(1-$)">
                                          <p:val>
                                            <p:fltVal val="0"/>
                                          </p:val>
                                        </p:tav>
                                        <p:tav tm="100000">
                                          <p:val>
                                            <p:fltVal val="1"/>
                                          </p:val>
                                        </p:tav>
                                      </p:tavLst>
                                    </p:anim>
                                    <p:anim calcmode="lin" valueType="num">
                                      <p:cBhvr>
                                        <p:cTn id="57" dur="500" fill="hold"/>
                                        <p:tgtEl>
                                          <p:spTgt spid="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2"/>
                                            </p:cond>
                                          </p:stCondLst>
                                          <p:endCondLst>
                                            <p:cond evt="onStopAudio" delay="0">
                                              <p:tgtEl>
                                                <p:sldTgt/>
                                              </p:tgtEl>
                                            </p:cond>
                                          </p:endCondLst>
                                        </p:cTn>
                                        <p:tgtEl>
                                          <p:sndTgt r:embed="rId5" name="1034 - single violin note.wav"/>
                                        </p:tgtEl>
                                      </p:cMediaNode>
                                    </p:audio>
                                  </p:subTnLst>
                                </p:cTn>
                              </p:par>
                              <p:par>
                                <p:cTn id="58" presetID="15"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ppt_w</p:attrName>
                                        </p:attrNameLst>
                                      </p:cBhvr>
                                      <p:tavLst>
                                        <p:tav tm="0">
                                          <p:val>
                                            <p:fltVal val="0"/>
                                          </p:val>
                                        </p:tav>
                                        <p:tav tm="100000">
                                          <p:val>
                                            <p:strVal val="#ppt_w"/>
                                          </p:val>
                                        </p:tav>
                                      </p:tavLst>
                                    </p:anim>
                                    <p:anim calcmode="lin" valueType="num">
                                      <p:cBhvr>
                                        <p:cTn id="61" dur="500" fill="hold"/>
                                        <p:tgtEl>
                                          <p:spTgt spid="13"/>
                                        </p:tgtEl>
                                        <p:attrNameLst>
                                          <p:attrName>ppt_h</p:attrName>
                                        </p:attrNameLst>
                                      </p:cBhvr>
                                      <p:tavLst>
                                        <p:tav tm="0">
                                          <p:val>
                                            <p:fltVal val="0"/>
                                          </p:val>
                                        </p:tav>
                                        <p:tav tm="100000">
                                          <p:val>
                                            <p:strVal val="#ppt_h"/>
                                          </p:val>
                                        </p:tav>
                                      </p:tavLst>
                                    </p:anim>
                                    <p:anim calcmode="lin" valueType="num">
                                      <p:cBhvr>
                                        <p:cTn id="62" dur="500" fill="hold"/>
                                        <p:tgtEl>
                                          <p:spTgt spid="13"/>
                                        </p:tgtEl>
                                        <p:attrNameLst>
                                          <p:attrName>ppt_x</p:attrName>
                                        </p:attrNameLst>
                                      </p:cBhvr>
                                      <p:tavLst>
                                        <p:tav tm="0" fmla="#ppt_x+(cos(-2*pi*(1-$))*-#ppt_x-sin(-2*pi*(1-$))*(1-#ppt_y))*(1-$)">
                                          <p:val>
                                            <p:fltVal val="0"/>
                                          </p:val>
                                        </p:tav>
                                        <p:tav tm="100000">
                                          <p:val>
                                            <p:fltVal val="1"/>
                                          </p:val>
                                        </p:tav>
                                      </p:tavLst>
                                    </p:anim>
                                    <p:anim calcmode="lin" valueType="num">
                                      <p:cBhvr>
                                        <p:cTn id="63" dur="500" fill="hold"/>
                                        <p:tgtEl>
                                          <p:spTgt spid="13"/>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8"/>
                                            </p:cond>
                                          </p:stCondLst>
                                          <p:endCondLst>
                                            <p:cond evt="onStopAudio" delay="0">
                                              <p:tgtEl>
                                                <p:sldTgt/>
                                              </p:tgtEl>
                                            </p:cond>
                                          </p:endCondLst>
                                        </p:cTn>
                                        <p:tgtEl>
                                          <p:sndTgt r:embed="rId5" name="1034 - single violin note.wav"/>
                                        </p:tgtEl>
                                      </p:cMediaNode>
                                    </p:audio>
                                  </p:subTnLst>
                                </p:cTn>
                              </p:par>
                            </p:childTnLst>
                          </p:cTn>
                        </p:par>
                      </p:childTnLst>
                    </p:cTn>
                  </p:par>
                  <p:par>
                    <p:cTn id="64" fill="hold">
                      <p:stCondLst>
                        <p:cond delay="indefinite"/>
                      </p:stCondLst>
                      <p:childTnLst>
                        <p:par>
                          <p:cTn id="65" fill="hold">
                            <p:stCondLst>
                              <p:cond delay="0"/>
                            </p:stCondLst>
                            <p:childTnLst>
                              <p:par>
                                <p:cTn id="66" presetID="15" presetClass="entr" presetSubtype="0" fill="hold" grpId="0" nodeType="click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500" fill="hold"/>
                                        <p:tgtEl>
                                          <p:spTgt spid="7"/>
                                        </p:tgtEl>
                                        <p:attrNameLst>
                                          <p:attrName>ppt_w</p:attrName>
                                        </p:attrNameLst>
                                      </p:cBhvr>
                                      <p:tavLst>
                                        <p:tav tm="0">
                                          <p:val>
                                            <p:fltVal val="0"/>
                                          </p:val>
                                        </p:tav>
                                        <p:tav tm="100000">
                                          <p:val>
                                            <p:strVal val="#ppt_w"/>
                                          </p:val>
                                        </p:tav>
                                      </p:tavLst>
                                    </p:anim>
                                    <p:anim calcmode="lin" valueType="num">
                                      <p:cBhvr>
                                        <p:cTn id="69" dur="500" fill="hold"/>
                                        <p:tgtEl>
                                          <p:spTgt spid="7"/>
                                        </p:tgtEl>
                                        <p:attrNameLst>
                                          <p:attrName>ppt_h</p:attrName>
                                        </p:attrNameLst>
                                      </p:cBhvr>
                                      <p:tavLst>
                                        <p:tav tm="0">
                                          <p:val>
                                            <p:fltVal val="0"/>
                                          </p:val>
                                        </p:tav>
                                        <p:tav tm="100000">
                                          <p:val>
                                            <p:strVal val="#ppt_h"/>
                                          </p:val>
                                        </p:tav>
                                      </p:tavLst>
                                    </p:anim>
                                    <p:anim calcmode="lin" valueType="num">
                                      <p:cBhvr>
                                        <p:cTn id="70" dur="500" fill="hold"/>
                                        <p:tgtEl>
                                          <p:spTgt spid="7"/>
                                        </p:tgtEl>
                                        <p:attrNameLst>
                                          <p:attrName>ppt_x</p:attrName>
                                        </p:attrNameLst>
                                      </p:cBhvr>
                                      <p:tavLst>
                                        <p:tav tm="0" fmla="#ppt_x+(cos(-2*pi*(1-$))*-#ppt_x-sin(-2*pi*(1-$))*(1-#ppt_y))*(1-$)">
                                          <p:val>
                                            <p:fltVal val="0"/>
                                          </p:val>
                                        </p:tav>
                                        <p:tav tm="100000">
                                          <p:val>
                                            <p:fltVal val="1"/>
                                          </p:val>
                                        </p:tav>
                                      </p:tavLst>
                                    </p:anim>
                                    <p:anim calcmode="lin" valueType="num">
                                      <p:cBhvr>
                                        <p:cTn id="71" dur="500" fill="hold"/>
                                        <p:tgtEl>
                                          <p:spTgt spid="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66"/>
                                            </p:cond>
                                          </p:stCondLst>
                                          <p:endCondLst>
                                            <p:cond evt="onStopAudio" delay="0">
                                              <p:tgtEl>
                                                <p:sldTgt/>
                                              </p:tgtEl>
                                            </p:cond>
                                          </p:endCondLst>
                                        </p:cTn>
                                        <p:tgtEl>
                                          <p:sndTgt r:embed="rId5" name="1034 - single violin note.wav"/>
                                        </p:tgtEl>
                                      </p:cMediaNode>
                                    </p:audio>
                                  </p:subTnLst>
                                </p:cTn>
                              </p:par>
                              <p:par>
                                <p:cTn id="72" presetID="15" presetClass="entr" presetSubtype="0" fill="hold" grpId="0" nodeType="with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p:cTn id="74" dur="500" fill="hold"/>
                                        <p:tgtEl>
                                          <p:spTgt spid="14"/>
                                        </p:tgtEl>
                                        <p:attrNameLst>
                                          <p:attrName>ppt_w</p:attrName>
                                        </p:attrNameLst>
                                      </p:cBhvr>
                                      <p:tavLst>
                                        <p:tav tm="0">
                                          <p:val>
                                            <p:fltVal val="0"/>
                                          </p:val>
                                        </p:tav>
                                        <p:tav tm="100000">
                                          <p:val>
                                            <p:strVal val="#ppt_w"/>
                                          </p:val>
                                        </p:tav>
                                      </p:tavLst>
                                    </p:anim>
                                    <p:anim calcmode="lin" valueType="num">
                                      <p:cBhvr>
                                        <p:cTn id="75" dur="500" fill="hold"/>
                                        <p:tgtEl>
                                          <p:spTgt spid="14"/>
                                        </p:tgtEl>
                                        <p:attrNameLst>
                                          <p:attrName>ppt_h</p:attrName>
                                        </p:attrNameLst>
                                      </p:cBhvr>
                                      <p:tavLst>
                                        <p:tav tm="0">
                                          <p:val>
                                            <p:fltVal val="0"/>
                                          </p:val>
                                        </p:tav>
                                        <p:tav tm="100000">
                                          <p:val>
                                            <p:strVal val="#ppt_h"/>
                                          </p:val>
                                        </p:tav>
                                      </p:tavLst>
                                    </p:anim>
                                    <p:anim calcmode="lin" valueType="num">
                                      <p:cBhvr>
                                        <p:cTn id="76" dur="500" fill="hold"/>
                                        <p:tgtEl>
                                          <p:spTgt spid="14"/>
                                        </p:tgtEl>
                                        <p:attrNameLst>
                                          <p:attrName>ppt_x</p:attrName>
                                        </p:attrNameLst>
                                      </p:cBhvr>
                                      <p:tavLst>
                                        <p:tav tm="0" fmla="#ppt_x+(cos(-2*pi*(1-$))*-#ppt_x-sin(-2*pi*(1-$))*(1-#ppt_y))*(1-$)">
                                          <p:val>
                                            <p:fltVal val="0"/>
                                          </p:val>
                                        </p:tav>
                                        <p:tav tm="100000">
                                          <p:val>
                                            <p:fltVal val="1"/>
                                          </p:val>
                                        </p:tav>
                                      </p:tavLst>
                                    </p:anim>
                                    <p:anim calcmode="lin" valueType="num">
                                      <p:cBhvr>
                                        <p:cTn id="77" dur="500" fill="hold"/>
                                        <p:tgtEl>
                                          <p:spTgt spid="14"/>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72"/>
                                            </p:cond>
                                          </p:stCondLst>
                                          <p:endCondLst>
                                            <p:cond evt="onStopAudio" delay="0">
                                              <p:tgtEl>
                                                <p:sldTgt/>
                                              </p:tgtEl>
                                            </p:cond>
                                          </p:endCondLst>
                                        </p:cTn>
                                        <p:tgtEl>
                                          <p:sndTgt r:embed="rId5" name="1034 - single violin note.wav"/>
                                        </p:tgtEl>
                                      </p:cMediaNode>
                                    </p:audio>
                                  </p:subTnLst>
                                </p:cTn>
                              </p:par>
                            </p:childTnLst>
                          </p:cTn>
                        </p:par>
                      </p:childTnLst>
                    </p:cTn>
                  </p:par>
                  <p:par>
                    <p:cTn id="78" fill="hold">
                      <p:stCondLst>
                        <p:cond delay="indefinite"/>
                      </p:stCondLst>
                      <p:childTnLst>
                        <p:par>
                          <p:cTn id="79" fill="hold">
                            <p:stCondLst>
                              <p:cond delay="0"/>
                            </p:stCondLst>
                            <p:childTnLst>
                              <p:par>
                                <p:cTn id="80" presetID="15" presetClass="entr" presetSubtype="0" fill="hold" grpId="0" nodeType="clickEffect">
                                  <p:stCondLst>
                                    <p:cond delay="0"/>
                                  </p:stCondLst>
                                  <p:childTnLst>
                                    <p:set>
                                      <p:cBhvr>
                                        <p:cTn id="81" dur="1" fill="hold">
                                          <p:stCondLst>
                                            <p:cond delay="0"/>
                                          </p:stCondLst>
                                        </p:cTn>
                                        <p:tgtEl>
                                          <p:spTgt spid="8"/>
                                        </p:tgtEl>
                                        <p:attrNameLst>
                                          <p:attrName>style.visibility</p:attrName>
                                        </p:attrNameLst>
                                      </p:cBhvr>
                                      <p:to>
                                        <p:strVal val="visible"/>
                                      </p:to>
                                    </p:set>
                                    <p:anim calcmode="lin" valueType="num">
                                      <p:cBhvr>
                                        <p:cTn id="82" dur="500" fill="hold"/>
                                        <p:tgtEl>
                                          <p:spTgt spid="8"/>
                                        </p:tgtEl>
                                        <p:attrNameLst>
                                          <p:attrName>ppt_w</p:attrName>
                                        </p:attrNameLst>
                                      </p:cBhvr>
                                      <p:tavLst>
                                        <p:tav tm="0">
                                          <p:val>
                                            <p:fltVal val="0"/>
                                          </p:val>
                                        </p:tav>
                                        <p:tav tm="100000">
                                          <p:val>
                                            <p:strVal val="#ppt_w"/>
                                          </p:val>
                                        </p:tav>
                                      </p:tavLst>
                                    </p:anim>
                                    <p:anim calcmode="lin" valueType="num">
                                      <p:cBhvr>
                                        <p:cTn id="83" dur="500" fill="hold"/>
                                        <p:tgtEl>
                                          <p:spTgt spid="8"/>
                                        </p:tgtEl>
                                        <p:attrNameLst>
                                          <p:attrName>ppt_h</p:attrName>
                                        </p:attrNameLst>
                                      </p:cBhvr>
                                      <p:tavLst>
                                        <p:tav tm="0">
                                          <p:val>
                                            <p:fltVal val="0"/>
                                          </p:val>
                                        </p:tav>
                                        <p:tav tm="100000">
                                          <p:val>
                                            <p:strVal val="#ppt_h"/>
                                          </p:val>
                                        </p:tav>
                                      </p:tavLst>
                                    </p:anim>
                                    <p:anim calcmode="lin" valueType="num">
                                      <p:cBhvr>
                                        <p:cTn id="84" dur="500" fill="hold"/>
                                        <p:tgtEl>
                                          <p:spTgt spid="8"/>
                                        </p:tgtEl>
                                        <p:attrNameLst>
                                          <p:attrName>ppt_x</p:attrName>
                                        </p:attrNameLst>
                                      </p:cBhvr>
                                      <p:tavLst>
                                        <p:tav tm="0" fmla="#ppt_x+(cos(-2*pi*(1-$))*-#ppt_x-sin(-2*pi*(1-$))*(1-#ppt_y))*(1-$)">
                                          <p:val>
                                            <p:fltVal val="0"/>
                                          </p:val>
                                        </p:tav>
                                        <p:tav tm="100000">
                                          <p:val>
                                            <p:fltVal val="1"/>
                                          </p:val>
                                        </p:tav>
                                      </p:tavLst>
                                    </p:anim>
                                    <p:anim calcmode="lin" valueType="num">
                                      <p:cBhvr>
                                        <p:cTn id="85" dur="500" fill="hold"/>
                                        <p:tgtEl>
                                          <p:spTgt spid="8"/>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80"/>
                                            </p:cond>
                                          </p:stCondLst>
                                          <p:endCondLst>
                                            <p:cond evt="onStopAudio" delay="0">
                                              <p:tgtEl>
                                                <p:sldTgt/>
                                              </p:tgtEl>
                                            </p:cond>
                                          </p:endCondLst>
                                        </p:cTn>
                                        <p:tgtEl>
                                          <p:sndTgt r:embed="rId5" name="1034 - single violin note.wav"/>
                                        </p:tgtEl>
                                      </p:cMediaNode>
                                    </p:audio>
                                  </p:subTnLst>
                                </p:cTn>
                              </p:par>
                              <p:par>
                                <p:cTn id="86" presetID="15" presetClass="entr" presetSubtype="0" fill="hold" grpId="0" nodeType="withEffect">
                                  <p:stCondLst>
                                    <p:cond delay="0"/>
                                  </p:stCondLst>
                                  <p:childTnLst>
                                    <p:set>
                                      <p:cBhvr>
                                        <p:cTn id="87" dur="1" fill="hold">
                                          <p:stCondLst>
                                            <p:cond delay="0"/>
                                          </p:stCondLst>
                                        </p:cTn>
                                        <p:tgtEl>
                                          <p:spTgt spid="15"/>
                                        </p:tgtEl>
                                        <p:attrNameLst>
                                          <p:attrName>style.visibility</p:attrName>
                                        </p:attrNameLst>
                                      </p:cBhvr>
                                      <p:to>
                                        <p:strVal val="visible"/>
                                      </p:to>
                                    </p:set>
                                    <p:anim calcmode="lin" valueType="num">
                                      <p:cBhvr>
                                        <p:cTn id="88" dur="500" fill="hold"/>
                                        <p:tgtEl>
                                          <p:spTgt spid="15"/>
                                        </p:tgtEl>
                                        <p:attrNameLst>
                                          <p:attrName>ppt_w</p:attrName>
                                        </p:attrNameLst>
                                      </p:cBhvr>
                                      <p:tavLst>
                                        <p:tav tm="0">
                                          <p:val>
                                            <p:fltVal val="0"/>
                                          </p:val>
                                        </p:tav>
                                        <p:tav tm="100000">
                                          <p:val>
                                            <p:strVal val="#ppt_w"/>
                                          </p:val>
                                        </p:tav>
                                      </p:tavLst>
                                    </p:anim>
                                    <p:anim calcmode="lin" valueType="num">
                                      <p:cBhvr>
                                        <p:cTn id="89" dur="500" fill="hold"/>
                                        <p:tgtEl>
                                          <p:spTgt spid="15"/>
                                        </p:tgtEl>
                                        <p:attrNameLst>
                                          <p:attrName>ppt_h</p:attrName>
                                        </p:attrNameLst>
                                      </p:cBhvr>
                                      <p:tavLst>
                                        <p:tav tm="0">
                                          <p:val>
                                            <p:fltVal val="0"/>
                                          </p:val>
                                        </p:tav>
                                        <p:tav tm="100000">
                                          <p:val>
                                            <p:strVal val="#ppt_h"/>
                                          </p:val>
                                        </p:tav>
                                      </p:tavLst>
                                    </p:anim>
                                    <p:anim calcmode="lin" valueType="num">
                                      <p:cBhvr>
                                        <p:cTn id="90" dur="500" fill="hold"/>
                                        <p:tgtEl>
                                          <p:spTgt spid="15"/>
                                        </p:tgtEl>
                                        <p:attrNameLst>
                                          <p:attrName>ppt_x</p:attrName>
                                        </p:attrNameLst>
                                      </p:cBhvr>
                                      <p:tavLst>
                                        <p:tav tm="0" fmla="#ppt_x+(cos(-2*pi*(1-$))*-#ppt_x-sin(-2*pi*(1-$))*(1-#ppt_y))*(1-$)">
                                          <p:val>
                                            <p:fltVal val="0"/>
                                          </p:val>
                                        </p:tav>
                                        <p:tav tm="100000">
                                          <p:val>
                                            <p:fltVal val="1"/>
                                          </p:val>
                                        </p:tav>
                                      </p:tavLst>
                                    </p:anim>
                                    <p:anim calcmode="lin" valueType="num">
                                      <p:cBhvr>
                                        <p:cTn id="91" dur="500" fill="hold"/>
                                        <p:tgtEl>
                                          <p:spTgt spid="15"/>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86"/>
                                            </p:cond>
                                          </p:stCondLst>
                                          <p:endCondLst>
                                            <p:cond evt="onStopAudio" delay="0">
                                              <p:tgtEl>
                                                <p:sldTgt/>
                                              </p:tgtEl>
                                            </p:cond>
                                          </p:endCondLst>
                                        </p:cTn>
                                        <p:tgtEl>
                                          <p:sndTgt r:embed="rId5" name="1034 - single violin note.wav"/>
                                        </p:tgtEl>
                                      </p:cMediaNode>
                                    </p:audio>
                                  </p:subTnLst>
                                </p:cTn>
                              </p:par>
                            </p:childTnLst>
                          </p:cTn>
                        </p:par>
                      </p:childTnLst>
                    </p:cTn>
                  </p:par>
                  <p:par>
                    <p:cTn id="92" fill="hold">
                      <p:stCondLst>
                        <p:cond delay="indefinite"/>
                      </p:stCondLst>
                      <p:childTnLst>
                        <p:par>
                          <p:cTn id="93" fill="hold">
                            <p:stCondLst>
                              <p:cond delay="0"/>
                            </p:stCondLst>
                            <p:childTnLst>
                              <p:par>
                                <p:cTn id="94" presetID="15" presetClass="entr" presetSubtype="0" fill="hold" grpId="0" nodeType="clickEffect">
                                  <p:stCondLst>
                                    <p:cond delay="0"/>
                                  </p:stCondLst>
                                  <p:childTnLst>
                                    <p:set>
                                      <p:cBhvr>
                                        <p:cTn id="95" dur="1" fill="hold">
                                          <p:stCondLst>
                                            <p:cond delay="0"/>
                                          </p:stCondLst>
                                        </p:cTn>
                                        <p:tgtEl>
                                          <p:spTgt spid="9"/>
                                        </p:tgtEl>
                                        <p:attrNameLst>
                                          <p:attrName>style.visibility</p:attrName>
                                        </p:attrNameLst>
                                      </p:cBhvr>
                                      <p:to>
                                        <p:strVal val="visible"/>
                                      </p:to>
                                    </p:set>
                                    <p:anim calcmode="lin" valueType="num">
                                      <p:cBhvr>
                                        <p:cTn id="96" dur="500" fill="hold"/>
                                        <p:tgtEl>
                                          <p:spTgt spid="9"/>
                                        </p:tgtEl>
                                        <p:attrNameLst>
                                          <p:attrName>ppt_w</p:attrName>
                                        </p:attrNameLst>
                                      </p:cBhvr>
                                      <p:tavLst>
                                        <p:tav tm="0">
                                          <p:val>
                                            <p:fltVal val="0"/>
                                          </p:val>
                                        </p:tav>
                                        <p:tav tm="100000">
                                          <p:val>
                                            <p:strVal val="#ppt_w"/>
                                          </p:val>
                                        </p:tav>
                                      </p:tavLst>
                                    </p:anim>
                                    <p:anim calcmode="lin" valueType="num">
                                      <p:cBhvr>
                                        <p:cTn id="97" dur="500" fill="hold"/>
                                        <p:tgtEl>
                                          <p:spTgt spid="9"/>
                                        </p:tgtEl>
                                        <p:attrNameLst>
                                          <p:attrName>ppt_h</p:attrName>
                                        </p:attrNameLst>
                                      </p:cBhvr>
                                      <p:tavLst>
                                        <p:tav tm="0">
                                          <p:val>
                                            <p:fltVal val="0"/>
                                          </p:val>
                                        </p:tav>
                                        <p:tav tm="100000">
                                          <p:val>
                                            <p:strVal val="#ppt_h"/>
                                          </p:val>
                                        </p:tav>
                                      </p:tavLst>
                                    </p:anim>
                                    <p:anim calcmode="lin" valueType="num">
                                      <p:cBhvr>
                                        <p:cTn id="98" dur="500" fill="hold"/>
                                        <p:tgtEl>
                                          <p:spTgt spid="9"/>
                                        </p:tgtEl>
                                        <p:attrNameLst>
                                          <p:attrName>ppt_x</p:attrName>
                                        </p:attrNameLst>
                                      </p:cBhvr>
                                      <p:tavLst>
                                        <p:tav tm="0" fmla="#ppt_x+(cos(-2*pi*(1-$))*-#ppt_x-sin(-2*pi*(1-$))*(1-#ppt_y))*(1-$)">
                                          <p:val>
                                            <p:fltVal val="0"/>
                                          </p:val>
                                        </p:tav>
                                        <p:tav tm="100000">
                                          <p:val>
                                            <p:fltVal val="1"/>
                                          </p:val>
                                        </p:tav>
                                      </p:tavLst>
                                    </p:anim>
                                    <p:anim calcmode="lin" valueType="num">
                                      <p:cBhvr>
                                        <p:cTn id="99" dur="500" fill="hold"/>
                                        <p:tgtEl>
                                          <p:spTgt spid="9"/>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94"/>
                                            </p:cond>
                                          </p:stCondLst>
                                          <p:endCondLst>
                                            <p:cond evt="onStopAudio" delay="0">
                                              <p:tgtEl>
                                                <p:sldTgt/>
                                              </p:tgtEl>
                                            </p:cond>
                                          </p:endCondLst>
                                        </p:cTn>
                                        <p:tgtEl>
                                          <p:sndTgt r:embed="rId5" name="1034 - single violin note.wav"/>
                                        </p:tgtEl>
                                      </p:cMediaNode>
                                    </p:audio>
                                  </p:subTnLst>
                                </p:cTn>
                              </p:par>
                              <p:par>
                                <p:cTn id="100" presetID="15" presetClass="entr" presetSubtype="0" fill="hold" grpId="0" nodeType="withEffect">
                                  <p:stCondLst>
                                    <p:cond delay="0"/>
                                  </p:stCondLst>
                                  <p:childTnLst>
                                    <p:set>
                                      <p:cBhvr>
                                        <p:cTn id="101" dur="1" fill="hold">
                                          <p:stCondLst>
                                            <p:cond delay="0"/>
                                          </p:stCondLst>
                                        </p:cTn>
                                        <p:tgtEl>
                                          <p:spTgt spid="16"/>
                                        </p:tgtEl>
                                        <p:attrNameLst>
                                          <p:attrName>style.visibility</p:attrName>
                                        </p:attrNameLst>
                                      </p:cBhvr>
                                      <p:to>
                                        <p:strVal val="visible"/>
                                      </p:to>
                                    </p:set>
                                    <p:anim calcmode="lin" valueType="num">
                                      <p:cBhvr>
                                        <p:cTn id="102" dur="500" fill="hold"/>
                                        <p:tgtEl>
                                          <p:spTgt spid="16"/>
                                        </p:tgtEl>
                                        <p:attrNameLst>
                                          <p:attrName>ppt_w</p:attrName>
                                        </p:attrNameLst>
                                      </p:cBhvr>
                                      <p:tavLst>
                                        <p:tav tm="0">
                                          <p:val>
                                            <p:fltVal val="0"/>
                                          </p:val>
                                        </p:tav>
                                        <p:tav tm="100000">
                                          <p:val>
                                            <p:strVal val="#ppt_w"/>
                                          </p:val>
                                        </p:tav>
                                      </p:tavLst>
                                    </p:anim>
                                    <p:anim calcmode="lin" valueType="num">
                                      <p:cBhvr>
                                        <p:cTn id="103" dur="500" fill="hold"/>
                                        <p:tgtEl>
                                          <p:spTgt spid="16"/>
                                        </p:tgtEl>
                                        <p:attrNameLst>
                                          <p:attrName>ppt_h</p:attrName>
                                        </p:attrNameLst>
                                      </p:cBhvr>
                                      <p:tavLst>
                                        <p:tav tm="0">
                                          <p:val>
                                            <p:fltVal val="0"/>
                                          </p:val>
                                        </p:tav>
                                        <p:tav tm="100000">
                                          <p:val>
                                            <p:strVal val="#ppt_h"/>
                                          </p:val>
                                        </p:tav>
                                      </p:tavLst>
                                    </p:anim>
                                    <p:anim calcmode="lin" valueType="num">
                                      <p:cBhvr>
                                        <p:cTn id="104" dur="500" fill="hold"/>
                                        <p:tgtEl>
                                          <p:spTgt spid="16"/>
                                        </p:tgtEl>
                                        <p:attrNameLst>
                                          <p:attrName>ppt_x</p:attrName>
                                        </p:attrNameLst>
                                      </p:cBhvr>
                                      <p:tavLst>
                                        <p:tav tm="0" fmla="#ppt_x+(cos(-2*pi*(1-$))*-#ppt_x-sin(-2*pi*(1-$))*(1-#ppt_y))*(1-$)">
                                          <p:val>
                                            <p:fltVal val="0"/>
                                          </p:val>
                                        </p:tav>
                                        <p:tav tm="100000">
                                          <p:val>
                                            <p:fltVal val="1"/>
                                          </p:val>
                                        </p:tav>
                                      </p:tavLst>
                                    </p:anim>
                                    <p:anim calcmode="lin" valueType="num">
                                      <p:cBhvr>
                                        <p:cTn id="105" dur="500" fill="hold"/>
                                        <p:tgtEl>
                                          <p:spTgt spid="1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00"/>
                                            </p:cond>
                                          </p:stCondLst>
                                          <p:endCondLst>
                                            <p:cond evt="onStopAudio" delay="0">
                                              <p:tgtEl>
                                                <p:sldTgt/>
                                              </p:tgtEl>
                                            </p:cond>
                                          </p:endCondLst>
                                        </p:cTn>
                                        <p:tgtEl>
                                          <p:sndTgt r:embed="rId5" name="1034 - single violin note.wav"/>
                                        </p:tgtEl>
                                      </p:cMediaNode>
                                    </p:audio>
                                  </p:subTnLst>
                                </p:cTn>
                              </p:par>
                            </p:childTnLst>
                          </p:cTn>
                        </p:par>
                      </p:childTnLst>
                    </p:cTn>
                  </p:par>
                  <p:par>
                    <p:cTn id="106" fill="hold">
                      <p:stCondLst>
                        <p:cond delay="indefinite"/>
                      </p:stCondLst>
                      <p:childTnLst>
                        <p:par>
                          <p:cTn id="107" fill="hold">
                            <p:stCondLst>
                              <p:cond delay="0"/>
                            </p:stCondLst>
                            <p:childTnLst>
                              <p:par>
                                <p:cTn id="108" presetID="15" presetClass="entr" presetSubtype="0" fill="hold" grpId="0" nodeType="clickEffect">
                                  <p:stCondLst>
                                    <p:cond delay="0"/>
                                  </p:stCondLst>
                                  <p:childTnLst>
                                    <p:set>
                                      <p:cBhvr>
                                        <p:cTn id="109" dur="1" fill="hold">
                                          <p:stCondLst>
                                            <p:cond delay="0"/>
                                          </p:stCondLst>
                                        </p:cTn>
                                        <p:tgtEl>
                                          <p:spTgt spid="10"/>
                                        </p:tgtEl>
                                        <p:attrNameLst>
                                          <p:attrName>style.visibility</p:attrName>
                                        </p:attrNameLst>
                                      </p:cBhvr>
                                      <p:to>
                                        <p:strVal val="visible"/>
                                      </p:to>
                                    </p:set>
                                    <p:anim calcmode="lin" valueType="num">
                                      <p:cBhvr>
                                        <p:cTn id="110" dur="500" fill="hold"/>
                                        <p:tgtEl>
                                          <p:spTgt spid="10"/>
                                        </p:tgtEl>
                                        <p:attrNameLst>
                                          <p:attrName>ppt_w</p:attrName>
                                        </p:attrNameLst>
                                      </p:cBhvr>
                                      <p:tavLst>
                                        <p:tav tm="0">
                                          <p:val>
                                            <p:fltVal val="0"/>
                                          </p:val>
                                        </p:tav>
                                        <p:tav tm="100000">
                                          <p:val>
                                            <p:strVal val="#ppt_w"/>
                                          </p:val>
                                        </p:tav>
                                      </p:tavLst>
                                    </p:anim>
                                    <p:anim calcmode="lin" valueType="num">
                                      <p:cBhvr>
                                        <p:cTn id="111" dur="500" fill="hold"/>
                                        <p:tgtEl>
                                          <p:spTgt spid="10"/>
                                        </p:tgtEl>
                                        <p:attrNameLst>
                                          <p:attrName>ppt_h</p:attrName>
                                        </p:attrNameLst>
                                      </p:cBhvr>
                                      <p:tavLst>
                                        <p:tav tm="0">
                                          <p:val>
                                            <p:fltVal val="0"/>
                                          </p:val>
                                        </p:tav>
                                        <p:tav tm="100000">
                                          <p:val>
                                            <p:strVal val="#ppt_h"/>
                                          </p:val>
                                        </p:tav>
                                      </p:tavLst>
                                    </p:anim>
                                    <p:anim calcmode="lin" valueType="num">
                                      <p:cBhvr>
                                        <p:cTn id="112" dur="5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13" dur="500" fill="hold"/>
                                        <p:tgtEl>
                                          <p:spTgt spid="10"/>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08"/>
                                            </p:cond>
                                          </p:stCondLst>
                                          <p:endCondLst>
                                            <p:cond evt="onStopAudio" delay="0">
                                              <p:tgtEl>
                                                <p:sldTgt/>
                                              </p:tgtEl>
                                            </p:cond>
                                          </p:endCondLst>
                                        </p:cTn>
                                        <p:tgtEl>
                                          <p:sndTgt r:embed="rId5" name="1034 - single violin note.wav"/>
                                        </p:tgtEl>
                                      </p:cMediaNode>
                                    </p:audio>
                                  </p:subTnLst>
                                </p:cTn>
                              </p:par>
                              <p:par>
                                <p:cTn id="114" presetID="15" presetClass="entr" presetSubtype="0" fill="hold" grpId="0" nodeType="with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500" fill="hold"/>
                                        <p:tgtEl>
                                          <p:spTgt spid="17"/>
                                        </p:tgtEl>
                                        <p:attrNameLst>
                                          <p:attrName>ppt_w</p:attrName>
                                        </p:attrNameLst>
                                      </p:cBhvr>
                                      <p:tavLst>
                                        <p:tav tm="0">
                                          <p:val>
                                            <p:fltVal val="0"/>
                                          </p:val>
                                        </p:tav>
                                        <p:tav tm="100000">
                                          <p:val>
                                            <p:strVal val="#ppt_w"/>
                                          </p:val>
                                        </p:tav>
                                      </p:tavLst>
                                    </p:anim>
                                    <p:anim calcmode="lin" valueType="num">
                                      <p:cBhvr>
                                        <p:cTn id="117" dur="500" fill="hold"/>
                                        <p:tgtEl>
                                          <p:spTgt spid="17"/>
                                        </p:tgtEl>
                                        <p:attrNameLst>
                                          <p:attrName>ppt_h</p:attrName>
                                        </p:attrNameLst>
                                      </p:cBhvr>
                                      <p:tavLst>
                                        <p:tav tm="0">
                                          <p:val>
                                            <p:fltVal val="0"/>
                                          </p:val>
                                        </p:tav>
                                        <p:tav tm="100000">
                                          <p:val>
                                            <p:strVal val="#ppt_h"/>
                                          </p:val>
                                        </p:tav>
                                      </p:tavLst>
                                    </p:anim>
                                    <p:anim calcmode="lin" valueType="num">
                                      <p:cBhvr>
                                        <p:cTn id="118" dur="500" fill="hold"/>
                                        <p:tgtEl>
                                          <p:spTgt spid="17"/>
                                        </p:tgtEl>
                                        <p:attrNameLst>
                                          <p:attrName>ppt_x</p:attrName>
                                        </p:attrNameLst>
                                      </p:cBhvr>
                                      <p:tavLst>
                                        <p:tav tm="0" fmla="#ppt_x+(cos(-2*pi*(1-$))*-#ppt_x-sin(-2*pi*(1-$))*(1-#ppt_y))*(1-$)">
                                          <p:val>
                                            <p:fltVal val="0"/>
                                          </p:val>
                                        </p:tav>
                                        <p:tav tm="100000">
                                          <p:val>
                                            <p:fltVal val="1"/>
                                          </p:val>
                                        </p:tav>
                                      </p:tavLst>
                                    </p:anim>
                                    <p:anim calcmode="lin" valueType="num">
                                      <p:cBhvr>
                                        <p:cTn id="119" dur="500" fill="hold"/>
                                        <p:tgtEl>
                                          <p:spTgt spid="1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14"/>
                                            </p:cond>
                                          </p:stCondLst>
                                          <p:endCondLst>
                                            <p:cond evt="onStopAudio" delay="0">
                                              <p:tgtEl>
                                                <p:sldTgt/>
                                              </p:tgtEl>
                                            </p:cond>
                                          </p:endCondLst>
                                        </p:cTn>
                                        <p:tgtEl>
                                          <p:sndTgt r:embed="rId5" name="1034 - single violin note.wav"/>
                                        </p:tgtEl>
                                      </p:cMediaNode>
                                    </p:audio>
                                  </p:subTnLst>
                                </p:cTn>
                              </p:par>
                            </p:childTnLst>
                          </p:cTn>
                        </p:par>
                      </p:childTnLst>
                    </p:cTn>
                  </p:par>
                  <p:par>
                    <p:cTn id="120" fill="hold">
                      <p:stCondLst>
                        <p:cond delay="indefinite"/>
                      </p:stCondLst>
                      <p:childTnLst>
                        <p:par>
                          <p:cTn id="121" fill="hold">
                            <p:stCondLst>
                              <p:cond delay="0"/>
                            </p:stCondLst>
                            <p:childTnLst>
                              <p:par>
                                <p:cTn id="122" presetID="15" presetClass="entr" presetSubtype="0" fill="hold" grpId="0" nodeType="clickEffect">
                                  <p:stCondLst>
                                    <p:cond delay="0"/>
                                  </p:stCondLst>
                                  <p:childTnLst>
                                    <p:set>
                                      <p:cBhvr>
                                        <p:cTn id="123" dur="1" fill="hold">
                                          <p:stCondLst>
                                            <p:cond delay="0"/>
                                          </p:stCondLst>
                                        </p:cTn>
                                        <p:tgtEl>
                                          <p:spTgt spid="11"/>
                                        </p:tgtEl>
                                        <p:attrNameLst>
                                          <p:attrName>style.visibility</p:attrName>
                                        </p:attrNameLst>
                                      </p:cBhvr>
                                      <p:to>
                                        <p:strVal val="visible"/>
                                      </p:to>
                                    </p:set>
                                    <p:anim calcmode="lin" valueType="num">
                                      <p:cBhvr>
                                        <p:cTn id="124" dur="500" fill="hold"/>
                                        <p:tgtEl>
                                          <p:spTgt spid="11"/>
                                        </p:tgtEl>
                                        <p:attrNameLst>
                                          <p:attrName>ppt_w</p:attrName>
                                        </p:attrNameLst>
                                      </p:cBhvr>
                                      <p:tavLst>
                                        <p:tav tm="0">
                                          <p:val>
                                            <p:fltVal val="0"/>
                                          </p:val>
                                        </p:tav>
                                        <p:tav tm="100000">
                                          <p:val>
                                            <p:strVal val="#ppt_w"/>
                                          </p:val>
                                        </p:tav>
                                      </p:tavLst>
                                    </p:anim>
                                    <p:anim calcmode="lin" valueType="num">
                                      <p:cBhvr>
                                        <p:cTn id="125" dur="500" fill="hold"/>
                                        <p:tgtEl>
                                          <p:spTgt spid="11"/>
                                        </p:tgtEl>
                                        <p:attrNameLst>
                                          <p:attrName>ppt_h</p:attrName>
                                        </p:attrNameLst>
                                      </p:cBhvr>
                                      <p:tavLst>
                                        <p:tav tm="0">
                                          <p:val>
                                            <p:fltVal val="0"/>
                                          </p:val>
                                        </p:tav>
                                        <p:tav tm="100000">
                                          <p:val>
                                            <p:strVal val="#ppt_h"/>
                                          </p:val>
                                        </p:tav>
                                      </p:tavLst>
                                    </p:anim>
                                    <p:anim calcmode="lin" valueType="num">
                                      <p:cBhvr>
                                        <p:cTn id="126" dur="5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7" dur="500" fill="hold"/>
                                        <p:tgtEl>
                                          <p:spTgt spid="11"/>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22"/>
                                            </p:cond>
                                          </p:stCondLst>
                                          <p:endCondLst>
                                            <p:cond evt="onStopAudio" delay="0">
                                              <p:tgtEl>
                                                <p:sldTgt/>
                                              </p:tgtEl>
                                            </p:cond>
                                          </p:endCondLst>
                                        </p:cTn>
                                        <p:tgtEl>
                                          <p:sndTgt r:embed="rId5" name="1034 - single violin note.wav"/>
                                        </p:tgtEl>
                                      </p:cMediaNode>
                                    </p:audio>
                                  </p:subTnLst>
                                </p:cTn>
                              </p:par>
                              <p:par>
                                <p:cTn id="128" presetID="15" presetClass="entr" presetSubtype="0" fill="hold" grpId="0" nodeType="withEffect">
                                  <p:stCondLst>
                                    <p:cond delay="0"/>
                                  </p:stCondLst>
                                  <p:childTnLst>
                                    <p:set>
                                      <p:cBhvr>
                                        <p:cTn id="129" dur="1" fill="hold">
                                          <p:stCondLst>
                                            <p:cond delay="0"/>
                                          </p:stCondLst>
                                        </p:cTn>
                                        <p:tgtEl>
                                          <p:spTgt spid="18"/>
                                        </p:tgtEl>
                                        <p:attrNameLst>
                                          <p:attrName>style.visibility</p:attrName>
                                        </p:attrNameLst>
                                      </p:cBhvr>
                                      <p:to>
                                        <p:strVal val="visible"/>
                                      </p:to>
                                    </p:set>
                                    <p:anim calcmode="lin" valueType="num">
                                      <p:cBhvr>
                                        <p:cTn id="130" dur="500" fill="hold"/>
                                        <p:tgtEl>
                                          <p:spTgt spid="18"/>
                                        </p:tgtEl>
                                        <p:attrNameLst>
                                          <p:attrName>ppt_w</p:attrName>
                                        </p:attrNameLst>
                                      </p:cBhvr>
                                      <p:tavLst>
                                        <p:tav tm="0">
                                          <p:val>
                                            <p:fltVal val="0"/>
                                          </p:val>
                                        </p:tav>
                                        <p:tav tm="100000">
                                          <p:val>
                                            <p:strVal val="#ppt_w"/>
                                          </p:val>
                                        </p:tav>
                                      </p:tavLst>
                                    </p:anim>
                                    <p:anim calcmode="lin" valueType="num">
                                      <p:cBhvr>
                                        <p:cTn id="131" dur="500" fill="hold"/>
                                        <p:tgtEl>
                                          <p:spTgt spid="18"/>
                                        </p:tgtEl>
                                        <p:attrNameLst>
                                          <p:attrName>ppt_h</p:attrName>
                                        </p:attrNameLst>
                                      </p:cBhvr>
                                      <p:tavLst>
                                        <p:tav tm="0">
                                          <p:val>
                                            <p:fltVal val="0"/>
                                          </p:val>
                                        </p:tav>
                                        <p:tav tm="100000">
                                          <p:val>
                                            <p:strVal val="#ppt_h"/>
                                          </p:val>
                                        </p:tav>
                                      </p:tavLst>
                                    </p:anim>
                                    <p:anim calcmode="lin" valueType="num">
                                      <p:cBhvr>
                                        <p:cTn id="132" dur="500" fill="hold"/>
                                        <p:tgtEl>
                                          <p:spTgt spid="18"/>
                                        </p:tgtEl>
                                        <p:attrNameLst>
                                          <p:attrName>ppt_x</p:attrName>
                                        </p:attrNameLst>
                                      </p:cBhvr>
                                      <p:tavLst>
                                        <p:tav tm="0" fmla="#ppt_x+(cos(-2*pi*(1-$))*-#ppt_x-sin(-2*pi*(1-$))*(1-#ppt_y))*(1-$)">
                                          <p:val>
                                            <p:fltVal val="0"/>
                                          </p:val>
                                        </p:tav>
                                        <p:tav tm="100000">
                                          <p:val>
                                            <p:fltVal val="1"/>
                                          </p:val>
                                        </p:tav>
                                      </p:tavLst>
                                    </p:anim>
                                    <p:anim calcmode="lin" valueType="num">
                                      <p:cBhvr>
                                        <p:cTn id="133" dur="500" fill="hold"/>
                                        <p:tgtEl>
                                          <p:spTgt spid="18"/>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28"/>
                                            </p:cond>
                                          </p:stCondLst>
                                          <p:endCondLst>
                                            <p:cond evt="onStopAudio" delay="0">
                                              <p:tgtEl>
                                                <p:sldTgt/>
                                              </p:tgtEl>
                                            </p:cond>
                                          </p:endCondLst>
                                        </p:cTn>
                                        <p:tgtEl>
                                          <p:sndTgt r:embed="rId5" name="1034 - single violin note.wav"/>
                                        </p:tgtEl>
                                      </p:cMediaNode>
                                    </p:audio>
                                  </p:subTnLst>
                                </p:cTn>
                              </p:par>
                            </p:childTnLst>
                          </p:cTn>
                        </p:par>
                      </p:childTnLst>
                    </p:cTn>
                  </p:par>
                  <p:par>
                    <p:cTn id="134" fill="hold">
                      <p:stCondLst>
                        <p:cond delay="indefinite"/>
                      </p:stCondLst>
                      <p:childTnLst>
                        <p:par>
                          <p:cTn id="135" fill="hold">
                            <p:stCondLst>
                              <p:cond delay="0"/>
                            </p:stCondLst>
                            <p:childTnLst>
                              <p:par>
                                <p:cTn id="136" presetID="26" presetClass="entr" presetSubtype="0" fill="hold" grpId="0" nodeType="clickEffect">
                                  <p:stCondLst>
                                    <p:cond delay="0"/>
                                  </p:stCondLst>
                                  <p:childTnLst>
                                    <p:set>
                                      <p:cBhvr>
                                        <p:cTn id="137" dur="1" fill="hold">
                                          <p:stCondLst>
                                            <p:cond delay="0"/>
                                          </p:stCondLst>
                                        </p:cTn>
                                        <p:tgtEl>
                                          <p:spTgt spid="34"/>
                                        </p:tgtEl>
                                        <p:attrNameLst>
                                          <p:attrName>style.visibility</p:attrName>
                                        </p:attrNameLst>
                                      </p:cBhvr>
                                      <p:to>
                                        <p:strVal val="visible"/>
                                      </p:to>
                                    </p:set>
                                    <p:animEffect transition="in" filter="wipe(down)">
                                      <p:cBhvr>
                                        <p:cTn id="138" dur="145">
                                          <p:stCondLst>
                                            <p:cond delay="0"/>
                                          </p:stCondLst>
                                        </p:cTn>
                                        <p:tgtEl>
                                          <p:spTgt spid="34"/>
                                        </p:tgtEl>
                                      </p:cBhvr>
                                    </p:animEffect>
                                    <p:anim calcmode="lin" valueType="num">
                                      <p:cBhvr>
                                        <p:cTn id="139" dur="456"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140" dur="166"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141" dur="166" tmFilter="0, 0; 0.125,0.2665; 0.25,0.4; 0.375,0.465; 0.5,0.5;  0.625,0.535; 0.75,0.6; 0.875,0.7335; 1,1">
                                          <p:stCondLst>
                                            <p:cond delay="166"/>
                                          </p:stCondLst>
                                        </p:cTn>
                                        <p:tgtEl>
                                          <p:spTgt spid="34"/>
                                        </p:tgtEl>
                                        <p:attrNameLst>
                                          <p:attrName>ppt_y</p:attrName>
                                        </p:attrNameLst>
                                      </p:cBhvr>
                                      <p:tavLst>
                                        <p:tav tm="0" fmla="#ppt_y-sin(pi*$)/9">
                                          <p:val>
                                            <p:fltVal val="0"/>
                                          </p:val>
                                        </p:tav>
                                        <p:tav tm="100000">
                                          <p:val>
                                            <p:fltVal val="1"/>
                                          </p:val>
                                        </p:tav>
                                      </p:tavLst>
                                    </p:anim>
                                    <p:anim calcmode="lin" valueType="num">
                                      <p:cBhvr>
                                        <p:cTn id="142" dur="83" tmFilter="0, 0; 0.125,0.2665; 0.25,0.4; 0.375,0.465; 0.5,0.5;  0.625,0.535; 0.75,0.6; 0.875,0.7335; 1,1">
                                          <p:stCondLst>
                                            <p:cond delay="331"/>
                                          </p:stCondLst>
                                        </p:cTn>
                                        <p:tgtEl>
                                          <p:spTgt spid="34"/>
                                        </p:tgtEl>
                                        <p:attrNameLst>
                                          <p:attrName>ppt_y</p:attrName>
                                        </p:attrNameLst>
                                      </p:cBhvr>
                                      <p:tavLst>
                                        <p:tav tm="0" fmla="#ppt_y-sin(pi*$)/27">
                                          <p:val>
                                            <p:fltVal val="0"/>
                                          </p:val>
                                        </p:tav>
                                        <p:tav tm="100000">
                                          <p:val>
                                            <p:fltVal val="1"/>
                                          </p:val>
                                        </p:tav>
                                      </p:tavLst>
                                    </p:anim>
                                    <p:anim calcmode="lin" valueType="num">
                                      <p:cBhvr>
                                        <p:cTn id="143" dur="41" tmFilter="0, 0; 0.125,0.2665; 0.25,0.4; 0.375,0.465; 0.5,0.5;  0.625,0.535; 0.75,0.6; 0.875,0.7335; 1,1">
                                          <p:stCondLst>
                                            <p:cond delay="414"/>
                                          </p:stCondLst>
                                        </p:cTn>
                                        <p:tgtEl>
                                          <p:spTgt spid="34"/>
                                        </p:tgtEl>
                                        <p:attrNameLst>
                                          <p:attrName>ppt_y</p:attrName>
                                        </p:attrNameLst>
                                      </p:cBhvr>
                                      <p:tavLst>
                                        <p:tav tm="0" fmla="#ppt_y-sin(pi*$)/81">
                                          <p:val>
                                            <p:fltVal val="0"/>
                                          </p:val>
                                        </p:tav>
                                        <p:tav tm="100000">
                                          <p:val>
                                            <p:fltVal val="1"/>
                                          </p:val>
                                        </p:tav>
                                      </p:tavLst>
                                    </p:anim>
                                    <p:animScale>
                                      <p:cBhvr>
                                        <p:cTn id="144" dur="7">
                                          <p:stCondLst>
                                            <p:cond delay="163"/>
                                          </p:stCondLst>
                                        </p:cTn>
                                        <p:tgtEl>
                                          <p:spTgt spid="34"/>
                                        </p:tgtEl>
                                      </p:cBhvr>
                                      <p:to x="100000" y="60000"/>
                                    </p:animScale>
                                    <p:animScale>
                                      <p:cBhvr>
                                        <p:cTn id="145" dur="42" decel="50000">
                                          <p:stCondLst>
                                            <p:cond delay="169"/>
                                          </p:stCondLst>
                                        </p:cTn>
                                        <p:tgtEl>
                                          <p:spTgt spid="34"/>
                                        </p:tgtEl>
                                      </p:cBhvr>
                                      <p:to x="100000" y="100000"/>
                                    </p:animScale>
                                    <p:animScale>
                                      <p:cBhvr>
                                        <p:cTn id="146" dur="7">
                                          <p:stCondLst>
                                            <p:cond delay="328"/>
                                          </p:stCondLst>
                                        </p:cTn>
                                        <p:tgtEl>
                                          <p:spTgt spid="34"/>
                                        </p:tgtEl>
                                      </p:cBhvr>
                                      <p:to x="100000" y="80000"/>
                                    </p:animScale>
                                    <p:animScale>
                                      <p:cBhvr>
                                        <p:cTn id="147" dur="42" decel="50000">
                                          <p:stCondLst>
                                            <p:cond delay="335"/>
                                          </p:stCondLst>
                                        </p:cTn>
                                        <p:tgtEl>
                                          <p:spTgt spid="34"/>
                                        </p:tgtEl>
                                      </p:cBhvr>
                                      <p:to x="100000" y="100000"/>
                                    </p:animScale>
                                    <p:animScale>
                                      <p:cBhvr>
                                        <p:cTn id="148" dur="7">
                                          <p:stCondLst>
                                            <p:cond delay="411"/>
                                          </p:stCondLst>
                                        </p:cTn>
                                        <p:tgtEl>
                                          <p:spTgt spid="34"/>
                                        </p:tgtEl>
                                      </p:cBhvr>
                                      <p:to x="100000" y="90000"/>
                                    </p:animScale>
                                    <p:animScale>
                                      <p:cBhvr>
                                        <p:cTn id="149" dur="42" decel="50000">
                                          <p:stCondLst>
                                            <p:cond delay="417"/>
                                          </p:stCondLst>
                                        </p:cTn>
                                        <p:tgtEl>
                                          <p:spTgt spid="34"/>
                                        </p:tgtEl>
                                      </p:cBhvr>
                                      <p:to x="100000" y="100000"/>
                                    </p:animScale>
                                    <p:animScale>
                                      <p:cBhvr>
                                        <p:cTn id="150" dur="7">
                                          <p:stCondLst>
                                            <p:cond delay="452"/>
                                          </p:stCondLst>
                                        </p:cTn>
                                        <p:tgtEl>
                                          <p:spTgt spid="34"/>
                                        </p:tgtEl>
                                      </p:cBhvr>
                                      <p:to x="100000" y="95000"/>
                                    </p:animScale>
                                    <p:animScale>
                                      <p:cBhvr>
                                        <p:cTn id="151" dur="42" decel="50000">
                                          <p:stCondLst>
                                            <p:cond delay="459"/>
                                          </p:stCondLst>
                                        </p:cTn>
                                        <p:tgtEl>
                                          <p:spTgt spid="34"/>
                                        </p:tgtEl>
                                      </p:cBhvr>
                                      <p:to x="100000" y="100000"/>
                                    </p:animScale>
                                  </p:childTnLst>
                                  <p:subTnLst>
                                    <p:audio>
                                      <p:cMediaNode>
                                        <p:cTn display="0" masterRel="sameClick">
                                          <p:stCondLst>
                                            <p:cond evt="begin" delay="0">
                                              <p:tn val="136"/>
                                            </p:cond>
                                          </p:stCondLst>
                                          <p:endCondLst>
                                            <p:cond evt="onStopAudio" delay="0">
                                              <p:tgtEl>
                                                <p:sldTgt/>
                                              </p:tgtEl>
                                            </p:cond>
                                          </p:endCondLst>
                                        </p:cTn>
                                        <p:tgtEl>
                                          <p:sndTgt r:embed="rId6" name="1013 - sha-wapp.wav"/>
                                        </p:tgtEl>
                                      </p:cMediaNode>
                                    </p:audio>
                                  </p:subTnLst>
                                </p:cTn>
                              </p:par>
                            </p:childTnLst>
                          </p:cTn>
                        </p:par>
                      </p:childTnLst>
                    </p:cTn>
                  </p:par>
                  <p:par>
                    <p:cTn id="152" fill="hold">
                      <p:stCondLst>
                        <p:cond delay="indefinite"/>
                      </p:stCondLst>
                      <p:childTnLst>
                        <p:par>
                          <p:cTn id="153" fill="hold">
                            <p:stCondLst>
                              <p:cond delay="0"/>
                            </p:stCondLst>
                            <p:childTnLst>
                              <p:par>
                                <p:cTn id="154" presetID="26" presetClass="entr" presetSubtype="0" fill="hold" grpId="0" nodeType="clickEffect">
                                  <p:stCondLst>
                                    <p:cond delay="0"/>
                                  </p:stCondLst>
                                  <p:childTnLst>
                                    <p:set>
                                      <p:cBhvr>
                                        <p:cTn id="155" dur="1" fill="hold">
                                          <p:stCondLst>
                                            <p:cond delay="0"/>
                                          </p:stCondLst>
                                        </p:cTn>
                                        <p:tgtEl>
                                          <p:spTgt spid="35"/>
                                        </p:tgtEl>
                                        <p:attrNameLst>
                                          <p:attrName>style.visibility</p:attrName>
                                        </p:attrNameLst>
                                      </p:cBhvr>
                                      <p:to>
                                        <p:strVal val="visible"/>
                                      </p:to>
                                    </p:set>
                                    <p:animEffect transition="in" filter="wipe(down)">
                                      <p:cBhvr>
                                        <p:cTn id="156" dur="145">
                                          <p:stCondLst>
                                            <p:cond delay="0"/>
                                          </p:stCondLst>
                                        </p:cTn>
                                        <p:tgtEl>
                                          <p:spTgt spid="35"/>
                                        </p:tgtEl>
                                      </p:cBhvr>
                                    </p:animEffect>
                                    <p:anim calcmode="lin" valueType="num">
                                      <p:cBhvr>
                                        <p:cTn id="157" dur="456"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158" dur="166"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59" dur="166" tmFilter="0, 0; 0.125,0.2665; 0.25,0.4; 0.375,0.465; 0.5,0.5;  0.625,0.535; 0.75,0.6; 0.875,0.7335; 1,1">
                                          <p:stCondLst>
                                            <p:cond delay="166"/>
                                          </p:stCondLst>
                                        </p:cTn>
                                        <p:tgtEl>
                                          <p:spTgt spid="35"/>
                                        </p:tgtEl>
                                        <p:attrNameLst>
                                          <p:attrName>ppt_y</p:attrName>
                                        </p:attrNameLst>
                                      </p:cBhvr>
                                      <p:tavLst>
                                        <p:tav tm="0" fmla="#ppt_y-sin(pi*$)/9">
                                          <p:val>
                                            <p:fltVal val="0"/>
                                          </p:val>
                                        </p:tav>
                                        <p:tav tm="100000">
                                          <p:val>
                                            <p:fltVal val="1"/>
                                          </p:val>
                                        </p:tav>
                                      </p:tavLst>
                                    </p:anim>
                                    <p:anim calcmode="lin" valueType="num">
                                      <p:cBhvr>
                                        <p:cTn id="160" dur="83" tmFilter="0, 0; 0.125,0.2665; 0.25,0.4; 0.375,0.465; 0.5,0.5;  0.625,0.535; 0.75,0.6; 0.875,0.7335; 1,1">
                                          <p:stCondLst>
                                            <p:cond delay="331"/>
                                          </p:stCondLst>
                                        </p:cTn>
                                        <p:tgtEl>
                                          <p:spTgt spid="35"/>
                                        </p:tgtEl>
                                        <p:attrNameLst>
                                          <p:attrName>ppt_y</p:attrName>
                                        </p:attrNameLst>
                                      </p:cBhvr>
                                      <p:tavLst>
                                        <p:tav tm="0" fmla="#ppt_y-sin(pi*$)/27">
                                          <p:val>
                                            <p:fltVal val="0"/>
                                          </p:val>
                                        </p:tav>
                                        <p:tav tm="100000">
                                          <p:val>
                                            <p:fltVal val="1"/>
                                          </p:val>
                                        </p:tav>
                                      </p:tavLst>
                                    </p:anim>
                                    <p:anim calcmode="lin" valueType="num">
                                      <p:cBhvr>
                                        <p:cTn id="161" dur="41" tmFilter="0, 0; 0.125,0.2665; 0.25,0.4; 0.375,0.465; 0.5,0.5;  0.625,0.535; 0.75,0.6; 0.875,0.7335; 1,1">
                                          <p:stCondLst>
                                            <p:cond delay="414"/>
                                          </p:stCondLst>
                                        </p:cTn>
                                        <p:tgtEl>
                                          <p:spTgt spid="35"/>
                                        </p:tgtEl>
                                        <p:attrNameLst>
                                          <p:attrName>ppt_y</p:attrName>
                                        </p:attrNameLst>
                                      </p:cBhvr>
                                      <p:tavLst>
                                        <p:tav tm="0" fmla="#ppt_y-sin(pi*$)/81">
                                          <p:val>
                                            <p:fltVal val="0"/>
                                          </p:val>
                                        </p:tav>
                                        <p:tav tm="100000">
                                          <p:val>
                                            <p:fltVal val="1"/>
                                          </p:val>
                                        </p:tav>
                                      </p:tavLst>
                                    </p:anim>
                                    <p:animScale>
                                      <p:cBhvr>
                                        <p:cTn id="162" dur="7">
                                          <p:stCondLst>
                                            <p:cond delay="163"/>
                                          </p:stCondLst>
                                        </p:cTn>
                                        <p:tgtEl>
                                          <p:spTgt spid="35"/>
                                        </p:tgtEl>
                                      </p:cBhvr>
                                      <p:to x="100000" y="60000"/>
                                    </p:animScale>
                                    <p:animScale>
                                      <p:cBhvr>
                                        <p:cTn id="163" dur="42" decel="50000">
                                          <p:stCondLst>
                                            <p:cond delay="169"/>
                                          </p:stCondLst>
                                        </p:cTn>
                                        <p:tgtEl>
                                          <p:spTgt spid="35"/>
                                        </p:tgtEl>
                                      </p:cBhvr>
                                      <p:to x="100000" y="100000"/>
                                    </p:animScale>
                                    <p:animScale>
                                      <p:cBhvr>
                                        <p:cTn id="164" dur="7">
                                          <p:stCondLst>
                                            <p:cond delay="328"/>
                                          </p:stCondLst>
                                        </p:cTn>
                                        <p:tgtEl>
                                          <p:spTgt spid="35"/>
                                        </p:tgtEl>
                                      </p:cBhvr>
                                      <p:to x="100000" y="80000"/>
                                    </p:animScale>
                                    <p:animScale>
                                      <p:cBhvr>
                                        <p:cTn id="165" dur="42" decel="50000">
                                          <p:stCondLst>
                                            <p:cond delay="335"/>
                                          </p:stCondLst>
                                        </p:cTn>
                                        <p:tgtEl>
                                          <p:spTgt spid="35"/>
                                        </p:tgtEl>
                                      </p:cBhvr>
                                      <p:to x="100000" y="100000"/>
                                    </p:animScale>
                                    <p:animScale>
                                      <p:cBhvr>
                                        <p:cTn id="166" dur="7">
                                          <p:stCondLst>
                                            <p:cond delay="411"/>
                                          </p:stCondLst>
                                        </p:cTn>
                                        <p:tgtEl>
                                          <p:spTgt spid="35"/>
                                        </p:tgtEl>
                                      </p:cBhvr>
                                      <p:to x="100000" y="90000"/>
                                    </p:animScale>
                                    <p:animScale>
                                      <p:cBhvr>
                                        <p:cTn id="167" dur="42" decel="50000">
                                          <p:stCondLst>
                                            <p:cond delay="417"/>
                                          </p:stCondLst>
                                        </p:cTn>
                                        <p:tgtEl>
                                          <p:spTgt spid="35"/>
                                        </p:tgtEl>
                                      </p:cBhvr>
                                      <p:to x="100000" y="100000"/>
                                    </p:animScale>
                                    <p:animScale>
                                      <p:cBhvr>
                                        <p:cTn id="168" dur="7">
                                          <p:stCondLst>
                                            <p:cond delay="452"/>
                                          </p:stCondLst>
                                        </p:cTn>
                                        <p:tgtEl>
                                          <p:spTgt spid="35"/>
                                        </p:tgtEl>
                                      </p:cBhvr>
                                      <p:to x="100000" y="95000"/>
                                    </p:animScale>
                                    <p:animScale>
                                      <p:cBhvr>
                                        <p:cTn id="169" dur="42" decel="50000">
                                          <p:stCondLst>
                                            <p:cond delay="459"/>
                                          </p:stCondLst>
                                        </p:cTn>
                                        <p:tgtEl>
                                          <p:spTgt spid="35"/>
                                        </p:tgtEl>
                                      </p:cBhvr>
                                      <p:to x="100000" y="100000"/>
                                    </p:animScale>
                                  </p:childTnLst>
                                  <p:subTnLst>
                                    <p:audio>
                                      <p:cMediaNode>
                                        <p:cTn display="0" masterRel="sameClick">
                                          <p:stCondLst>
                                            <p:cond evt="begin" delay="0">
                                              <p:tn val="154"/>
                                            </p:cond>
                                          </p:stCondLst>
                                          <p:endCondLst>
                                            <p:cond evt="onStopAudio" delay="0">
                                              <p:tgtEl>
                                                <p:sldTgt/>
                                              </p:tgtEl>
                                            </p:cond>
                                          </p:endCondLst>
                                        </p:cTn>
                                        <p:tgtEl>
                                          <p:sndTgt r:embed="rId6" name="1013 - sha-wapp.wav"/>
                                        </p:tgtEl>
                                      </p:cMediaNode>
                                    </p:audio>
                                  </p:subTnLst>
                                </p:cTn>
                              </p:par>
                            </p:childTnLst>
                          </p:cTn>
                        </p:par>
                      </p:childTnLst>
                    </p:cTn>
                  </p:par>
                  <p:par>
                    <p:cTn id="170" fill="hold">
                      <p:stCondLst>
                        <p:cond delay="indefinite"/>
                      </p:stCondLst>
                      <p:childTnLst>
                        <p:par>
                          <p:cTn id="171" fill="hold">
                            <p:stCondLst>
                              <p:cond delay="0"/>
                            </p:stCondLst>
                            <p:childTnLst>
                              <p:par>
                                <p:cTn id="172" presetID="26" presetClass="entr" presetSubtype="0" fill="hold" grpId="0" nodeType="clickEffect">
                                  <p:stCondLst>
                                    <p:cond delay="0"/>
                                  </p:stCondLst>
                                  <p:childTnLst>
                                    <p:set>
                                      <p:cBhvr>
                                        <p:cTn id="173" dur="1" fill="hold">
                                          <p:stCondLst>
                                            <p:cond delay="0"/>
                                          </p:stCondLst>
                                        </p:cTn>
                                        <p:tgtEl>
                                          <p:spTgt spid="29"/>
                                        </p:tgtEl>
                                        <p:attrNameLst>
                                          <p:attrName>style.visibility</p:attrName>
                                        </p:attrNameLst>
                                      </p:cBhvr>
                                      <p:to>
                                        <p:strVal val="visible"/>
                                      </p:to>
                                    </p:set>
                                    <p:animEffect transition="in" filter="wipe(down)">
                                      <p:cBhvr>
                                        <p:cTn id="174" dur="145">
                                          <p:stCondLst>
                                            <p:cond delay="0"/>
                                          </p:stCondLst>
                                        </p:cTn>
                                        <p:tgtEl>
                                          <p:spTgt spid="29"/>
                                        </p:tgtEl>
                                      </p:cBhvr>
                                    </p:animEffect>
                                    <p:anim calcmode="lin" valueType="num">
                                      <p:cBhvr>
                                        <p:cTn id="175" dur="456"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76" dur="166"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77" dur="166" tmFilter="0, 0; 0.125,0.2665; 0.25,0.4; 0.375,0.465; 0.5,0.5;  0.625,0.535; 0.75,0.6; 0.875,0.7335; 1,1">
                                          <p:stCondLst>
                                            <p:cond delay="166"/>
                                          </p:stCondLst>
                                        </p:cTn>
                                        <p:tgtEl>
                                          <p:spTgt spid="29"/>
                                        </p:tgtEl>
                                        <p:attrNameLst>
                                          <p:attrName>ppt_y</p:attrName>
                                        </p:attrNameLst>
                                      </p:cBhvr>
                                      <p:tavLst>
                                        <p:tav tm="0" fmla="#ppt_y-sin(pi*$)/9">
                                          <p:val>
                                            <p:fltVal val="0"/>
                                          </p:val>
                                        </p:tav>
                                        <p:tav tm="100000">
                                          <p:val>
                                            <p:fltVal val="1"/>
                                          </p:val>
                                        </p:tav>
                                      </p:tavLst>
                                    </p:anim>
                                    <p:anim calcmode="lin" valueType="num">
                                      <p:cBhvr>
                                        <p:cTn id="178" dur="83" tmFilter="0, 0; 0.125,0.2665; 0.25,0.4; 0.375,0.465; 0.5,0.5;  0.625,0.535; 0.75,0.6; 0.875,0.7335; 1,1">
                                          <p:stCondLst>
                                            <p:cond delay="331"/>
                                          </p:stCondLst>
                                        </p:cTn>
                                        <p:tgtEl>
                                          <p:spTgt spid="29"/>
                                        </p:tgtEl>
                                        <p:attrNameLst>
                                          <p:attrName>ppt_y</p:attrName>
                                        </p:attrNameLst>
                                      </p:cBhvr>
                                      <p:tavLst>
                                        <p:tav tm="0" fmla="#ppt_y-sin(pi*$)/27">
                                          <p:val>
                                            <p:fltVal val="0"/>
                                          </p:val>
                                        </p:tav>
                                        <p:tav tm="100000">
                                          <p:val>
                                            <p:fltVal val="1"/>
                                          </p:val>
                                        </p:tav>
                                      </p:tavLst>
                                    </p:anim>
                                    <p:anim calcmode="lin" valueType="num">
                                      <p:cBhvr>
                                        <p:cTn id="179" dur="41" tmFilter="0, 0; 0.125,0.2665; 0.25,0.4; 0.375,0.465; 0.5,0.5;  0.625,0.535; 0.75,0.6; 0.875,0.7335; 1,1">
                                          <p:stCondLst>
                                            <p:cond delay="414"/>
                                          </p:stCondLst>
                                        </p:cTn>
                                        <p:tgtEl>
                                          <p:spTgt spid="29"/>
                                        </p:tgtEl>
                                        <p:attrNameLst>
                                          <p:attrName>ppt_y</p:attrName>
                                        </p:attrNameLst>
                                      </p:cBhvr>
                                      <p:tavLst>
                                        <p:tav tm="0" fmla="#ppt_y-sin(pi*$)/81">
                                          <p:val>
                                            <p:fltVal val="0"/>
                                          </p:val>
                                        </p:tav>
                                        <p:tav tm="100000">
                                          <p:val>
                                            <p:fltVal val="1"/>
                                          </p:val>
                                        </p:tav>
                                      </p:tavLst>
                                    </p:anim>
                                    <p:animScale>
                                      <p:cBhvr>
                                        <p:cTn id="180" dur="7">
                                          <p:stCondLst>
                                            <p:cond delay="163"/>
                                          </p:stCondLst>
                                        </p:cTn>
                                        <p:tgtEl>
                                          <p:spTgt spid="29"/>
                                        </p:tgtEl>
                                      </p:cBhvr>
                                      <p:to x="100000" y="60000"/>
                                    </p:animScale>
                                    <p:animScale>
                                      <p:cBhvr>
                                        <p:cTn id="181" dur="42" decel="50000">
                                          <p:stCondLst>
                                            <p:cond delay="169"/>
                                          </p:stCondLst>
                                        </p:cTn>
                                        <p:tgtEl>
                                          <p:spTgt spid="29"/>
                                        </p:tgtEl>
                                      </p:cBhvr>
                                      <p:to x="100000" y="100000"/>
                                    </p:animScale>
                                    <p:animScale>
                                      <p:cBhvr>
                                        <p:cTn id="182" dur="7">
                                          <p:stCondLst>
                                            <p:cond delay="328"/>
                                          </p:stCondLst>
                                        </p:cTn>
                                        <p:tgtEl>
                                          <p:spTgt spid="29"/>
                                        </p:tgtEl>
                                      </p:cBhvr>
                                      <p:to x="100000" y="80000"/>
                                    </p:animScale>
                                    <p:animScale>
                                      <p:cBhvr>
                                        <p:cTn id="183" dur="42" decel="50000">
                                          <p:stCondLst>
                                            <p:cond delay="335"/>
                                          </p:stCondLst>
                                        </p:cTn>
                                        <p:tgtEl>
                                          <p:spTgt spid="29"/>
                                        </p:tgtEl>
                                      </p:cBhvr>
                                      <p:to x="100000" y="100000"/>
                                    </p:animScale>
                                    <p:animScale>
                                      <p:cBhvr>
                                        <p:cTn id="184" dur="7">
                                          <p:stCondLst>
                                            <p:cond delay="411"/>
                                          </p:stCondLst>
                                        </p:cTn>
                                        <p:tgtEl>
                                          <p:spTgt spid="29"/>
                                        </p:tgtEl>
                                      </p:cBhvr>
                                      <p:to x="100000" y="90000"/>
                                    </p:animScale>
                                    <p:animScale>
                                      <p:cBhvr>
                                        <p:cTn id="185" dur="42" decel="50000">
                                          <p:stCondLst>
                                            <p:cond delay="417"/>
                                          </p:stCondLst>
                                        </p:cTn>
                                        <p:tgtEl>
                                          <p:spTgt spid="29"/>
                                        </p:tgtEl>
                                      </p:cBhvr>
                                      <p:to x="100000" y="100000"/>
                                    </p:animScale>
                                    <p:animScale>
                                      <p:cBhvr>
                                        <p:cTn id="186" dur="7">
                                          <p:stCondLst>
                                            <p:cond delay="452"/>
                                          </p:stCondLst>
                                        </p:cTn>
                                        <p:tgtEl>
                                          <p:spTgt spid="29"/>
                                        </p:tgtEl>
                                      </p:cBhvr>
                                      <p:to x="100000" y="95000"/>
                                    </p:animScale>
                                    <p:animScale>
                                      <p:cBhvr>
                                        <p:cTn id="187" dur="42" decel="50000">
                                          <p:stCondLst>
                                            <p:cond delay="459"/>
                                          </p:stCondLst>
                                        </p:cTn>
                                        <p:tgtEl>
                                          <p:spTgt spid="29"/>
                                        </p:tgtEl>
                                      </p:cBhvr>
                                      <p:to x="100000" y="100000"/>
                                    </p:animScale>
                                  </p:childTnLst>
                                  <p:subTnLst>
                                    <p:audio>
                                      <p:cMediaNode>
                                        <p:cTn display="0" masterRel="sameClick">
                                          <p:stCondLst>
                                            <p:cond evt="begin" delay="0">
                                              <p:tn val="172"/>
                                            </p:cond>
                                          </p:stCondLst>
                                          <p:endCondLst>
                                            <p:cond evt="onStopAudio" delay="0">
                                              <p:tgtEl>
                                                <p:sldTgt/>
                                              </p:tgtEl>
                                            </p:cond>
                                          </p:endCondLst>
                                        </p:cTn>
                                        <p:tgtEl>
                                          <p:sndTgt r:embed="rId6" name="1013 - sha-wapp.wav"/>
                                        </p:tgtEl>
                                      </p:cMediaNode>
                                    </p:audio>
                                  </p:subTnLst>
                                </p:cTn>
                              </p:par>
                            </p:childTnLst>
                          </p:cTn>
                        </p:par>
                      </p:childTnLst>
                    </p:cTn>
                  </p:par>
                  <p:par>
                    <p:cTn id="188" fill="hold">
                      <p:stCondLst>
                        <p:cond delay="indefinite"/>
                      </p:stCondLst>
                      <p:childTnLst>
                        <p:par>
                          <p:cTn id="189" fill="hold">
                            <p:stCondLst>
                              <p:cond delay="0"/>
                            </p:stCondLst>
                            <p:childTnLst>
                              <p:par>
                                <p:cTn id="190" presetID="26" presetClass="entr" presetSubtype="0" fill="hold" grpId="0" nodeType="clickEffect">
                                  <p:stCondLst>
                                    <p:cond delay="0"/>
                                  </p:stCondLst>
                                  <p:childTnLst>
                                    <p:set>
                                      <p:cBhvr>
                                        <p:cTn id="191" dur="1" fill="hold">
                                          <p:stCondLst>
                                            <p:cond delay="0"/>
                                          </p:stCondLst>
                                        </p:cTn>
                                        <p:tgtEl>
                                          <p:spTgt spid="30"/>
                                        </p:tgtEl>
                                        <p:attrNameLst>
                                          <p:attrName>style.visibility</p:attrName>
                                        </p:attrNameLst>
                                      </p:cBhvr>
                                      <p:to>
                                        <p:strVal val="visible"/>
                                      </p:to>
                                    </p:set>
                                    <p:animEffect transition="in" filter="wipe(down)">
                                      <p:cBhvr>
                                        <p:cTn id="192" dur="145">
                                          <p:stCondLst>
                                            <p:cond delay="0"/>
                                          </p:stCondLst>
                                        </p:cTn>
                                        <p:tgtEl>
                                          <p:spTgt spid="30"/>
                                        </p:tgtEl>
                                      </p:cBhvr>
                                    </p:animEffect>
                                    <p:anim calcmode="lin" valueType="num">
                                      <p:cBhvr>
                                        <p:cTn id="193" dur="456"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94" dur="166"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95" dur="166" tmFilter="0, 0; 0.125,0.2665; 0.25,0.4; 0.375,0.465; 0.5,0.5;  0.625,0.535; 0.75,0.6; 0.875,0.7335; 1,1">
                                          <p:stCondLst>
                                            <p:cond delay="166"/>
                                          </p:stCondLst>
                                        </p:cTn>
                                        <p:tgtEl>
                                          <p:spTgt spid="30"/>
                                        </p:tgtEl>
                                        <p:attrNameLst>
                                          <p:attrName>ppt_y</p:attrName>
                                        </p:attrNameLst>
                                      </p:cBhvr>
                                      <p:tavLst>
                                        <p:tav tm="0" fmla="#ppt_y-sin(pi*$)/9">
                                          <p:val>
                                            <p:fltVal val="0"/>
                                          </p:val>
                                        </p:tav>
                                        <p:tav tm="100000">
                                          <p:val>
                                            <p:fltVal val="1"/>
                                          </p:val>
                                        </p:tav>
                                      </p:tavLst>
                                    </p:anim>
                                    <p:anim calcmode="lin" valueType="num">
                                      <p:cBhvr>
                                        <p:cTn id="196" dur="83" tmFilter="0, 0; 0.125,0.2665; 0.25,0.4; 0.375,0.465; 0.5,0.5;  0.625,0.535; 0.75,0.6; 0.875,0.7335; 1,1">
                                          <p:stCondLst>
                                            <p:cond delay="331"/>
                                          </p:stCondLst>
                                        </p:cTn>
                                        <p:tgtEl>
                                          <p:spTgt spid="30"/>
                                        </p:tgtEl>
                                        <p:attrNameLst>
                                          <p:attrName>ppt_y</p:attrName>
                                        </p:attrNameLst>
                                      </p:cBhvr>
                                      <p:tavLst>
                                        <p:tav tm="0" fmla="#ppt_y-sin(pi*$)/27">
                                          <p:val>
                                            <p:fltVal val="0"/>
                                          </p:val>
                                        </p:tav>
                                        <p:tav tm="100000">
                                          <p:val>
                                            <p:fltVal val="1"/>
                                          </p:val>
                                        </p:tav>
                                      </p:tavLst>
                                    </p:anim>
                                    <p:anim calcmode="lin" valueType="num">
                                      <p:cBhvr>
                                        <p:cTn id="197" dur="41" tmFilter="0, 0; 0.125,0.2665; 0.25,0.4; 0.375,0.465; 0.5,0.5;  0.625,0.535; 0.75,0.6; 0.875,0.7335; 1,1">
                                          <p:stCondLst>
                                            <p:cond delay="414"/>
                                          </p:stCondLst>
                                        </p:cTn>
                                        <p:tgtEl>
                                          <p:spTgt spid="30"/>
                                        </p:tgtEl>
                                        <p:attrNameLst>
                                          <p:attrName>ppt_y</p:attrName>
                                        </p:attrNameLst>
                                      </p:cBhvr>
                                      <p:tavLst>
                                        <p:tav tm="0" fmla="#ppt_y-sin(pi*$)/81">
                                          <p:val>
                                            <p:fltVal val="0"/>
                                          </p:val>
                                        </p:tav>
                                        <p:tav tm="100000">
                                          <p:val>
                                            <p:fltVal val="1"/>
                                          </p:val>
                                        </p:tav>
                                      </p:tavLst>
                                    </p:anim>
                                    <p:animScale>
                                      <p:cBhvr>
                                        <p:cTn id="198" dur="7">
                                          <p:stCondLst>
                                            <p:cond delay="163"/>
                                          </p:stCondLst>
                                        </p:cTn>
                                        <p:tgtEl>
                                          <p:spTgt spid="30"/>
                                        </p:tgtEl>
                                      </p:cBhvr>
                                      <p:to x="100000" y="60000"/>
                                    </p:animScale>
                                    <p:animScale>
                                      <p:cBhvr>
                                        <p:cTn id="199" dur="42" decel="50000">
                                          <p:stCondLst>
                                            <p:cond delay="169"/>
                                          </p:stCondLst>
                                        </p:cTn>
                                        <p:tgtEl>
                                          <p:spTgt spid="30"/>
                                        </p:tgtEl>
                                      </p:cBhvr>
                                      <p:to x="100000" y="100000"/>
                                    </p:animScale>
                                    <p:animScale>
                                      <p:cBhvr>
                                        <p:cTn id="200" dur="7">
                                          <p:stCondLst>
                                            <p:cond delay="328"/>
                                          </p:stCondLst>
                                        </p:cTn>
                                        <p:tgtEl>
                                          <p:spTgt spid="30"/>
                                        </p:tgtEl>
                                      </p:cBhvr>
                                      <p:to x="100000" y="80000"/>
                                    </p:animScale>
                                    <p:animScale>
                                      <p:cBhvr>
                                        <p:cTn id="201" dur="42" decel="50000">
                                          <p:stCondLst>
                                            <p:cond delay="335"/>
                                          </p:stCondLst>
                                        </p:cTn>
                                        <p:tgtEl>
                                          <p:spTgt spid="30"/>
                                        </p:tgtEl>
                                      </p:cBhvr>
                                      <p:to x="100000" y="100000"/>
                                    </p:animScale>
                                    <p:animScale>
                                      <p:cBhvr>
                                        <p:cTn id="202" dur="7">
                                          <p:stCondLst>
                                            <p:cond delay="411"/>
                                          </p:stCondLst>
                                        </p:cTn>
                                        <p:tgtEl>
                                          <p:spTgt spid="30"/>
                                        </p:tgtEl>
                                      </p:cBhvr>
                                      <p:to x="100000" y="90000"/>
                                    </p:animScale>
                                    <p:animScale>
                                      <p:cBhvr>
                                        <p:cTn id="203" dur="42" decel="50000">
                                          <p:stCondLst>
                                            <p:cond delay="417"/>
                                          </p:stCondLst>
                                        </p:cTn>
                                        <p:tgtEl>
                                          <p:spTgt spid="30"/>
                                        </p:tgtEl>
                                      </p:cBhvr>
                                      <p:to x="100000" y="100000"/>
                                    </p:animScale>
                                    <p:animScale>
                                      <p:cBhvr>
                                        <p:cTn id="204" dur="7">
                                          <p:stCondLst>
                                            <p:cond delay="452"/>
                                          </p:stCondLst>
                                        </p:cTn>
                                        <p:tgtEl>
                                          <p:spTgt spid="30"/>
                                        </p:tgtEl>
                                      </p:cBhvr>
                                      <p:to x="100000" y="95000"/>
                                    </p:animScale>
                                    <p:animScale>
                                      <p:cBhvr>
                                        <p:cTn id="205" dur="42" decel="50000">
                                          <p:stCondLst>
                                            <p:cond delay="459"/>
                                          </p:stCondLst>
                                        </p:cTn>
                                        <p:tgtEl>
                                          <p:spTgt spid="30"/>
                                        </p:tgtEl>
                                      </p:cBhvr>
                                      <p:to x="100000" y="100000"/>
                                    </p:animScale>
                                  </p:childTnLst>
                                  <p:subTnLst>
                                    <p:audio>
                                      <p:cMediaNode>
                                        <p:cTn display="0" masterRel="sameClick">
                                          <p:stCondLst>
                                            <p:cond evt="begin" delay="0">
                                              <p:tn val="190"/>
                                            </p:cond>
                                          </p:stCondLst>
                                          <p:endCondLst>
                                            <p:cond evt="onStopAudio" delay="0">
                                              <p:tgtEl>
                                                <p:sldTgt/>
                                              </p:tgtEl>
                                            </p:cond>
                                          </p:endCondLst>
                                        </p:cTn>
                                        <p:tgtEl>
                                          <p:sndTgt r:embed="rId6" name="1013 - sha-wapp.wav"/>
                                        </p:tgtEl>
                                      </p:cMediaNode>
                                    </p:audio>
                                  </p:subTnLst>
                                </p:cTn>
                              </p:par>
                            </p:childTnLst>
                          </p:cTn>
                        </p:par>
                      </p:childTnLst>
                    </p:cTn>
                  </p:par>
                  <p:par>
                    <p:cTn id="206" fill="hold">
                      <p:stCondLst>
                        <p:cond delay="indefinite"/>
                      </p:stCondLst>
                      <p:childTnLst>
                        <p:par>
                          <p:cTn id="207" fill="hold">
                            <p:stCondLst>
                              <p:cond delay="0"/>
                            </p:stCondLst>
                            <p:childTnLst>
                              <p:par>
                                <p:cTn id="208" presetID="26" presetClass="entr" presetSubtype="0" fill="hold" grpId="0" nodeType="clickEffect">
                                  <p:stCondLst>
                                    <p:cond delay="0"/>
                                  </p:stCondLst>
                                  <p:childTnLst>
                                    <p:set>
                                      <p:cBhvr>
                                        <p:cTn id="209" dur="1" fill="hold">
                                          <p:stCondLst>
                                            <p:cond delay="0"/>
                                          </p:stCondLst>
                                        </p:cTn>
                                        <p:tgtEl>
                                          <p:spTgt spid="38"/>
                                        </p:tgtEl>
                                        <p:attrNameLst>
                                          <p:attrName>style.visibility</p:attrName>
                                        </p:attrNameLst>
                                      </p:cBhvr>
                                      <p:to>
                                        <p:strVal val="visible"/>
                                      </p:to>
                                    </p:set>
                                    <p:animEffect transition="in" filter="wipe(down)">
                                      <p:cBhvr>
                                        <p:cTn id="210" dur="145">
                                          <p:stCondLst>
                                            <p:cond delay="0"/>
                                          </p:stCondLst>
                                        </p:cTn>
                                        <p:tgtEl>
                                          <p:spTgt spid="38"/>
                                        </p:tgtEl>
                                      </p:cBhvr>
                                    </p:animEffect>
                                    <p:anim calcmode="lin" valueType="num">
                                      <p:cBhvr>
                                        <p:cTn id="21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1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1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1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1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16" dur="7">
                                          <p:stCondLst>
                                            <p:cond delay="163"/>
                                          </p:stCondLst>
                                        </p:cTn>
                                        <p:tgtEl>
                                          <p:spTgt spid="38"/>
                                        </p:tgtEl>
                                      </p:cBhvr>
                                      <p:to x="100000" y="60000"/>
                                    </p:animScale>
                                    <p:animScale>
                                      <p:cBhvr>
                                        <p:cTn id="217" dur="42" decel="50000">
                                          <p:stCondLst>
                                            <p:cond delay="169"/>
                                          </p:stCondLst>
                                        </p:cTn>
                                        <p:tgtEl>
                                          <p:spTgt spid="38"/>
                                        </p:tgtEl>
                                      </p:cBhvr>
                                      <p:to x="100000" y="100000"/>
                                    </p:animScale>
                                    <p:animScale>
                                      <p:cBhvr>
                                        <p:cTn id="218" dur="7">
                                          <p:stCondLst>
                                            <p:cond delay="328"/>
                                          </p:stCondLst>
                                        </p:cTn>
                                        <p:tgtEl>
                                          <p:spTgt spid="38"/>
                                        </p:tgtEl>
                                      </p:cBhvr>
                                      <p:to x="100000" y="80000"/>
                                    </p:animScale>
                                    <p:animScale>
                                      <p:cBhvr>
                                        <p:cTn id="219" dur="42" decel="50000">
                                          <p:stCondLst>
                                            <p:cond delay="335"/>
                                          </p:stCondLst>
                                        </p:cTn>
                                        <p:tgtEl>
                                          <p:spTgt spid="38"/>
                                        </p:tgtEl>
                                      </p:cBhvr>
                                      <p:to x="100000" y="100000"/>
                                    </p:animScale>
                                    <p:animScale>
                                      <p:cBhvr>
                                        <p:cTn id="220" dur="7">
                                          <p:stCondLst>
                                            <p:cond delay="411"/>
                                          </p:stCondLst>
                                        </p:cTn>
                                        <p:tgtEl>
                                          <p:spTgt spid="38"/>
                                        </p:tgtEl>
                                      </p:cBhvr>
                                      <p:to x="100000" y="90000"/>
                                    </p:animScale>
                                    <p:animScale>
                                      <p:cBhvr>
                                        <p:cTn id="221" dur="42" decel="50000">
                                          <p:stCondLst>
                                            <p:cond delay="417"/>
                                          </p:stCondLst>
                                        </p:cTn>
                                        <p:tgtEl>
                                          <p:spTgt spid="38"/>
                                        </p:tgtEl>
                                      </p:cBhvr>
                                      <p:to x="100000" y="100000"/>
                                    </p:animScale>
                                    <p:animScale>
                                      <p:cBhvr>
                                        <p:cTn id="222" dur="7">
                                          <p:stCondLst>
                                            <p:cond delay="452"/>
                                          </p:stCondLst>
                                        </p:cTn>
                                        <p:tgtEl>
                                          <p:spTgt spid="38"/>
                                        </p:tgtEl>
                                      </p:cBhvr>
                                      <p:to x="100000" y="95000"/>
                                    </p:animScale>
                                    <p:animScale>
                                      <p:cBhvr>
                                        <p:cTn id="223" dur="42" decel="50000">
                                          <p:stCondLst>
                                            <p:cond delay="459"/>
                                          </p:stCondLst>
                                        </p:cTn>
                                        <p:tgtEl>
                                          <p:spTgt spid="38"/>
                                        </p:tgtEl>
                                      </p:cBhvr>
                                      <p:to x="100000" y="100000"/>
                                    </p:animScale>
                                  </p:childTnLst>
                                  <p:subTnLst>
                                    <p:audio>
                                      <p:cMediaNode>
                                        <p:cTn display="0" masterRel="sameClick">
                                          <p:stCondLst>
                                            <p:cond evt="begin" delay="0">
                                              <p:tn val="208"/>
                                            </p:cond>
                                          </p:stCondLst>
                                          <p:endCondLst>
                                            <p:cond evt="onStopAudio" delay="0">
                                              <p:tgtEl>
                                                <p:sldTgt/>
                                              </p:tgtEl>
                                            </p:cond>
                                          </p:endCondLst>
                                        </p:cTn>
                                        <p:tgtEl>
                                          <p:sndTgt r:embed="rId6" name="1013 - sha-wapp.wav"/>
                                        </p:tgtEl>
                                      </p:cMediaNode>
                                    </p:audio>
                                  </p:subTnLst>
                                </p:cTn>
                              </p:par>
                            </p:childTnLst>
                          </p:cTn>
                        </p:par>
                      </p:childTnLst>
                    </p:cTn>
                  </p:par>
                  <p:par>
                    <p:cTn id="224" fill="hold">
                      <p:stCondLst>
                        <p:cond delay="indefinite"/>
                      </p:stCondLst>
                      <p:childTnLst>
                        <p:par>
                          <p:cTn id="225" fill="hold">
                            <p:stCondLst>
                              <p:cond delay="0"/>
                            </p:stCondLst>
                            <p:childTnLst>
                              <p:par>
                                <p:cTn id="226" presetID="26" presetClass="entr" presetSubtype="0" fill="hold" grpId="0" nodeType="clickEffect">
                                  <p:stCondLst>
                                    <p:cond delay="0"/>
                                  </p:stCondLst>
                                  <p:childTnLst>
                                    <p:set>
                                      <p:cBhvr>
                                        <p:cTn id="227" dur="1" fill="hold">
                                          <p:stCondLst>
                                            <p:cond delay="0"/>
                                          </p:stCondLst>
                                        </p:cTn>
                                        <p:tgtEl>
                                          <p:spTgt spid="46"/>
                                        </p:tgtEl>
                                        <p:attrNameLst>
                                          <p:attrName>style.visibility</p:attrName>
                                        </p:attrNameLst>
                                      </p:cBhvr>
                                      <p:to>
                                        <p:strVal val="visible"/>
                                      </p:to>
                                    </p:set>
                                    <p:animEffect transition="in" filter="wipe(down)">
                                      <p:cBhvr>
                                        <p:cTn id="228" dur="145">
                                          <p:stCondLst>
                                            <p:cond delay="0"/>
                                          </p:stCondLst>
                                        </p:cTn>
                                        <p:tgtEl>
                                          <p:spTgt spid="46"/>
                                        </p:tgtEl>
                                      </p:cBhvr>
                                    </p:animEffect>
                                    <p:anim calcmode="lin" valueType="num">
                                      <p:cBhvr>
                                        <p:cTn id="229" dur="456"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230" dur="166"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231" dur="166" tmFilter="0, 0; 0.125,0.2665; 0.25,0.4; 0.375,0.465; 0.5,0.5;  0.625,0.535; 0.75,0.6; 0.875,0.7335; 1,1">
                                          <p:stCondLst>
                                            <p:cond delay="166"/>
                                          </p:stCondLst>
                                        </p:cTn>
                                        <p:tgtEl>
                                          <p:spTgt spid="46"/>
                                        </p:tgtEl>
                                        <p:attrNameLst>
                                          <p:attrName>ppt_y</p:attrName>
                                        </p:attrNameLst>
                                      </p:cBhvr>
                                      <p:tavLst>
                                        <p:tav tm="0" fmla="#ppt_y-sin(pi*$)/9">
                                          <p:val>
                                            <p:fltVal val="0"/>
                                          </p:val>
                                        </p:tav>
                                        <p:tav tm="100000">
                                          <p:val>
                                            <p:fltVal val="1"/>
                                          </p:val>
                                        </p:tav>
                                      </p:tavLst>
                                    </p:anim>
                                    <p:anim calcmode="lin" valueType="num">
                                      <p:cBhvr>
                                        <p:cTn id="232" dur="83" tmFilter="0, 0; 0.125,0.2665; 0.25,0.4; 0.375,0.465; 0.5,0.5;  0.625,0.535; 0.75,0.6; 0.875,0.7335; 1,1">
                                          <p:stCondLst>
                                            <p:cond delay="331"/>
                                          </p:stCondLst>
                                        </p:cTn>
                                        <p:tgtEl>
                                          <p:spTgt spid="46"/>
                                        </p:tgtEl>
                                        <p:attrNameLst>
                                          <p:attrName>ppt_y</p:attrName>
                                        </p:attrNameLst>
                                      </p:cBhvr>
                                      <p:tavLst>
                                        <p:tav tm="0" fmla="#ppt_y-sin(pi*$)/27">
                                          <p:val>
                                            <p:fltVal val="0"/>
                                          </p:val>
                                        </p:tav>
                                        <p:tav tm="100000">
                                          <p:val>
                                            <p:fltVal val="1"/>
                                          </p:val>
                                        </p:tav>
                                      </p:tavLst>
                                    </p:anim>
                                    <p:anim calcmode="lin" valueType="num">
                                      <p:cBhvr>
                                        <p:cTn id="233" dur="41" tmFilter="0, 0; 0.125,0.2665; 0.25,0.4; 0.375,0.465; 0.5,0.5;  0.625,0.535; 0.75,0.6; 0.875,0.7335; 1,1">
                                          <p:stCondLst>
                                            <p:cond delay="414"/>
                                          </p:stCondLst>
                                        </p:cTn>
                                        <p:tgtEl>
                                          <p:spTgt spid="46"/>
                                        </p:tgtEl>
                                        <p:attrNameLst>
                                          <p:attrName>ppt_y</p:attrName>
                                        </p:attrNameLst>
                                      </p:cBhvr>
                                      <p:tavLst>
                                        <p:tav tm="0" fmla="#ppt_y-sin(pi*$)/81">
                                          <p:val>
                                            <p:fltVal val="0"/>
                                          </p:val>
                                        </p:tav>
                                        <p:tav tm="100000">
                                          <p:val>
                                            <p:fltVal val="1"/>
                                          </p:val>
                                        </p:tav>
                                      </p:tavLst>
                                    </p:anim>
                                    <p:animScale>
                                      <p:cBhvr>
                                        <p:cTn id="234" dur="7">
                                          <p:stCondLst>
                                            <p:cond delay="163"/>
                                          </p:stCondLst>
                                        </p:cTn>
                                        <p:tgtEl>
                                          <p:spTgt spid="46"/>
                                        </p:tgtEl>
                                      </p:cBhvr>
                                      <p:to x="100000" y="60000"/>
                                    </p:animScale>
                                    <p:animScale>
                                      <p:cBhvr>
                                        <p:cTn id="235" dur="42" decel="50000">
                                          <p:stCondLst>
                                            <p:cond delay="169"/>
                                          </p:stCondLst>
                                        </p:cTn>
                                        <p:tgtEl>
                                          <p:spTgt spid="46"/>
                                        </p:tgtEl>
                                      </p:cBhvr>
                                      <p:to x="100000" y="100000"/>
                                    </p:animScale>
                                    <p:animScale>
                                      <p:cBhvr>
                                        <p:cTn id="236" dur="7">
                                          <p:stCondLst>
                                            <p:cond delay="328"/>
                                          </p:stCondLst>
                                        </p:cTn>
                                        <p:tgtEl>
                                          <p:spTgt spid="46"/>
                                        </p:tgtEl>
                                      </p:cBhvr>
                                      <p:to x="100000" y="80000"/>
                                    </p:animScale>
                                    <p:animScale>
                                      <p:cBhvr>
                                        <p:cTn id="237" dur="42" decel="50000">
                                          <p:stCondLst>
                                            <p:cond delay="335"/>
                                          </p:stCondLst>
                                        </p:cTn>
                                        <p:tgtEl>
                                          <p:spTgt spid="46"/>
                                        </p:tgtEl>
                                      </p:cBhvr>
                                      <p:to x="100000" y="100000"/>
                                    </p:animScale>
                                    <p:animScale>
                                      <p:cBhvr>
                                        <p:cTn id="238" dur="7">
                                          <p:stCondLst>
                                            <p:cond delay="411"/>
                                          </p:stCondLst>
                                        </p:cTn>
                                        <p:tgtEl>
                                          <p:spTgt spid="46"/>
                                        </p:tgtEl>
                                      </p:cBhvr>
                                      <p:to x="100000" y="90000"/>
                                    </p:animScale>
                                    <p:animScale>
                                      <p:cBhvr>
                                        <p:cTn id="239" dur="42" decel="50000">
                                          <p:stCondLst>
                                            <p:cond delay="417"/>
                                          </p:stCondLst>
                                        </p:cTn>
                                        <p:tgtEl>
                                          <p:spTgt spid="46"/>
                                        </p:tgtEl>
                                      </p:cBhvr>
                                      <p:to x="100000" y="100000"/>
                                    </p:animScale>
                                    <p:animScale>
                                      <p:cBhvr>
                                        <p:cTn id="240" dur="7">
                                          <p:stCondLst>
                                            <p:cond delay="452"/>
                                          </p:stCondLst>
                                        </p:cTn>
                                        <p:tgtEl>
                                          <p:spTgt spid="46"/>
                                        </p:tgtEl>
                                      </p:cBhvr>
                                      <p:to x="100000" y="95000"/>
                                    </p:animScale>
                                    <p:animScale>
                                      <p:cBhvr>
                                        <p:cTn id="241" dur="42" decel="50000">
                                          <p:stCondLst>
                                            <p:cond delay="459"/>
                                          </p:stCondLst>
                                        </p:cTn>
                                        <p:tgtEl>
                                          <p:spTgt spid="46"/>
                                        </p:tgtEl>
                                      </p:cBhvr>
                                      <p:to x="100000" y="100000"/>
                                    </p:animScale>
                                  </p:childTnLst>
                                  <p:subTnLst>
                                    <p:audio>
                                      <p:cMediaNode>
                                        <p:cTn display="0" masterRel="sameClick">
                                          <p:stCondLst>
                                            <p:cond evt="begin" delay="0">
                                              <p:tn val="226"/>
                                            </p:cond>
                                          </p:stCondLst>
                                          <p:endCondLst>
                                            <p:cond evt="onStopAudio" delay="0">
                                              <p:tgtEl>
                                                <p:sldTgt/>
                                              </p:tgtEl>
                                            </p:cond>
                                          </p:endCondLst>
                                        </p:cTn>
                                        <p:tgtEl>
                                          <p:sndTgt r:embed="rId6" name="1013 - sha-wapp.wav"/>
                                        </p:tgtEl>
                                      </p:cMediaNode>
                                    </p:audio>
                                  </p:subTnLst>
                                </p:cTn>
                              </p:par>
                            </p:childTnLst>
                          </p:cTn>
                        </p:par>
                      </p:childTnLst>
                    </p:cTn>
                  </p:par>
                  <p:par>
                    <p:cTn id="242" fill="hold">
                      <p:stCondLst>
                        <p:cond delay="indefinite"/>
                      </p:stCondLst>
                      <p:childTnLst>
                        <p:par>
                          <p:cTn id="243" fill="hold">
                            <p:stCondLst>
                              <p:cond delay="0"/>
                            </p:stCondLst>
                            <p:childTnLst>
                              <p:par>
                                <p:cTn id="244" presetID="26" presetClass="entr" presetSubtype="0" fill="hold" grpId="0" nodeType="clickEffect">
                                  <p:stCondLst>
                                    <p:cond delay="0"/>
                                  </p:stCondLst>
                                  <p:childTnLst>
                                    <p:set>
                                      <p:cBhvr>
                                        <p:cTn id="245" dur="1" fill="hold">
                                          <p:stCondLst>
                                            <p:cond delay="0"/>
                                          </p:stCondLst>
                                        </p:cTn>
                                        <p:tgtEl>
                                          <p:spTgt spid="40"/>
                                        </p:tgtEl>
                                        <p:attrNameLst>
                                          <p:attrName>style.visibility</p:attrName>
                                        </p:attrNameLst>
                                      </p:cBhvr>
                                      <p:to>
                                        <p:strVal val="visible"/>
                                      </p:to>
                                    </p:set>
                                    <p:animEffect transition="in" filter="wipe(down)">
                                      <p:cBhvr>
                                        <p:cTn id="246" dur="145">
                                          <p:stCondLst>
                                            <p:cond delay="0"/>
                                          </p:stCondLst>
                                        </p:cTn>
                                        <p:tgtEl>
                                          <p:spTgt spid="40"/>
                                        </p:tgtEl>
                                      </p:cBhvr>
                                    </p:animEffect>
                                    <p:anim calcmode="lin" valueType="num">
                                      <p:cBhvr>
                                        <p:cTn id="247" dur="456"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248" dur="166"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249" dur="166" tmFilter="0, 0; 0.125,0.2665; 0.25,0.4; 0.375,0.465; 0.5,0.5;  0.625,0.535; 0.75,0.6; 0.875,0.7335; 1,1">
                                          <p:stCondLst>
                                            <p:cond delay="166"/>
                                          </p:stCondLst>
                                        </p:cTn>
                                        <p:tgtEl>
                                          <p:spTgt spid="40"/>
                                        </p:tgtEl>
                                        <p:attrNameLst>
                                          <p:attrName>ppt_y</p:attrName>
                                        </p:attrNameLst>
                                      </p:cBhvr>
                                      <p:tavLst>
                                        <p:tav tm="0" fmla="#ppt_y-sin(pi*$)/9">
                                          <p:val>
                                            <p:fltVal val="0"/>
                                          </p:val>
                                        </p:tav>
                                        <p:tav tm="100000">
                                          <p:val>
                                            <p:fltVal val="1"/>
                                          </p:val>
                                        </p:tav>
                                      </p:tavLst>
                                    </p:anim>
                                    <p:anim calcmode="lin" valueType="num">
                                      <p:cBhvr>
                                        <p:cTn id="250" dur="83" tmFilter="0, 0; 0.125,0.2665; 0.25,0.4; 0.375,0.465; 0.5,0.5;  0.625,0.535; 0.75,0.6; 0.875,0.7335; 1,1">
                                          <p:stCondLst>
                                            <p:cond delay="331"/>
                                          </p:stCondLst>
                                        </p:cTn>
                                        <p:tgtEl>
                                          <p:spTgt spid="40"/>
                                        </p:tgtEl>
                                        <p:attrNameLst>
                                          <p:attrName>ppt_y</p:attrName>
                                        </p:attrNameLst>
                                      </p:cBhvr>
                                      <p:tavLst>
                                        <p:tav tm="0" fmla="#ppt_y-sin(pi*$)/27">
                                          <p:val>
                                            <p:fltVal val="0"/>
                                          </p:val>
                                        </p:tav>
                                        <p:tav tm="100000">
                                          <p:val>
                                            <p:fltVal val="1"/>
                                          </p:val>
                                        </p:tav>
                                      </p:tavLst>
                                    </p:anim>
                                    <p:anim calcmode="lin" valueType="num">
                                      <p:cBhvr>
                                        <p:cTn id="251" dur="41" tmFilter="0, 0; 0.125,0.2665; 0.25,0.4; 0.375,0.465; 0.5,0.5;  0.625,0.535; 0.75,0.6; 0.875,0.7335; 1,1">
                                          <p:stCondLst>
                                            <p:cond delay="414"/>
                                          </p:stCondLst>
                                        </p:cTn>
                                        <p:tgtEl>
                                          <p:spTgt spid="40"/>
                                        </p:tgtEl>
                                        <p:attrNameLst>
                                          <p:attrName>ppt_y</p:attrName>
                                        </p:attrNameLst>
                                      </p:cBhvr>
                                      <p:tavLst>
                                        <p:tav tm="0" fmla="#ppt_y-sin(pi*$)/81">
                                          <p:val>
                                            <p:fltVal val="0"/>
                                          </p:val>
                                        </p:tav>
                                        <p:tav tm="100000">
                                          <p:val>
                                            <p:fltVal val="1"/>
                                          </p:val>
                                        </p:tav>
                                      </p:tavLst>
                                    </p:anim>
                                    <p:animScale>
                                      <p:cBhvr>
                                        <p:cTn id="252" dur="7">
                                          <p:stCondLst>
                                            <p:cond delay="163"/>
                                          </p:stCondLst>
                                        </p:cTn>
                                        <p:tgtEl>
                                          <p:spTgt spid="40"/>
                                        </p:tgtEl>
                                      </p:cBhvr>
                                      <p:to x="100000" y="60000"/>
                                    </p:animScale>
                                    <p:animScale>
                                      <p:cBhvr>
                                        <p:cTn id="253" dur="42" decel="50000">
                                          <p:stCondLst>
                                            <p:cond delay="169"/>
                                          </p:stCondLst>
                                        </p:cTn>
                                        <p:tgtEl>
                                          <p:spTgt spid="40"/>
                                        </p:tgtEl>
                                      </p:cBhvr>
                                      <p:to x="100000" y="100000"/>
                                    </p:animScale>
                                    <p:animScale>
                                      <p:cBhvr>
                                        <p:cTn id="254" dur="7">
                                          <p:stCondLst>
                                            <p:cond delay="328"/>
                                          </p:stCondLst>
                                        </p:cTn>
                                        <p:tgtEl>
                                          <p:spTgt spid="40"/>
                                        </p:tgtEl>
                                      </p:cBhvr>
                                      <p:to x="100000" y="80000"/>
                                    </p:animScale>
                                    <p:animScale>
                                      <p:cBhvr>
                                        <p:cTn id="255" dur="42" decel="50000">
                                          <p:stCondLst>
                                            <p:cond delay="335"/>
                                          </p:stCondLst>
                                        </p:cTn>
                                        <p:tgtEl>
                                          <p:spTgt spid="40"/>
                                        </p:tgtEl>
                                      </p:cBhvr>
                                      <p:to x="100000" y="100000"/>
                                    </p:animScale>
                                    <p:animScale>
                                      <p:cBhvr>
                                        <p:cTn id="256" dur="7">
                                          <p:stCondLst>
                                            <p:cond delay="411"/>
                                          </p:stCondLst>
                                        </p:cTn>
                                        <p:tgtEl>
                                          <p:spTgt spid="40"/>
                                        </p:tgtEl>
                                      </p:cBhvr>
                                      <p:to x="100000" y="90000"/>
                                    </p:animScale>
                                    <p:animScale>
                                      <p:cBhvr>
                                        <p:cTn id="257" dur="42" decel="50000">
                                          <p:stCondLst>
                                            <p:cond delay="417"/>
                                          </p:stCondLst>
                                        </p:cTn>
                                        <p:tgtEl>
                                          <p:spTgt spid="40"/>
                                        </p:tgtEl>
                                      </p:cBhvr>
                                      <p:to x="100000" y="100000"/>
                                    </p:animScale>
                                    <p:animScale>
                                      <p:cBhvr>
                                        <p:cTn id="258" dur="7">
                                          <p:stCondLst>
                                            <p:cond delay="452"/>
                                          </p:stCondLst>
                                        </p:cTn>
                                        <p:tgtEl>
                                          <p:spTgt spid="40"/>
                                        </p:tgtEl>
                                      </p:cBhvr>
                                      <p:to x="100000" y="95000"/>
                                    </p:animScale>
                                    <p:animScale>
                                      <p:cBhvr>
                                        <p:cTn id="259" dur="42" decel="50000">
                                          <p:stCondLst>
                                            <p:cond delay="459"/>
                                          </p:stCondLst>
                                        </p:cTn>
                                        <p:tgtEl>
                                          <p:spTgt spid="40"/>
                                        </p:tgtEl>
                                      </p:cBhvr>
                                      <p:to x="100000" y="100000"/>
                                    </p:animScale>
                                  </p:childTnLst>
                                  <p:subTnLst>
                                    <p:audio>
                                      <p:cMediaNode>
                                        <p:cTn display="0" masterRel="sameClick">
                                          <p:stCondLst>
                                            <p:cond evt="begin" delay="0">
                                              <p:tn val="244"/>
                                            </p:cond>
                                          </p:stCondLst>
                                          <p:endCondLst>
                                            <p:cond evt="onStopAudio" delay="0">
                                              <p:tgtEl>
                                                <p:sldTgt/>
                                              </p:tgtEl>
                                            </p:cond>
                                          </p:endCondLst>
                                        </p:cTn>
                                        <p:tgtEl>
                                          <p:sndTgt r:embed="rId6" name="1013 - sha-wap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6" grpId="0"/>
      <p:bldP spid="29" grpId="0"/>
      <p:bldP spid="30" grpId="0"/>
      <p:bldP spid="34" grpId="0"/>
      <p:bldP spid="35" grpId="0"/>
      <p:bldP spid="38" grpId="0"/>
      <p:bldP spid="40"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داسي 1"/>
          <p:cNvSpPr/>
          <p:nvPr/>
        </p:nvSpPr>
        <p:spPr>
          <a:xfrm>
            <a:off x="6084168" y="764704"/>
            <a:ext cx="1924800" cy="1058416"/>
          </a:xfrm>
          <a:prstGeom prst="hexagon">
            <a:avLst/>
          </a:prstGeom>
          <a:solidFill>
            <a:srgbClr val="7030A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 name="مستطيل 2"/>
          <p:cNvSpPr/>
          <p:nvPr/>
        </p:nvSpPr>
        <p:spPr>
          <a:xfrm>
            <a:off x="6369591" y="764704"/>
            <a:ext cx="1298753" cy="923330"/>
          </a:xfrm>
          <a:prstGeom prst="rect">
            <a:avLst/>
          </a:prstGeom>
        </p:spPr>
        <p:txBody>
          <a:bodyPr wrap="none">
            <a:spAutoFit/>
          </a:bodyPr>
          <a:lstStyle/>
          <a:p>
            <a:r>
              <a:rPr lang="ar-EG" sz="5400" b="1" dirty="0" smtClean="0">
                <a:solidFill>
                  <a:srgbClr val="FFFF00"/>
                </a:solidFill>
              </a:rPr>
              <a:t>إثراء</a:t>
            </a:r>
            <a:endParaRPr lang="ar-SA" sz="5400" dirty="0">
              <a:solidFill>
                <a:srgbClr val="FFFF00"/>
              </a:solidFill>
            </a:endParaRPr>
          </a:p>
        </p:txBody>
      </p:sp>
      <p:sp>
        <p:nvSpPr>
          <p:cNvPr id="4" name="دبوس زينة 3"/>
          <p:cNvSpPr/>
          <p:nvPr/>
        </p:nvSpPr>
        <p:spPr>
          <a:xfrm>
            <a:off x="539552" y="2780928"/>
            <a:ext cx="7920880" cy="2160240"/>
          </a:xfrm>
          <a:prstGeom prst="plaque">
            <a:avLst/>
          </a:prstGeom>
          <a:solidFill>
            <a:schemeClr val="accent6">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47105" name="Rectangle 1"/>
          <p:cNvSpPr>
            <a:spLocks noChangeArrowheads="1"/>
          </p:cNvSpPr>
          <p:nvPr/>
        </p:nvSpPr>
        <p:spPr bwMode="auto">
          <a:xfrm>
            <a:off x="827584" y="3142131"/>
            <a:ext cx="7270193"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4000" b="1"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يطلق على الخبر إذا كان ظرف زمان أو مكان أو جارّا </a:t>
            </a:r>
            <a:r>
              <a:rPr kumimoji="0" lang="ar-EG" sz="4000" b="1"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وكجروراً</a:t>
            </a:r>
            <a:r>
              <a:rPr kumimoji="0" lang="ar-EG" sz="4000" b="1"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شبه جملة.</a:t>
            </a:r>
            <a:endParaRPr kumimoji="0" lang="ar-EG" sz="4400" b="0" i="0" u="none" strike="noStrike" cap="none" normalizeH="0" baseline="0" dirty="0" smtClean="0">
              <a:ln>
                <a:noFill/>
              </a:ln>
              <a:solidFill>
                <a:schemeClr val="accent2">
                  <a:lumMod val="50000"/>
                </a:schemeClr>
              </a:solidFill>
              <a:effectLst/>
              <a:latin typeface="Arial" pitchFamily="34" charset="0"/>
              <a:cs typeface="Arial" pitchFamily="34" charset="0"/>
            </a:endParaRPr>
          </a:p>
        </p:txBody>
      </p:sp>
    </p:spTree>
  </p:cSld>
  <p:clrMapOvr>
    <a:masterClrMapping/>
  </p:clrMapOvr>
  <p:transition>
    <p:wipe/>
    <p:sndAc>
      <p:stSnd>
        <p:snd r:embed="rId2" name="BONGO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739 - metal bat hits baseball.wav"/>
                                        </p:tgtEl>
                                      </p:cMediaNode>
                                    </p:audio>
                                  </p:subTnLst>
                                </p:cTn>
                              </p:par>
                              <p:par>
                                <p:cTn id="8" presetID="13"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plus(in)">
                                      <p:cBhvr>
                                        <p:cTn id="10" dur="500"/>
                                        <p:tgtEl>
                                          <p:spTgt spid="3"/>
                                        </p:tgtEl>
                                      </p:cBhvr>
                                    </p:animEffect>
                                  </p:childTnLst>
                                  <p:subTnLst>
                                    <p:audio>
                                      <p:cMediaNode>
                                        <p:cTn display="0" masterRel="sameClick">
                                          <p:stCondLst>
                                            <p:cond evt="begin" delay="0">
                                              <p:tn val="8"/>
                                            </p:cond>
                                          </p:stCondLst>
                                          <p:endCondLst>
                                            <p:cond evt="onStopAudio" delay="0">
                                              <p:tgtEl>
                                                <p:sldTgt/>
                                              </p:tgtEl>
                                            </p:cond>
                                          </p:endCondLst>
                                        </p:cTn>
                                        <p:tgtEl>
                                          <p:sndTgt r:embed="rId3" name="0739 - metal bat hits baseball.wav"/>
                                        </p:tgtEl>
                                      </p:cMediaNode>
                                    </p:audio>
                                  </p:sub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 calcmode="lin" valueType="num">
                                      <p:cBhvr>
                                        <p:cTn id="17" dur="500" fill="hold"/>
                                        <p:tgtEl>
                                          <p:spTgt spid="4"/>
                                        </p:tgtEl>
                                        <p:attrNameLst>
                                          <p:attrName>style.rotation</p:attrName>
                                        </p:attrNameLst>
                                      </p:cBhvr>
                                      <p:tavLst>
                                        <p:tav tm="0">
                                          <p:val>
                                            <p:fltVal val="90"/>
                                          </p:val>
                                        </p:tav>
                                        <p:tav tm="100000">
                                          <p:val>
                                            <p:fltVal val="0"/>
                                          </p:val>
                                        </p:tav>
                                      </p:tavLst>
                                    </p:anim>
                                    <p:animEffect transition="in" filter="fade">
                                      <p:cBhvr>
                                        <p:cTn id="18" dur="500"/>
                                        <p:tgtEl>
                                          <p:spTgt spid="4"/>
                                        </p:tgtEl>
                                      </p:cBhvr>
                                    </p:animEffect>
                                  </p:childTnLst>
                                  <p:subTnLst>
                                    <p:audio>
                                      <p:cMediaNode>
                                        <p:cTn display="0" masterRel="sameClick">
                                          <p:stCondLst>
                                            <p:cond evt="begin" delay="0">
                                              <p:tn val="13"/>
                                            </p:cond>
                                          </p:stCondLst>
                                          <p:endCondLst>
                                            <p:cond evt="onStopAudio" delay="0">
                                              <p:tgtEl>
                                                <p:sldTgt/>
                                              </p:tgtEl>
                                            </p:cond>
                                          </p:endCondLst>
                                        </p:cTn>
                                        <p:tgtEl>
                                          <p:sndTgt r:embed="rId4" name="0499 - echo.wav"/>
                                        </p:tgtEl>
                                      </p:cMediaNode>
                                    </p:audio>
                                  </p:subTnLst>
                                </p:cTn>
                              </p:par>
                              <p:par>
                                <p:cTn id="19" presetID="31" presetClass="entr" presetSubtype="0" fill="hold" grpId="0" nodeType="withEffect">
                                  <p:stCondLst>
                                    <p:cond delay="0"/>
                                  </p:stCondLst>
                                  <p:childTnLst>
                                    <p:set>
                                      <p:cBhvr>
                                        <p:cTn id="20" dur="1" fill="hold">
                                          <p:stCondLst>
                                            <p:cond delay="0"/>
                                          </p:stCondLst>
                                        </p:cTn>
                                        <p:tgtEl>
                                          <p:spTgt spid="47105"/>
                                        </p:tgtEl>
                                        <p:attrNameLst>
                                          <p:attrName>style.visibility</p:attrName>
                                        </p:attrNameLst>
                                      </p:cBhvr>
                                      <p:to>
                                        <p:strVal val="visible"/>
                                      </p:to>
                                    </p:set>
                                    <p:anim calcmode="lin" valueType="num">
                                      <p:cBhvr>
                                        <p:cTn id="21" dur="500" fill="hold"/>
                                        <p:tgtEl>
                                          <p:spTgt spid="47105"/>
                                        </p:tgtEl>
                                        <p:attrNameLst>
                                          <p:attrName>ppt_w</p:attrName>
                                        </p:attrNameLst>
                                      </p:cBhvr>
                                      <p:tavLst>
                                        <p:tav tm="0">
                                          <p:val>
                                            <p:fltVal val="0"/>
                                          </p:val>
                                        </p:tav>
                                        <p:tav tm="100000">
                                          <p:val>
                                            <p:strVal val="#ppt_w"/>
                                          </p:val>
                                        </p:tav>
                                      </p:tavLst>
                                    </p:anim>
                                    <p:anim calcmode="lin" valueType="num">
                                      <p:cBhvr>
                                        <p:cTn id="22" dur="500" fill="hold"/>
                                        <p:tgtEl>
                                          <p:spTgt spid="47105"/>
                                        </p:tgtEl>
                                        <p:attrNameLst>
                                          <p:attrName>ppt_h</p:attrName>
                                        </p:attrNameLst>
                                      </p:cBhvr>
                                      <p:tavLst>
                                        <p:tav tm="0">
                                          <p:val>
                                            <p:fltVal val="0"/>
                                          </p:val>
                                        </p:tav>
                                        <p:tav tm="100000">
                                          <p:val>
                                            <p:strVal val="#ppt_h"/>
                                          </p:val>
                                        </p:tav>
                                      </p:tavLst>
                                    </p:anim>
                                    <p:anim calcmode="lin" valueType="num">
                                      <p:cBhvr>
                                        <p:cTn id="23" dur="500" fill="hold"/>
                                        <p:tgtEl>
                                          <p:spTgt spid="47105"/>
                                        </p:tgtEl>
                                        <p:attrNameLst>
                                          <p:attrName>style.rotation</p:attrName>
                                        </p:attrNameLst>
                                      </p:cBhvr>
                                      <p:tavLst>
                                        <p:tav tm="0">
                                          <p:val>
                                            <p:fltVal val="90"/>
                                          </p:val>
                                        </p:tav>
                                        <p:tav tm="100000">
                                          <p:val>
                                            <p:fltVal val="0"/>
                                          </p:val>
                                        </p:tav>
                                      </p:tavLst>
                                    </p:anim>
                                    <p:animEffect transition="in" filter="fade">
                                      <p:cBhvr>
                                        <p:cTn id="24" dur="500"/>
                                        <p:tgtEl>
                                          <p:spTgt spid="47105"/>
                                        </p:tgtEl>
                                      </p:cBhvr>
                                    </p:animEffect>
                                  </p:childTnLst>
                                  <p:subTnLst>
                                    <p:audio>
                                      <p:cMediaNode>
                                        <p:cTn display="0" masterRel="sameClick">
                                          <p:stCondLst>
                                            <p:cond evt="begin" delay="0">
                                              <p:tn val="19"/>
                                            </p:cond>
                                          </p:stCondLst>
                                          <p:endCondLst>
                                            <p:cond evt="onStopAudio" delay="0">
                                              <p:tgtEl>
                                                <p:sldTgt/>
                                              </p:tgtEl>
                                            </p:cond>
                                          </p:endCondLst>
                                        </p:cTn>
                                        <p:tgtEl>
                                          <p:sndTgt r:embed="rId4" name="0499 - ech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4710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p:cNvGrpSpPr/>
          <p:nvPr/>
        </p:nvGrpSpPr>
        <p:grpSpPr>
          <a:xfrm>
            <a:off x="179512" y="0"/>
            <a:ext cx="8712968" cy="1268760"/>
            <a:chOff x="179512" y="620688"/>
            <a:chExt cx="8712968" cy="914400"/>
          </a:xfrm>
        </p:grpSpPr>
        <p:sp>
          <p:nvSpPr>
            <p:cNvPr id="3" name="إطار 2"/>
            <p:cNvSpPr/>
            <p:nvPr/>
          </p:nvSpPr>
          <p:spPr>
            <a:xfrm>
              <a:off x="179512" y="620688"/>
              <a:ext cx="8712968" cy="914400"/>
            </a:xfrm>
            <a:prstGeom prst="frame">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4" name="مستطيل مستدير الزوايا 3"/>
            <p:cNvSpPr/>
            <p:nvPr/>
          </p:nvSpPr>
          <p:spPr>
            <a:xfrm>
              <a:off x="395536" y="764704"/>
              <a:ext cx="8280920" cy="648072"/>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5" name="Rectangle 1"/>
          <p:cNvSpPr>
            <a:spLocks noChangeArrowheads="1"/>
          </p:cNvSpPr>
          <p:nvPr/>
        </p:nvSpPr>
        <p:spPr bwMode="auto">
          <a:xfrm>
            <a:off x="539552" y="323945"/>
            <a:ext cx="7978671"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ar-EG" sz="3200" b="1" dirty="0" smtClean="0"/>
              <a:t>8. أكمل الجمل التالية بخبر وفق ما هو مطلوب أمامها:</a:t>
            </a:r>
            <a:endParaRPr lang="en-US" sz="3200" dirty="0"/>
          </a:p>
        </p:txBody>
      </p:sp>
      <p:pic>
        <p:nvPicPr>
          <p:cNvPr id="6" name="صورة 5" descr="صورة1.png"/>
          <p:cNvPicPr>
            <a:picLocks noChangeAspect="1"/>
          </p:cNvPicPr>
          <p:nvPr/>
        </p:nvPicPr>
        <p:blipFill>
          <a:blip r:embed="rId6" cstate="print"/>
          <a:stretch>
            <a:fillRect/>
          </a:stretch>
        </p:blipFill>
        <p:spPr>
          <a:xfrm>
            <a:off x="1" y="1348559"/>
            <a:ext cx="9144000" cy="5509441"/>
          </a:xfrm>
          <a:prstGeom prst="rect">
            <a:avLst/>
          </a:prstGeom>
        </p:spPr>
      </p:pic>
      <p:sp>
        <p:nvSpPr>
          <p:cNvPr id="46081" name="Rectangle 1"/>
          <p:cNvSpPr>
            <a:spLocks noChangeArrowheads="1"/>
          </p:cNvSpPr>
          <p:nvPr/>
        </p:nvSpPr>
        <p:spPr bwMode="auto">
          <a:xfrm>
            <a:off x="54224" y="1670031"/>
            <a:ext cx="8759129"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EG"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أ. الحفل</a:t>
            </a:r>
            <a:r>
              <a:rPr kumimoji="0" lang="ar-EG" sz="2800" b="1" i="0" u="none" strike="noStrike" cap="none" normalizeH="0" baseline="0" dirty="0" smtClean="0">
                <a:ln>
                  <a:noFill/>
                </a:ln>
                <a:solidFill>
                  <a:schemeClr val="bg1">
                    <a:lumMod val="65000"/>
                  </a:schemeClr>
                </a:solidFill>
                <a:effectLst/>
                <a:latin typeface="Times New Roman" pitchFamily="18" charset="0"/>
                <a:ea typeface="Times New Roman" pitchFamily="18" charset="0"/>
                <a:cs typeface="Times New Roman" pitchFamily="18" charset="0"/>
              </a:rPr>
              <a:t> </a:t>
            </a:r>
            <a:r>
              <a:rPr kumimoji="0" lang="ar-EG" sz="2800" i="0" u="none" strike="noStrike" cap="none" normalizeH="0" baseline="0" dirty="0" smtClean="0">
                <a:ln>
                  <a:noFill/>
                </a:ln>
                <a:solidFill>
                  <a:schemeClr val="bg1">
                    <a:lumMod val="65000"/>
                  </a:schemeClr>
                </a:solidFill>
                <a:effectLst/>
                <a:latin typeface="Times New Roman" pitchFamily="18" charset="0"/>
                <a:ea typeface="Times New Roman" pitchFamily="18" charset="0"/>
                <a:cs typeface="Times New Roman" pitchFamily="18" charset="0"/>
              </a:rPr>
              <a:t>...................................</a:t>
            </a:r>
            <a:r>
              <a:rPr kumimoji="0" lang="ar-EG" sz="2800" b="1" i="0" u="none" strike="noStrike" cap="none" normalizeH="0" baseline="0" dirty="0" smtClean="0">
                <a:ln>
                  <a:noFill/>
                </a:ln>
                <a:solidFill>
                  <a:schemeClr val="bg1">
                    <a:lumMod val="65000"/>
                  </a:schemeClr>
                </a:solidFill>
                <a:effectLst/>
                <a:latin typeface="Times New Roman" pitchFamily="18" charset="0"/>
                <a:ea typeface="Times New Roman" pitchFamily="18" charset="0"/>
                <a:cs typeface="Times New Roman" pitchFamily="18" charset="0"/>
              </a:rPr>
              <a:t> </a:t>
            </a:r>
            <a:r>
              <a:rPr kumimoji="0" lang="ar-EG"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الجمعة القادمة.                    (زمان)</a:t>
            </a:r>
            <a:endParaRPr kumimoji="0" lang="ar-EG"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46082" name="Rectangle 2"/>
          <p:cNvSpPr>
            <a:spLocks noChangeArrowheads="1"/>
          </p:cNvSpPr>
          <p:nvPr/>
        </p:nvSpPr>
        <p:spPr bwMode="auto">
          <a:xfrm>
            <a:off x="71984" y="2276872"/>
            <a:ext cx="8885766"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EG"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ب. قيمة الإنسان </a:t>
            </a:r>
            <a:r>
              <a:rPr kumimoji="0" lang="ar-EG" sz="2800" i="0" u="none" strike="noStrike" cap="none" normalizeH="0" baseline="0" dirty="0" smtClean="0">
                <a:ln>
                  <a:noFill/>
                </a:ln>
                <a:solidFill>
                  <a:schemeClr val="bg1">
                    <a:lumMod val="65000"/>
                  </a:schemeClr>
                </a:solidFill>
                <a:effectLst/>
                <a:latin typeface="Times New Roman" pitchFamily="18" charset="0"/>
                <a:ea typeface="Times New Roman" pitchFamily="18" charset="0"/>
                <a:cs typeface="Times New Roman" pitchFamily="18" charset="0"/>
              </a:rPr>
              <a:t>...........................</a:t>
            </a:r>
            <a:r>
              <a:rPr kumimoji="0" lang="ar-EG" sz="2800" b="1" i="0" u="none" strike="noStrike" cap="none" normalizeH="0" baseline="0" dirty="0" smtClean="0">
                <a:ln>
                  <a:noFill/>
                </a:ln>
                <a:solidFill>
                  <a:schemeClr val="bg1">
                    <a:lumMod val="65000"/>
                  </a:schemeClr>
                </a:solidFill>
                <a:effectLst/>
                <a:latin typeface="Times New Roman" pitchFamily="18" charset="0"/>
                <a:ea typeface="Times New Roman" pitchFamily="18" charset="0"/>
                <a:cs typeface="Times New Roman" pitchFamily="18" charset="0"/>
              </a:rPr>
              <a:t> </a:t>
            </a:r>
            <a:r>
              <a:rPr kumimoji="0" lang="ar-EG"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(جار ومجرور)</a:t>
            </a:r>
            <a:endParaRPr kumimoji="0" lang="ar-EG"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46083" name="Rectangle 3"/>
          <p:cNvSpPr>
            <a:spLocks noChangeArrowheads="1"/>
          </p:cNvSpPr>
          <p:nvPr/>
        </p:nvSpPr>
        <p:spPr bwMode="auto">
          <a:xfrm>
            <a:off x="53074" y="2996952"/>
            <a:ext cx="8911414"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EG"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ج. محطة الوقود </a:t>
            </a:r>
            <a:r>
              <a:rPr kumimoji="0" lang="ar-EG" sz="2800" i="0" u="none" strike="noStrike" cap="none" normalizeH="0" baseline="0" dirty="0" smtClean="0">
                <a:ln>
                  <a:noFill/>
                </a:ln>
                <a:solidFill>
                  <a:schemeClr val="bg1">
                    <a:lumMod val="65000"/>
                  </a:schemeClr>
                </a:solidFill>
                <a:effectLst/>
                <a:latin typeface="Times New Roman" pitchFamily="18" charset="0"/>
                <a:ea typeface="Times New Roman" pitchFamily="18" charset="0"/>
                <a:cs typeface="Times New Roman" pitchFamily="18" charset="0"/>
              </a:rPr>
              <a:t>..............................</a:t>
            </a:r>
            <a:r>
              <a:rPr kumimoji="0" lang="ar-EG" sz="28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ar-EG"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المخرج القادم.                 (مكان)</a:t>
            </a:r>
            <a:endParaRPr kumimoji="0" lang="ar-EG"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46084" name="Rectangle 4"/>
          <p:cNvSpPr>
            <a:spLocks noChangeArrowheads="1"/>
          </p:cNvSpPr>
          <p:nvPr/>
        </p:nvSpPr>
        <p:spPr bwMode="auto">
          <a:xfrm>
            <a:off x="0" y="3645024"/>
            <a:ext cx="8850500"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EG"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د. الصوم </a:t>
            </a:r>
            <a:r>
              <a:rPr kumimoji="0" lang="ar-EG" sz="2800" i="0" u="none" strike="noStrike" cap="none" normalizeH="0" baseline="0" dirty="0" smtClean="0">
                <a:ln>
                  <a:noFill/>
                </a:ln>
                <a:solidFill>
                  <a:schemeClr val="bg1">
                    <a:lumMod val="65000"/>
                  </a:schemeClr>
                </a:solidFill>
                <a:effectLst/>
                <a:latin typeface="Times New Roman" pitchFamily="18" charset="0"/>
                <a:ea typeface="Times New Roman" pitchFamily="18" charset="0"/>
                <a:cs typeface="Times New Roman" pitchFamily="18" charset="0"/>
              </a:rPr>
              <a:t>.................................</a:t>
            </a:r>
            <a:r>
              <a:rPr kumimoji="0" lang="ar-EG"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النفوس                       (جملة فعلية)</a:t>
            </a:r>
            <a:endParaRPr kumimoji="0" lang="ar-EG"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46085" name="Rectangle 5"/>
          <p:cNvSpPr>
            <a:spLocks noChangeArrowheads="1"/>
          </p:cNvSpPr>
          <p:nvPr/>
        </p:nvSpPr>
        <p:spPr bwMode="auto">
          <a:xfrm>
            <a:off x="-10482" y="4437112"/>
            <a:ext cx="8876148"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EG" sz="2800" b="1" i="0" u="none" strike="noStrike" cap="none" normalizeH="0" baseline="0" dirty="0" smtClean="0">
                <a:ln>
                  <a:noFill/>
                </a:ln>
                <a:solidFill>
                  <a:schemeClr val="tx1"/>
                </a:solidFill>
                <a:effectLst/>
                <a:latin typeface="Arabic Typesetting" pitchFamily="66" charset="-78"/>
                <a:ea typeface="Times New Roman" pitchFamily="18" charset="0"/>
                <a:cs typeface="Arabic Typesetting" pitchFamily="66" charset="-78"/>
              </a:rPr>
              <a:t>هـ</a:t>
            </a:r>
            <a:r>
              <a:rPr kumimoji="0" lang="ar-EG"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التدخين </a:t>
            </a:r>
            <a:r>
              <a:rPr kumimoji="0" lang="ar-EG" sz="2800" i="0" u="none" strike="noStrike" cap="none" normalizeH="0" baseline="0" dirty="0" smtClean="0">
                <a:ln>
                  <a:noFill/>
                </a:ln>
                <a:solidFill>
                  <a:schemeClr val="bg1">
                    <a:lumMod val="65000"/>
                  </a:schemeClr>
                </a:solidFill>
                <a:effectLst/>
                <a:latin typeface="Times New Roman" pitchFamily="18" charset="0"/>
                <a:ea typeface="Times New Roman" pitchFamily="18" charset="0"/>
                <a:cs typeface="Times New Roman" pitchFamily="18" charset="0"/>
              </a:rPr>
              <a:t>.............................</a:t>
            </a:r>
            <a:r>
              <a:rPr kumimoji="0" lang="ar-EG"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كثيرة.                   </a:t>
            </a:r>
            <a:r>
              <a:rPr kumimoji="0" lang="ar-EG" sz="28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ar-EG"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(جملة اسمية)</a:t>
            </a:r>
            <a:endParaRPr kumimoji="0" lang="ar-EG"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46086" name="Rectangle 6"/>
          <p:cNvSpPr>
            <a:spLocks noChangeArrowheads="1"/>
          </p:cNvSpPr>
          <p:nvPr/>
        </p:nvSpPr>
        <p:spPr bwMode="auto">
          <a:xfrm>
            <a:off x="34530" y="5085184"/>
            <a:ext cx="8874544"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EG"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و. السلامة </a:t>
            </a:r>
            <a:r>
              <a:rPr kumimoji="0" lang="ar-EG" sz="2800" i="0" u="none" strike="noStrike" cap="none" normalizeH="0" baseline="0" dirty="0" smtClean="0">
                <a:ln>
                  <a:noFill/>
                </a:ln>
                <a:solidFill>
                  <a:schemeClr val="bg1">
                    <a:lumMod val="65000"/>
                  </a:schemeClr>
                </a:solidFill>
                <a:effectLst/>
                <a:latin typeface="Times New Roman" pitchFamily="18" charset="0"/>
                <a:ea typeface="Times New Roman" pitchFamily="18" charset="0"/>
                <a:cs typeface="Times New Roman" pitchFamily="18" charset="0"/>
              </a:rPr>
              <a:t>..........................</a:t>
            </a:r>
            <a:r>
              <a:rPr kumimoji="0" lang="ar-EG" sz="2800" b="1" i="0" u="none" strike="noStrike" cap="none" normalizeH="0" baseline="0" dirty="0" smtClean="0">
                <a:ln>
                  <a:noFill/>
                </a:ln>
                <a:solidFill>
                  <a:schemeClr val="bg1">
                    <a:lumMod val="65000"/>
                  </a:schemeClr>
                </a:solidFill>
                <a:effectLst/>
                <a:latin typeface="Times New Roman" pitchFamily="18" charset="0"/>
                <a:ea typeface="Times New Roman" pitchFamily="18" charset="0"/>
                <a:cs typeface="Times New Roman" pitchFamily="18" charset="0"/>
              </a:rPr>
              <a:t> </a:t>
            </a:r>
            <a:r>
              <a:rPr kumimoji="0" lang="ar-EG"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(جار ومجرور)</a:t>
            </a:r>
            <a:endParaRPr kumimoji="0" lang="ar-EG"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46087" name="Rectangle 7"/>
          <p:cNvSpPr>
            <a:spLocks noChangeArrowheads="1"/>
          </p:cNvSpPr>
          <p:nvPr/>
        </p:nvSpPr>
        <p:spPr bwMode="auto">
          <a:xfrm>
            <a:off x="-180528" y="5877272"/>
            <a:ext cx="9116598"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EG"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ز. المكتبة </a:t>
            </a:r>
            <a:r>
              <a:rPr kumimoji="0" lang="ar-EG" sz="2800" i="0" u="none" strike="noStrike" cap="none" normalizeH="0" baseline="0" dirty="0" smtClean="0">
                <a:ln>
                  <a:noFill/>
                </a:ln>
                <a:solidFill>
                  <a:schemeClr val="bg1">
                    <a:lumMod val="65000"/>
                  </a:schemeClr>
                </a:solidFill>
                <a:effectLst/>
                <a:latin typeface="Times New Roman" pitchFamily="18" charset="0"/>
                <a:ea typeface="Times New Roman" pitchFamily="18" charset="0"/>
                <a:cs typeface="Times New Roman" pitchFamily="18" charset="0"/>
              </a:rPr>
              <a:t>...............................</a:t>
            </a:r>
            <a:r>
              <a:rPr kumimoji="0" lang="ar-EG"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روادها                          (جملة فعلية)</a:t>
            </a:r>
            <a:endParaRPr kumimoji="0" lang="ar-EG"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مربع نص 13"/>
          <p:cNvSpPr txBox="1"/>
          <p:nvPr/>
        </p:nvSpPr>
        <p:spPr>
          <a:xfrm>
            <a:off x="5040052" y="1556792"/>
            <a:ext cx="1840915" cy="646331"/>
          </a:xfrm>
          <a:prstGeom prst="rect">
            <a:avLst/>
          </a:prstGeom>
          <a:noFill/>
        </p:spPr>
        <p:txBody>
          <a:bodyPr wrap="square" rtlCol="1">
            <a:spAutoFit/>
          </a:bodyPr>
          <a:lstStyle/>
          <a:p>
            <a:pPr algn="ctr"/>
            <a:r>
              <a:rPr lang="ar-EG" sz="3600" b="1" dirty="0" smtClean="0">
                <a:solidFill>
                  <a:srgbClr val="FF0000"/>
                </a:solidFill>
              </a:rPr>
              <a:t>يوم</a:t>
            </a:r>
            <a:endParaRPr lang="ar-SA" sz="3600" b="1" dirty="0">
              <a:solidFill>
                <a:srgbClr val="FF0000"/>
              </a:solidFill>
            </a:endParaRPr>
          </a:p>
        </p:txBody>
      </p:sp>
      <p:sp>
        <p:nvSpPr>
          <p:cNvPr id="15" name="مربع نص 14"/>
          <p:cNvSpPr txBox="1"/>
          <p:nvPr/>
        </p:nvSpPr>
        <p:spPr>
          <a:xfrm>
            <a:off x="5040052" y="2204864"/>
            <a:ext cx="1840915" cy="584775"/>
          </a:xfrm>
          <a:prstGeom prst="rect">
            <a:avLst/>
          </a:prstGeom>
          <a:noFill/>
        </p:spPr>
        <p:txBody>
          <a:bodyPr wrap="square" rtlCol="1">
            <a:spAutoFit/>
          </a:bodyPr>
          <a:lstStyle/>
          <a:p>
            <a:pPr algn="ctr"/>
            <a:r>
              <a:rPr lang="ar-EG" sz="3200" b="1" dirty="0" smtClean="0">
                <a:solidFill>
                  <a:srgbClr val="FF0000"/>
                </a:solidFill>
              </a:rPr>
              <a:t>في عمله</a:t>
            </a:r>
            <a:endParaRPr lang="ar-SA" sz="3200" b="1" dirty="0">
              <a:solidFill>
                <a:srgbClr val="FF0000"/>
              </a:solidFill>
            </a:endParaRPr>
          </a:p>
        </p:txBody>
      </p:sp>
      <p:sp>
        <p:nvSpPr>
          <p:cNvPr id="16" name="مربع نص 15"/>
          <p:cNvSpPr txBox="1"/>
          <p:nvPr/>
        </p:nvSpPr>
        <p:spPr>
          <a:xfrm>
            <a:off x="5328084" y="2924944"/>
            <a:ext cx="1264851" cy="646331"/>
          </a:xfrm>
          <a:prstGeom prst="rect">
            <a:avLst/>
          </a:prstGeom>
          <a:noFill/>
        </p:spPr>
        <p:txBody>
          <a:bodyPr wrap="square" rtlCol="1">
            <a:spAutoFit/>
          </a:bodyPr>
          <a:lstStyle/>
          <a:p>
            <a:pPr algn="ctr"/>
            <a:r>
              <a:rPr lang="ar-EG" sz="3600" b="1" dirty="0" smtClean="0">
                <a:solidFill>
                  <a:srgbClr val="FF0000"/>
                </a:solidFill>
              </a:rPr>
              <a:t>بعد</a:t>
            </a:r>
            <a:endParaRPr lang="ar-SA" sz="3600" b="1" dirty="0">
              <a:solidFill>
                <a:srgbClr val="FF0000"/>
              </a:solidFill>
            </a:endParaRPr>
          </a:p>
        </p:txBody>
      </p:sp>
      <p:sp>
        <p:nvSpPr>
          <p:cNvPr id="17" name="مربع نص 16"/>
          <p:cNvSpPr txBox="1"/>
          <p:nvPr/>
        </p:nvSpPr>
        <p:spPr>
          <a:xfrm>
            <a:off x="5364088" y="3573016"/>
            <a:ext cx="1192843" cy="646331"/>
          </a:xfrm>
          <a:prstGeom prst="rect">
            <a:avLst/>
          </a:prstGeom>
          <a:noFill/>
        </p:spPr>
        <p:txBody>
          <a:bodyPr wrap="square" rtlCol="1">
            <a:spAutoFit/>
          </a:bodyPr>
          <a:lstStyle/>
          <a:p>
            <a:pPr algn="ctr"/>
            <a:r>
              <a:rPr lang="ar-EG" sz="3600" b="1" dirty="0" smtClean="0">
                <a:solidFill>
                  <a:srgbClr val="FF0000"/>
                </a:solidFill>
              </a:rPr>
              <a:t>يزكي</a:t>
            </a:r>
            <a:endParaRPr lang="ar-SA" sz="3600" b="1" dirty="0">
              <a:solidFill>
                <a:srgbClr val="FF0000"/>
              </a:solidFill>
            </a:endParaRPr>
          </a:p>
        </p:txBody>
      </p:sp>
      <p:sp>
        <p:nvSpPr>
          <p:cNvPr id="18" name="مربع نص 17"/>
          <p:cNvSpPr txBox="1"/>
          <p:nvPr/>
        </p:nvSpPr>
        <p:spPr>
          <a:xfrm>
            <a:off x="5040052" y="4293096"/>
            <a:ext cx="1840915" cy="646331"/>
          </a:xfrm>
          <a:prstGeom prst="rect">
            <a:avLst/>
          </a:prstGeom>
          <a:noFill/>
        </p:spPr>
        <p:txBody>
          <a:bodyPr wrap="square" rtlCol="1">
            <a:spAutoFit/>
          </a:bodyPr>
          <a:lstStyle/>
          <a:p>
            <a:pPr algn="ctr"/>
            <a:r>
              <a:rPr lang="ar-EG" sz="3600" b="1" dirty="0" smtClean="0">
                <a:solidFill>
                  <a:srgbClr val="FF0000"/>
                </a:solidFill>
              </a:rPr>
              <a:t>أضراره</a:t>
            </a:r>
            <a:endParaRPr lang="ar-SA" sz="3600" b="1" dirty="0">
              <a:solidFill>
                <a:srgbClr val="FF0000"/>
              </a:solidFill>
            </a:endParaRPr>
          </a:p>
        </p:txBody>
      </p:sp>
      <p:sp>
        <p:nvSpPr>
          <p:cNvPr id="19" name="مربع نص 18"/>
          <p:cNvSpPr txBox="1"/>
          <p:nvPr/>
        </p:nvSpPr>
        <p:spPr>
          <a:xfrm>
            <a:off x="5040052" y="5013176"/>
            <a:ext cx="1840915" cy="646331"/>
          </a:xfrm>
          <a:prstGeom prst="rect">
            <a:avLst/>
          </a:prstGeom>
          <a:noFill/>
        </p:spPr>
        <p:txBody>
          <a:bodyPr wrap="square" rtlCol="1">
            <a:spAutoFit/>
          </a:bodyPr>
          <a:lstStyle/>
          <a:p>
            <a:pPr algn="ctr"/>
            <a:r>
              <a:rPr lang="ar-EG" sz="3600" b="1" dirty="0" smtClean="0">
                <a:solidFill>
                  <a:srgbClr val="FF0000"/>
                </a:solidFill>
              </a:rPr>
              <a:t>في التأني</a:t>
            </a:r>
            <a:endParaRPr lang="ar-SA" sz="3600" b="1" dirty="0">
              <a:solidFill>
                <a:srgbClr val="FF0000"/>
              </a:solidFill>
            </a:endParaRPr>
          </a:p>
        </p:txBody>
      </p:sp>
      <p:sp>
        <p:nvSpPr>
          <p:cNvPr id="20" name="مربع نص 19"/>
          <p:cNvSpPr txBox="1"/>
          <p:nvPr/>
        </p:nvSpPr>
        <p:spPr>
          <a:xfrm>
            <a:off x="5040052" y="5805264"/>
            <a:ext cx="1840915" cy="646331"/>
          </a:xfrm>
          <a:prstGeom prst="rect">
            <a:avLst/>
          </a:prstGeom>
          <a:noFill/>
        </p:spPr>
        <p:txBody>
          <a:bodyPr wrap="square" rtlCol="1">
            <a:spAutoFit/>
          </a:bodyPr>
          <a:lstStyle/>
          <a:p>
            <a:pPr algn="ctr"/>
            <a:r>
              <a:rPr lang="ar-EG" sz="3600" b="1" dirty="0" smtClean="0">
                <a:solidFill>
                  <a:srgbClr val="FF0000"/>
                </a:solidFill>
              </a:rPr>
              <a:t>يكثر</a:t>
            </a:r>
            <a:endParaRPr lang="ar-SA" sz="3600" b="1" dirty="0">
              <a:solidFill>
                <a:srgbClr val="FF0000"/>
              </a:solidFill>
            </a:endParaRPr>
          </a:p>
        </p:txBody>
      </p:sp>
    </p:spTree>
  </p:cSld>
  <p:clrMapOvr>
    <a:masterClrMapping/>
  </p:clrMapOvr>
  <p:transition>
    <p:wipe/>
    <p:sndAc>
      <p:stSnd>
        <p:snd r:embed="rId2" name="BONGO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himedwn.wav"/>
                                        </p:tgtEl>
                                      </p:cMediaNode>
                                    </p:audio>
                                  </p:subTnLst>
                                </p:cTn>
                              </p:par>
                              <p:par>
                                <p:cTn id="9" presetID="17" presetClass="entr" presetSubtype="1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
                                            </p:cond>
                                          </p:stCondLst>
                                          <p:endCondLst>
                                            <p:cond evt="onStopAudio" delay="0">
                                              <p:tgtEl>
                                                <p:sldTgt/>
                                              </p:tgtEl>
                                            </p:cond>
                                          </p:endCondLst>
                                        </p:cTn>
                                        <p:tgtEl>
                                          <p:sndTgt r:embed="rId3" name="chimedwn.wav"/>
                                        </p:tgtEl>
                                      </p:cMediaNode>
                                    </p:audio>
                                  </p:sub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5"/>
                                            </p:cond>
                                          </p:stCondLst>
                                          <p:endCondLst>
                                            <p:cond evt="onStopAudio" delay="0">
                                              <p:tgtEl>
                                                <p:sldTgt/>
                                              </p:tgtEl>
                                            </p:cond>
                                          </p:endCondLst>
                                        </p:cTn>
                                        <p:tgtEl>
                                          <p:sndTgt r:embed="rId4" name="1049 - snare drum.wav"/>
                                        </p:tgtEl>
                                      </p:cMediaNode>
                                    </p:audio>
                                  </p:subTnLst>
                                </p:cTn>
                              </p:par>
                              <p:par>
                                <p:cTn id="19" presetID="17" presetClass="entr" presetSubtype="10" fill="hold" grpId="0" nodeType="withEffect">
                                  <p:stCondLst>
                                    <p:cond delay="0"/>
                                  </p:stCondLst>
                                  <p:childTnLst>
                                    <p:set>
                                      <p:cBhvr>
                                        <p:cTn id="20" dur="1" fill="hold">
                                          <p:stCondLst>
                                            <p:cond delay="0"/>
                                          </p:stCondLst>
                                        </p:cTn>
                                        <p:tgtEl>
                                          <p:spTgt spid="46081"/>
                                        </p:tgtEl>
                                        <p:attrNameLst>
                                          <p:attrName>style.visibility</p:attrName>
                                        </p:attrNameLst>
                                      </p:cBhvr>
                                      <p:to>
                                        <p:strVal val="visible"/>
                                      </p:to>
                                    </p:set>
                                    <p:anim calcmode="lin" valueType="num">
                                      <p:cBhvr>
                                        <p:cTn id="21" dur="500" fill="hold"/>
                                        <p:tgtEl>
                                          <p:spTgt spid="46081"/>
                                        </p:tgtEl>
                                        <p:attrNameLst>
                                          <p:attrName>ppt_w</p:attrName>
                                        </p:attrNameLst>
                                      </p:cBhvr>
                                      <p:tavLst>
                                        <p:tav tm="0">
                                          <p:val>
                                            <p:fltVal val="0"/>
                                          </p:val>
                                        </p:tav>
                                        <p:tav tm="100000">
                                          <p:val>
                                            <p:strVal val="#ppt_w"/>
                                          </p:val>
                                        </p:tav>
                                      </p:tavLst>
                                    </p:anim>
                                    <p:anim calcmode="lin" valueType="num">
                                      <p:cBhvr>
                                        <p:cTn id="22" dur="500" fill="hold"/>
                                        <p:tgtEl>
                                          <p:spTgt spid="4608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4" name="1049 - snare drum.wav"/>
                                        </p:tgtEl>
                                      </p:cMediaNode>
                                    </p:audio>
                                  </p:sub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45">
                                          <p:stCondLst>
                                            <p:cond delay="0"/>
                                          </p:stCondLst>
                                        </p:cTn>
                                        <p:tgtEl>
                                          <p:spTgt spid="14"/>
                                        </p:tgtEl>
                                      </p:cBhvr>
                                    </p:animEffect>
                                    <p:anim calcmode="lin" valueType="num">
                                      <p:cBhvr>
                                        <p:cTn id="28" dur="456"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9" dur="166"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0" dur="166" tmFilter="0, 0; 0.125,0.2665; 0.25,0.4; 0.375,0.465; 0.5,0.5;  0.625,0.535; 0.75,0.6; 0.875,0.7335; 1,1">
                                          <p:stCondLst>
                                            <p:cond delay="166"/>
                                          </p:stCondLst>
                                        </p:cTn>
                                        <p:tgtEl>
                                          <p:spTgt spid="14"/>
                                        </p:tgtEl>
                                        <p:attrNameLst>
                                          <p:attrName>ppt_y</p:attrName>
                                        </p:attrNameLst>
                                      </p:cBhvr>
                                      <p:tavLst>
                                        <p:tav tm="0" fmla="#ppt_y-sin(pi*$)/9">
                                          <p:val>
                                            <p:fltVal val="0"/>
                                          </p:val>
                                        </p:tav>
                                        <p:tav tm="100000">
                                          <p:val>
                                            <p:fltVal val="1"/>
                                          </p:val>
                                        </p:tav>
                                      </p:tavLst>
                                    </p:anim>
                                    <p:anim calcmode="lin" valueType="num">
                                      <p:cBhvr>
                                        <p:cTn id="31" dur="83" tmFilter="0, 0; 0.125,0.2665; 0.25,0.4; 0.375,0.465; 0.5,0.5;  0.625,0.535; 0.75,0.6; 0.875,0.7335; 1,1">
                                          <p:stCondLst>
                                            <p:cond delay="331"/>
                                          </p:stCondLst>
                                        </p:cTn>
                                        <p:tgtEl>
                                          <p:spTgt spid="14"/>
                                        </p:tgtEl>
                                        <p:attrNameLst>
                                          <p:attrName>ppt_y</p:attrName>
                                        </p:attrNameLst>
                                      </p:cBhvr>
                                      <p:tavLst>
                                        <p:tav tm="0" fmla="#ppt_y-sin(pi*$)/27">
                                          <p:val>
                                            <p:fltVal val="0"/>
                                          </p:val>
                                        </p:tav>
                                        <p:tav tm="100000">
                                          <p:val>
                                            <p:fltVal val="1"/>
                                          </p:val>
                                        </p:tav>
                                      </p:tavLst>
                                    </p:anim>
                                    <p:anim calcmode="lin" valueType="num">
                                      <p:cBhvr>
                                        <p:cTn id="32" dur="41" tmFilter="0, 0; 0.125,0.2665; 0.25,0.4; 0.375,0.465; 0.5,0.5;  0.625,0.535; 0.75,0.6; 0.875,0.7335; 1,1">
                                          <p:stCondLst>
                                            <p:cond delay="414"/>
                                          </p:stCondLst>
                                        </p:cTn>
                                        <p:tgtEl>
                                          <p:spTgt spid="14"/>
                                        </p:tgtEl>
                                        <p:attrNameLst>
                                          <p:attrName>ppt_y</p:attrName>
                                        </p:attrNameLst>
                                      </p:cBhvr>
                                      <p:tavLst>
                                        <p:tav tm="0" fmla="#ppt_y-sin(pi*$)/81">
                                          <p:val>
                                            <p:fltVal val="0"/>
                                          </p:val>
                                        </p:tav>
                                        <p:tav tm="100000">
                                          <p:val>
                                            <p:fltVal val="1"/>
                                          </p:val>
                                        </p:tav>
                                      </p:tavLst>
                                    </p:anim>
                                    <p:animScale>
                                      <p:cBhvr>
                                        <p:cTn id="33" dur="7">
                                          <p:stCondLst>
                                            <p:cond delay="163"/>
                                          </p:stCondLst>
                                        </p:cTn>
                                        <p:tgtEl>
                                          <p:spTgt spid="14"/>
                                        </p:tgtEl>
                                      </p:cBhvr>
                                      <p:to x="100000" y="60000"/>
                                    </p:animScale>
                                    <p:animScale>
                                      <p:cBhvr>
                                        <p:cTn id="34" dur="42" decel="50000">
                                          <p:stCondLst>
                                            <p:cond delay="169"/>
                                          </p:stCondLst>
                                        </p:cTn>
                                        <p:tgtEl>
                                          <p:spTgt spid="14"/>
                                        </p:tgtEl>
                                      </p:cBhvr>
                                      <p:to x="100000" y="100000"/>
                                    </p:animScale>
                                    <p:animScale>
                                      <p:cBhvr>
                                        <p:cTn id="35" dur="7">
                                          <p:stCondLst>
                                            <p:cond delay="328"/>
                                          </p:stCondLst>
                                        </p:cTn>
                                        <p:tgtEl>
                                          <p:spTgt spid="14"/>
                                        </p:tgtEl>
                                      </p:cBhvr>
                                      <p:to x="100000" y="80000"/>
                                    </p:animScale>
                                    <p:animScale>
                                      <p:cBhvr>
                                        <p:cTn id="36" dur="42" decel="50000">
                                          <p:stCondLst>
                                            <p:cond delay="335"/>
                                          </p:stCondLst>
                                        </p:cTn>
                                        <p:tgtEl>
                                          <p:spTgt spid="14"/>
                                        </p:tgtEl>
                                      </p:cBhvr>
                                      <p:to x="100000" y="100000"/>
                                    </p:animScale>
                                    <p:animScale>
                                      <p:cBhvr>
                                        <p:cTn id="37" dur="7">
                                          <p:stCondLst>
                                            <p:cond delay="411"/>
                                          </p:stCondLst>
                                        </p:cTn>
                                        <p:tgtEl>
                                          <p:spTgt spid="14"/>
                                        </p:tgtEl>
                                      </p:cBhvr>
                                      <p:to x="100000" y="90000"/>
                                    </p:animScale>
                                    <p:animScale>
                                      <p:cBhvr>
                                        <p:cTn id="38" dur="42" decel="50000">
                                          <p:stCondLst>
                                            <p:cond delay="417"/>
                                          </p:stCondLst>
                                        </p:cTn>
                                        <p:tgtEl>
                                          <p:spTgt spid="14"/>
                                        </p:tgtEl>
                                      </p:cBhvr>
                                      <p:to x="100000" y="100000"/>
                                    </p:animScale>
                                    <p:animScale>
                                      <p:cBhvr>
                                        <p:cTn id="39" dur="7">
                                          <p:stCondLst>
                                            <p:cond delay="452"/>
                                          </p:stCondLst>
                                        </p:cTn>
                                        <p:tgtEl>
                                          <p:spTgt spid="14"/>
                                        </p:tgtEl>
                                      </p:cBhvr>
                                      <p:to x="100000" y="95000"/>
                                    </p:animScale>
                                    <p:animScale>
                                      <p:cBhvr>
                                        <p:cTn id="40" dur="42" decel="50000">
                                          <p:stCondLst>
                                            <p:cond delay="459"/>
                                          </p:stCondLst>
                                        </p:cTn>
                                        <p:tgtEl>
                                          <p:spTgt spid="14"/>
                                        </p:tgtEl>
                                      </p:cBhvr>
                                      <p:to x="100000" y="100000"/>
                                    </p:animScale>
                                  </p:childTnLst>
                                  <p:subTnLst>
                                    <p:audio>
                                      <p:cMediaNode>
                                        <p:cTn display="0" masterRel="sameClick">
                                          <p:stCondLst>
                                            <p:cond evt="begin" delay="0">
                                              <p:tn val="25"/>
                                            </p:cond>
                                          </p:stCondLst>
                                          <p:endCondLst>
                                            <p:cond evt="onStopAudio" delay="0">
                                              <p:tgtEl>
                                                <p:sldTgt/>
                                              </p:tgtEl>
                                            </p:cond>
                                          </p:endCondLst>
                                        </p:cTn>
                                        <p:tgtEl>
                                          <p:sndTgt r:embed="rId5" name="1013 - sha-wapp.wav"/>
                                        </p:tgtEl>
                                      </p:cMediaNode>
                                    </p:audio>
                                  </p:subTnLst>
                                </p:cTn>
                              </p:par>
                            </p:childTnLst>
                          </p:cTn>
                        </p:par>
                      </p:childTnLst>
                    </p:cTn>
                  </p:par>
                  <p:par>
                    <p:cTn id="41" fill="hold">
                      <p:stCondLst>
                        <p:cond delay="indefinite"/>
                      </p:stCondLst>
                      <p:childTnLst>
                        <p:par>
                          <p:cTn id="42" fill="hold">
                            <p:stCondLst>
                              <p:cond delay="0"/>
                            </p:stCondLst>
                            <p:childTnLst>
                              <p:par>
                                <p:cTn id="43" presetID="17" presetClass="entr" presetSubtype="10" fill="hold" grpId="0" nodeType="clickEffect">
                                  <p:stCondLst>
                                    <p:cond delay="0"/>
                                  </p:stCondLst>
                                  <p:childTnLst>
                                    <p:set>
                                      <p:cBhvr>
                                        <p:cTn id="44" dur="1" fill="hold">
                                          <p:stCondLst>
                                            <p:cond delay="0"/>
                                          </p:stCondLst>
                                        </p:cTn>
                                        <p:tgtEl>
                                          <p:spTgt spid="46082"/>
                                        </p:tgtEl>
                                        <p:attrNameLst>
                                          <p:attrName>style.visibility</p:attrName>
                                        </p:attrNameLst>
                                      </p:cBhvr>
                                      <p:to>
                                        <p:strVal val="visible"/>
                                      </p:to>
                                    </p:set>
                                    <p:anim calcmode="lin" valueType="num">
                                      <p:cBhvr>
                                        <p:cTn id="45" dur="500" fill="hold"/>
                                        <p:tgtEl>
                                          <p:spTgt spid="46082"/>
                                        </p:tgtEl>
                                        <p:attrNameLst>
                                          <p:attrName>ppt_w</p:attrName>
                                        </p:attrNameLst>
                                      </p:cBhvr>
                                      <p:tavLst>
                                        <p:tav tm="0">
                                          <p:val>
                                            <p:fltVal val="0"/>
                                          </p:val>
                                        </p:tav>
                                        <p:tav tm="100000">
                                          <p:val>
                                            <p:strVal val="#ppt_w"/>
                                          </p:val>
                                        </p:tav>
                                      </p:tavLst>
                                    </p:anim>
                                    <p:anim calcmode="lin" valueType="num">
                                      <p:cBhvr>
                                        <p:cTn id="46" dur="500" fill="hold"/>
                                        <p:tgtEl>
                                          <p:spTgt spid="4608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3"/>
                                            </p:cond>
                                          </p:stCondLst>
                                          <p:endCondLst>
                                            <p:cond evt="onStopAudio" delay="0">
                                              <p:tgtEl>
                                                <p:sldTgt/>
                                              </p:tgtEl>
                                            </p:cond>
                                          </p:endCondLst>
                                        </p:cTn>
                                        <p:tgtEl>
                                          <p:sndTgt r:embed="rId4" name="1049 - snare drum.wav"/>
                                        </p:tgtEl>
                                      </p:cMediaNode>
                                    </p:audio>
                                  </p:sub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down)">
                                      <p:cBhvr>
                                        <p:cTn id="51" dur="145">
                                          <p:stCondLst>
                                            <p:cond delay="0"/>
                                          </p:stCondLst>
                                        </p:cTn>
                                        <p:tgtEl>
                                          <p:spTgt spid="15"/>
                                        </p:tgtEl>
                                      </p:cBhvr>
                                    </p:animEffect>
                                    <p:anim calcmode="lin" valueType="num">
                                      <p:cBhvr>
                                        <p:cTn id="52" dur="456"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3" dur="166"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4" dur="166" tmFilter="0, 0; 0.125,0.2665; 0.25,0.4; 0.375,0.465; 0.5,0.5;  0.625,0.535; 0.75,0.6; 0.875,0.7335; 1,1">
                                          <p:stCondLst>
                                            <p:cond delay="166"/>
                                          </p:stCondLst>
                                        </p:cTn>
                                        <p:tgtEl>
                                          <p:spTgt spid="15"/>
                                        </p:tgtEl>
                                        <p:attrNameLst>
                                          <p:attrName>ppt_y</p:attrName>
                                        </p:attrNameLst>
                                      </p:cBhvr>
                                      <p:tavLst>
                                        <p:tav tm="0" fmla="#ppt_y-sin(pi*$)/9">
                                          <p:val>
                                            <p:fltVal val="0"/>
                                          </p:val>
                                        </p:tav>
                                        <p:tav tm="100000">
                                          <p:val>
                                            <p:fltVal val="1"/>
                                          </p:val>
                                        </p:tav>
                                      </p:tavLst>
                                    </p:anim>
                                    <p:anim calcmode="lin" valueType="num">
                                      <p:cBhvr>
                                        <p:cTn id="55" dur="83" tmFilter="0, 0; 0.125,0.2665; 0.25,0.4; 0.375,0.465; 0.5,0.5;  0.625,0.535; 0.75,0.6; 0.875,0.7335; 1,1">
                                          <p:stCondLst>
                                            <p:cond delay="331"/>
                                          </p:stCondLst>
                                        </p:cTn>
                                        <p:tgtEl>
                                          <p:spTgt spid="15"/>
                                        </p:tgtEl>
                                        <p:attrNameLst>
                                          <p:attrName>ppt_y</p:attrName>
                                        </p:attrNameLst>
                                      </p:cBhvr>
                                      <p:tavLst>
                                        <p:tav tm="0" fmla="#ppt_y-sin(pi*$)/27">
                                          <p:val>
                                            <p:fltVal val="0"/>
                                          </p:val>
                                        </p:tav>
                                        <p:tav tm="100000">
                                          <p:val>
                                            <p:fltVal val="1"/>
                                          </p:val>
                                        </p:tav>
                                      </p:tavLst>
                                    </p:anim>
                                    <p:anim calcmode="lin" valueType="num">
                                      <p:cBhvr>
                                        <p:cTn id="56" dur="41" tmFilter="0, 0; 0.125,0.2665; 0.25,0.4; 0.375,0.465; 0.5,0.5;  0.625,0.535; 0.75,0.6; 0.875,0.7335; 1,1">
                                          <p:stCondLst>
                                            <p:cond delay="414"/>
                                          </p:stCondLst>
                                        </p:cTn>
                                        <p:tgtEl>
                                          <p:spTgt spid="15"/>
                                        </p:tgtEl>
                                        <p:attrNameLst>
                                          <p:attrName>ppt_y</p:attrName>
                                        </p:attrNameLst>
                                      </p:cBhvr>
                                      <p:tavLst>
                                        <p:tav tm="0" fmla="#ppt_y-sin(pi*$)/81">
                                          <p:val>
                                            <p:fltVal val="0"/>
                                          </p:val>
                                        </p:tav>
                                        <p:tav tm="100000">
                                          <p:val>
                                            <p:fltVal val="1"/>
                                          </p:val>
                                        </p:tav>
                                      </p:tavLst>
                                    </p:anim>
                                    <p:animScale>
                                      <p:cBhvr>
                                        <p:cTn id="57" dur="7">
                                          <p:stCondLst>
                                            <p:cond delay="163"/>
                                          </p:stCondLst>
                                        </p:cTn>
                                        <p:tgtEl>
                                          <p:spTgt spid="15"/>
                                        </p:tgtEl>
                                      </p:cBhvr>
                                      <p:to x="100000" y="60000"/>
                                    </p:animScale>
                                    <p:animScale>
                                      <p:cBhvr>
                                        <p:cTn id="58" dur="42" decel="50000">
                                          <p:stCondLst>
                                            <p:cond delay="169"/>
                                          </p:stCondLst>
                                        </p:cTn>
                                        <p:tgtEl>
                                          <p:spTgt spid="15"/>
                                        </p:tgtEl>
                                      </p:cBhvr>
                                      <p:to x="100000" y="100000"/>
                                    </p:animScale>
                                    <p:animScale>
                                      <p:cBhvr>
                                        <p:cTn id="59" dur="7">
                                          <p:stCondLst>
                                            <p:cond delay="328"/>
                                          </p:stCondLst>
                                        </p:cTn>
                                        <p:tgtEl>
                                          <p:spTgt spid="15"/>
                                        </p:tgtEl>
                                      </p:cBhvr>
                                      <p:to x="100000" y="80000"/>
                                    </p:animScale>
                                    <p:animScale>
                                      <p:cBhvr>
                                        <p:cTn id="60" dur="42" decel="50000">
                                          <p:stCondLst>
                                            <p:cond delay="335"/>
                                          </p:stCondLst>
                                        </p:cTn>
                                        <p:tgtEl>
                                          <p:spTgt spid="15"/>
                                        </p:tgtEl>
                                      </p:cBhvr>
                                      <p:to x="100000" y="100000"/>
                                    </p:animScale>
                                    <p:animScale>
                                      <p:cBhvr>
                                        <p:cTn id="61" dur="7">
                                          <p:stCondLst>
                                            <p:cond delay="411"/>
                                          </p:stCondLst>
                                        </p:cTn>
                                        <p:tgtEl>
                                          <p:spTgt spid="15"/>
                                        </p:tgtEl>
                                      </p:cBhvr>
                                      <p:to x="100000" y="90000"/>
                                    </p:animScale>
                                    <p:animScale>
                                      <p:cBhvr>
                                        <p:cTn id="62" dur="42" decel="50000">
                                          <p:stCondLst>
                                            <p:cond delay="417"/>
                                          </p:stCondLst>
                                        </p:cTn>
                                        <p:tgtEl>
                                          <p:spTgt spid="15"/>
                                        </p:tgtEl>
                                      </p:cBhvr>
                                      <p:to x="100000" y="100000"/>
                                    </p:animScale>
                                    <p:animScale>
                                      <p:cBhvr>
                                        <p:cTn id="63" dur="7">
                                          <p:stCondLst>
                                            <p:cond delay="452"/>
                                          </p:stCondLst>
                                        </p:cTn>
                                        <p:tgtEl>
                                          <p:spTgt spid="15"/>
                                        </p:tgtEl>
                                      </p:cBhvr>
                                      <p:to x="100000" y="95000"/>
                                    </p:animScale>
                                    <p:animScale>
                                      <p:cBhvr>
                                        <p:cTn id="64" dur="42" decel="50000">
                                          <p:stCondLst>
                                            <p:cond delay="459"/>
                                          </p:stCondLst>
                                        </p:cTn>
                                        <p:tgtEl>
                                          <p:spTgt spid="15"/>
                                        </p:tgtEl>
                                      </p:cBhvr>
                                      <p:to x="100000" y="100000"/>
                                    </p:animScale>
                                  </p:childTnLst>
                                  <p:subTnLst>
                                    <p:audio>
                                      <p:cMediaNode>
                                        <p:cTn display="0" masterRel="sameClick">
                                          <p:stCondLst>
                                            <p:cond evt="begin" delay="0">
                                              <p:tn val="49"/>
                                            </p:cond>
                                          </p:stCondLst>
                                          <p:endCondLst>
                                            <p:cond evt="onStopAudio" delay="0">
                                              <p:tgtEl>
                                                <p:sldTgt/>
                                              </p:tgtEl>
                                            </p:cond>
                                          </p:endCondLst>
                                        </p:cTn>
                                        <p:tgtEl>
                                          <p:sndTgt r:embed="rId5" name="1013 - sha-wapp.wav"/>
                                        </p:tgtEl>
                                      </p:cMediaNode>
                                    </p:audio>
                                  </p:subTnLst>
                                </p:cTn>
                              </p:par>
                            </p:childTnLst>
                          </p:cTn>
                        </p:par>
                      </p:childTnLst>
                    </p:cTn>
                  </p:par>
                  <p:par>
                    <p:cTn id="65" fill="hold">
                      <p:stCondLst>
                        <p:cond delay="indefinite"/>
                      </p:stCondLst>
                      <p:childTnLst>
                        <p:par>
                          <p:cTn id="66" fill="hold">
                            <p:stCondLst>
                              <p:cond delay="0"/>
                            </p:stCondLst>
                            <p:childTnLst>
                              <p:par>
                                <p:cTn id="67" presetID="17" presetClass="entr" presetSubtype="10" fill="hold" grpId="0" nodeType="clickEffect">
                                  <p:stCondLst>
                                    <p:cond delay="0"/>
                                  </p:stCondLst>
                                  <p:childTnLst>
                                    <p:set>
                                      <p:cBhvr>
                                        <p:cTn id="68" dur="1" fill="hold">
                                          <p:stCondLst>
                                            <p:cond delay="0"/>
                                          </p:stCondLst>
                                        </p:cTn>
                                        <p:tgtEl>
                                          <p:spTgt spid="46083"/>
                                        </p:tgtEl>
                                        <p:attrNameLst>
                                          <p:attrName>style.visibility</p:attrName>
                                        </p:attrNameLst>
                                      </p:cBhvr>
                                      <p:to>
                                        <p:strVal val="visible"/>
                                      </p:to>
                                    </p:set>
                                    <p:anim calcmode="lin" valueType="num">
                                      <p:cBhvr>
                                        <p:cTn id="69" dur="500" fill="hold"/>
                                        <p:tgtEl>
                                          <p:spTgt spid="46083"/>
                                        </p:tgtEl>
                                        <p:attrNameLst>
                                          <p:attrName>ppt_w</p:attrName>
                                        </p:attrNameLst>
                                      </p:cBhvr>
                                      <p:tavLst>
                                        <p:tav tm="0">
                                          <p:val>
                                            <p:fltVal val="0"/>
                                          </p:val>
                                        </p:tav>
                                        <p:tav tm="100000">
                                          <p:val>
                                            <p:strVal val="#ppt_w"/>
                                          </p:val>
                                        </p:tav>
                                      </p:tavLst>
                                    </p:anim>
                                    <p:anim calcmode="lin" valueType="num">
                                      <p:cBhvr>
                                        <p:cTn id="70" dur="500" fill="hold"/>
                                        <p:tgtEl>
                                          <p:spTgt spid="4608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4" name="1049 - snare drum.wav"/>
                                        </p:tgtEl>
                                      </p:cMediaNode>
                                    </p:audio>
                                  </p:sub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145">
                                          <p:stCondLst>
                                            <p:cond delay="0"/>
                                          </p:stCondLst>
                                        </p:cTn>
                                        <p:tgtEl>
                                          <p:spTgt spid="16"/>
                                        </p:tgtEl>
                                      </p:cBhvr>
                                    </p:animEffect>
                                    <p:anim calcmode="lin" valueType="num">
                                      <p:cBhvr>
                                        <p:cTn id="76" dur="456"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77" dur="166"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78" dur="166" tmFilter="0, 0; 0.125,0.2665; 0.25,0.4; 0.375,0.465; 0.5,0.5;  0.625,0.535; 0.75,0.6; 0.875,0.7335; 1,1">
                                          <p:stCondLst>
                                            <p:cond delay="166"/>
                                          </p:stCondLst>
                                        </p:cTn>
                                        <p:tgtEl>
                                          <p:spTgt spid="16"/>
                                        </p:tgtEl>
                                        <p:attrNameLst>
                                          <p:attrName>ppt_y</p:attrName>
                                        </p:attrNameLst>
                                      </p:cBhvr>
                                      <p:tavLst>
                                        <p:tav tm="0" fmla="#ppt_y-sin(pi*$)/9">
                                          <p:val>
                                            <p:fltVal val="0"/>
                                          </p:val>
                                        </p:tav>
                                        <p:tav tm="100000">
                                          <p:val>
                                            <p:fltVal val="1"/>
                                          </p:val>
                                        </p:tav>
                                      </p:tavLst>
                                    </p:anim>
                                    <p:anim calcmode="lin" valueType="num">
                                      <p:cBhvr>
                                        <p:cTn id="79" dur="83" tmFilter="0, 0; 0.125,0.2665; 0.25,0.4; 0.375,0.465; 0.5,0.5;  0.625,0.535; 0.75,0.6; 0.875,0.7335; 1,1">
                                          <p:stCondLst>
                                            <p:cond delay="331"/>
                                          </p:stCondLst>
                                        </p:cTn>
                                        <p:tgtEl>
                                          <p:spTgt spid="16"/>
                                        </p:tgtEl>
                                        <p:attrNameLst>
                                          <p:attrName>ppt_y</p:attrName>
                                        </p:attrNameLst>
                                      </p:cBhvr>
                                      <p:tavLst>
                                        <p:tav tm="0" fmla="#ppt_y-sin(pi*$)/27">
                                          <p:val>
                                            <p:fltVal val="0"/>
                                          </p:val>
                                        </p:tav>
                                        <p:tav tm="100000">
                                          <p:val>
                                            <p:fltVal val="1"/>
                                          </p:val>
                                        </p:tav>
                                      </p:tavLst>
                                    </p:anim>
                                    <p:anim calcmode="lin" valueType="num">
                                      <p:cBhvr>
                                        <p:cTn id="80" dur="41" tmFilter="0, 0; 0.125,0.2665; 0.25,0.4; 0.375,0.465; 0.5,0.5;  0.625,0.535; 0.75,0.6; 0.875,0.7335; 1,1">
                                          <p:stCondLst>
                                            <p:cond delay="414"/>
                                          </p:stCondLst>
                                        </p:cTn>
                                        <p:tgtEl>
                                          <p:spTgt spid="16"/>
                                        </p:tgtEl>
                                        <p:attrNameLst>
                                          <p:attrName>ppt_y</p:attrName>
                                        </p:attrNameLst>
                                      </p:cBhvr>
                                      <p:tavLst>
                                        <p:tav tm="0" fmla="#ppt_y-sin(pi*$)/81">
                                          <p:val>
                                            <p:fltVal val="0"/>
                                          </p:val>
                                        </p:tav>
                                        <p:tav tm="100000">
                                          <p:val>
                                            <p:fltVal val="1"/>
                                          </p:val>
                                        </p:tav>
                                      </p:tavLst>
                                    </p:anim>
                                    <p:animScale>
                                      <p:cBhvr>
                                        <p:cTn id="81" dur="7">
                                          <p:stCondLst>
                                            <p:cond delay="163"/>
                                          </p:stCondLst>
                                        </p:cTn>
                                        <p:tgtEl>
                                          <p:spTgt spid="16"/>
                                        </p:tgtEl>
                                      </p:cBhvr>
                                      <p:to x="100000" y="60000"/>
                                    </p:animScale>
                                    <p:animScale>
                                      <p:cBhvr>
                                        <p:cTn id="82" dur="42" decel="50000">
                                          <p:stCondLst>
                                            <p:cond delay="169"/>
                                          </p:stCondLst>
                                        </p:cTn>
                                        <p:tgtEl>
                                          <p:spTgt spid="16"/>
                                        </p:tgtEl>
                                      </p:cBhvr>
                                      <p:to x="100000" y="100000"/>
                                    </p:animScale>
                                    <p:animScale>
                                      <p:cBhvr>
                                        <p:cTn id="83" dur="7">
                                          <p:stCondLst>
                                            <p:cond delay="328"/>
                                          </p:stCondLst>
                                        </p:cTn>
                                        <p:tgtEl>
                                          <p:spTgt spid="16"/>
                                        </p:tgtEl>
                                      </p:cBhvr>
                                      <p:to x="100000" y="80000"/>
                                    </p:animScale>
                                    <p:animScale>
                                      <p:cBhvr>
                                        <p:cTn id="84" dur="42" decel="50000">
                                          <p:stCondLst>
                                            <p:cond delay="335"/>
                                          </p:stCondLst>
                                        </p:cTn>
                                        <p:tgtEl>
                                          <p:spTgt spid="16"/>
                                        </p:tgtEl>
                                      </p:cBhvr>
                                      <p:to x="100000" y="100000"/>
                                    </p:animScale>
                                    <p:animScale>
                                      <p:cBhvr>
                                        <p:cTn id="85" dur="7">
                                          <p:stCondLst>
                                            <p:cond delay="411"/>
                                          </p:stCondLst>
                                        </p:cTn>
                                        <p:tgtEl>
                                          <p:spTgt spid="16"/>
                                        </p:tgtEl>
                                      </p:cBhvr>
                                      <p:to x="100000" y="90000"/>
                                    </p:animScale>
                                    <p:animScale>
                                      <p:cBhvr>
                                        <p:cTn id="86" dur="42" decel="50000">
                                          <p:stCondLst>
                                            <p:cond delay="417"/>
                                          </p:stCondLst>
                                        </p:cTn>
                                        <p:tgtEl>
                                          <p:spTgt spid="16"/>
                                        </p:tgtEl>
                                      </p:cBhvr>
                                      <p:to x="100000" y="100000"/>
                                    </p:animScale>
                                    <p:animScale>
                                      <p:cBhvr>
                                        <p:cTn id="87" dur="7">
                                          <p:stCondLst>
                                            <p:cond delay="452"/>
                                          </p:stCondLst>
                                        </p:cTn>
                                        <p:tgtEl>
                                          <p:spTgt spid="16"/>
                                        </p:tgtEl>
                                      </p:cBhvr>
                                      <p:to x="100000" y="95000"/>
                                    </p:animScale>
                                    <p:animScale>
                                      <p:cBhvr>
                                        <p:cTn id="88" dur="42" decel="50000">
                                          <p:stCondLst>
                                            <p:cond delay="459"/>
                                          </p:stCondLst>
                                        </p:cTn>
                                        <p:tgtEl>
                                          <p:spTgt spid="16"/>
                                        </p:tgtEl>
                                      </p:cBhvr>
                                      <p:to x="100000" y="100000"/>
                                    </p:animScale>
                                  </p:childTnLst>
                                  <p:subTnLst>
                                    <p:audio>
                                      <p:cMediaNode>
                                        <p:cTn display="0" masterRel="sameClick">
                                          <p:stCondLst>
                                            <p:cond evt="begin" delay="0">
                                              <p:tn val="73"/>
                                            </p:cond>
                                          </p:stCondLst>
                                          <p:endCondLst>
                                            <p:cond evt="onStopAudio" delay="0">
                                              <p:tgtEl>
                                                <p:sldTgt/>
                                              </p:tgtEl>
                                            </p:cond>
                                          </p:endCondLst>
                                        </p:cTn>
                                        <p:tgtEl>
                                          <p:sndTgt r:embed="rId5" name="1013 - sha-wapp.wav"/>
                                        </p:tgtEl>
                                      </p:cMediaNode>
                                    </p:audio>
                                  </p:subTnLst>
                                </p:cTn>
                              </p:par>
                            </p:childTnLst>
                          </p:cTn>
                        </p:par>
                      </p:childTnLst>
                    </p:cTn>
                  </p:par>
                  <p:par>
                    <p:cTn id="89" fill="hold">
                      <p:stCondLst>
                        <p:cond delay="indefinite"/>
                      </p:stCondLst>
                      <p:childTnLst>
                        <p:par>
                          <p:cTn id="90" fill="hold">
                            <p:stCondLst>
                              <p:cond delay="0"/>
                            </p:stCondLst>
                            <p:childTnLst>
                              <p:par>
                                <p:cTn id="91" presetID="17" presetClass="entr" presetSubtype="10" fill="hold" grpId="0" nodeType="clickEffect">
                                  <p:stCondLst>
                                    <p:cond delay="0"/>
                                  </p:stCondLst>
                                  <p:childTnLst>
                                    <p:set>
                                      <p:cBhvr>
                                        <p:cTn id="92" dur="1" fill="hold">
                                          <p:stCondLst>
                                            <p:cond delay="0"/>
                                          </p:stCondLst>
                                        </p:cTn>
                                        <p:tgtEl>
                                          <p:spTgt spid="46084"/>
                                        </p:tgtEl>
                                        <p:attrNameLst>
                                          <p:attrName>style.visibility</p:attrName>
                                        </p:attrNameLst>
                                      </p:cBhvr>
                                      <p:to>
                                        <p:strVal val="visible"/>
                                      </p:to>
                                    </p:set>
                                    <p:anim calcmode="lin" valueType="num">
                                      <p:cBhvr>
                                        <p:cTn id="93" dur="500" fill="hold"/>
                                        <p:tgtEl>
                                          <p:spTgt spid="46084"/>
                                        </p:tgtEl>
                                        <p:attrNameLst>
                                          <p:attrName>ppt_w</p:attrName>
                                        </p:attrNameLst>
                                      </p:cBhvr>
                                      <p:tavLst>
                                        <p:tav tm="0">
                                          <p:val>
                                            <p:fltVal val="0"/>
                                          </p:val>
                                        </p:tav>
                                        <p:tav tm="100000">
                                          <p:val>
                                            <p:strVal val="#ppt_w"/>
                                          </p:val>
                                        </p:tav>
                                      </p:tavLst>
                                    </p:anim>
                                    <p:anim calcmode="lin" valueType="num">
                                      <p:cBhvr>
                                        <p:cTn id="94" dur="500" fill="hold"/>
                                        <p:tgtEl>
                                          <p:spTgt spid="4608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1"/>
                                            </p:cond>
                                          </p:stCondLst>
                                          <p:endCondLst>
                                            <p:cond evt="onStopAudio" delay="0">
                                              <p:tgtEl>
                                                <p:sldTgt/>
                                              </p:tgtEl>
                                            </p:cond>
                                          </p:endCondLst>
                                        </p:cTn>
                                        <p:tgtEl>
                                          <p:sndTgt r:embed="rId4" name="1049 - snare drum.wav"/>
                                        </p:tgtEl>
                                      </p:cMediaNode>
                                    </p:audio>
                                  </p:subTnLst>
                                </p:cTn>
                              </p:par>
                            </p:childTnLst>
                          </p:cTn>
                        </p:par>
                      </p:childTnLst>
                    </p:cTn>
                  </p:par>
                  <p:par>
                    <p:cTn id="95" fill="hold">
                      <p:stCondLst>
                        <p:cond delay="indefinite"/>
                      </p:stCondLst>
                      <p:childTnLst>
                        <p:par>
                          <p:cTn id="96" fill="hold">
                            <p:stCondLst>
                              <p:cond delay="0"/>
                            </p:stCondLst>
                            <p:childTnLst>
                              <p:par>
                                <p:cTn id="97" presetID="26" presetClass="entr" presetSubtype="0" fill="hold" grpId="0" nodeType="click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wipe(down)">
                                      <p:cBhvr>
                                        <p:cTn id="99" dur="145">
                                          <p:stCondLst>
                                            <p:cond delay="0"/>
                                          </p:stCondLst>
                                        </p:cTn>
                                        <p:tgtEl>
                                          <p:spTgt spid="17"/>
                                        </p:tgtEl>
                                      </p:cBhvr>
                                    </p:animEffect>
                                    <p:anim calcmode="lin" valueType="num">
                                      <p:cBhvr>
                                        <p:cTn id="100" dur="456"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01" dur="166"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2" dur="166" tmFilter="0, 0; 0.125,0.2665; 0.25,0.4; 0.375,0.465; 0.5,0.5;  0.625,0.535; 0.75,0.6; 0.875,0.7335; 1,1">
                                          <p:stCondLst>
                                            <p:cond delay="166"/>
                                          </p:stCondLst>
                                        </p:cTn>
                                        <p:tgtEl>
                                          <p:spTgt spid="17"/>
                                        </p:tgtEl>
                                        <p:attrNameLst>
                                          <p:attrName>ppt_y</p:attrName>
                                        </p:attrNameLst>
                                      </p:cBhvr>
                                      <p:tavLst>
                                        <p:tav tm="0" fmla="#ppt_y-sin(pi*$)/9">
                                          <p:val>
                                            <p:fltVal val="0"/>
                                          </p:val>
                                        </p:tav>
                                        <p:tav tm="100000">
                                          <p:val>
                                            <p:fltVal val="1"/>
                                          </p:val>
                                        </p:tav>
                                      </p:tavLst>
                                    </p:anim>
                                    <p:anim calcmode="lin" valueType="num">
                                      <p:cBhvr>
                                        <p:cTn id="103" dur="83" tmFilter="0, 0; 0.125,0.2665; 0.25,0.4; 0.375,0.465; 0.5,0.5;  0.625,0.535; 0.75,0.6; 0.875,0.7335; 1,1">
                                          <p:stCondLst>
                                            <p:cond delay="331"/>
                                          </p:stCondLst>
                                        </p:cTn>
                                        <p:tgtEl>
                                          <p:spTgt spid="17"/>
                                        </p:tgtEl>
                                        <p:attrNameLst>
                                          <p:attrName>ppt_y</p:attrName>
                                        </p:attrNameLst>
                                      </p:cBhvr>
                                      <p:tavLst>
                                        <p:tav tm="0" fmla="#ppt_y-sin(pi*$)/27">
                                          <p:val>
                                            <p:fltVal val="0"/>
                                          </p:val>
                                        </p:tav>
                                        <p:tav tm="100000">
                                          <p:val>
                                            <p:fltVal val="1"/>
                                          </p:val>
                                        </p:tav>
                                      </p:tavLst>
                                    </p:anim>
                                    <p:anim calcmode="lin" valueType="num">
                                      <p:cBhvr>
                                        <p:cTn id="104" dur="41" tmFilter="0, 0; 0.125,0.2665; 0.25,0.4; 0.375,0.465; 0.5,0.5;  0.625,0.535; 0.75,0.6; 0.875,0.7335; 1,1">
                                          <p:stCondLst>
                                            <p:cond delay="414"/>
                                          </p:stCondLst>
                                        </p:cTn>
                                        <p:tgtEl>
                                          <p:spTgt spid="17"/>
                                        </p:tgtEl>
                                        <p:attrNameLst>
                                          <p:attrName>ppt_y</p:attrName>
                                        </p:attrNameLst>
                                      </p:cBhvr>
                                      <p:tavLst>
                                        <p:tav tm="0" fmla="#ppt_y-sin(pi*$)/81">
                                          <p:val>
                                            <p:fltVal val="0"/>
                                          </p:val>
                                        </p:tav>
                                        <p:tav tm="100000">
                                          <p:val>
                                            <p:fltVal val="1"/>
                                          </p:val>
                                        </p:tav>
                                      </p:tavLst>
                                    </p:anim>
                                    <p:animScale>
                                      <p:cBhvr>
                                        <p:cTn id="105" dur="7">
                                          <p:stCondLst>
                                            <p:cond delay="163"/>
                                          </p:stCondLst>
                                        </p:cTn>
                                        <p:tgtEl>
                                          <p:spTgt spid="17"/>
                                        </p:tgtEl>
                                      </p:cBhvr>
                                      <p:to x="100000" y="60000"/>
                                    </p:animScale>
                                    <p:animScale>
                                      <p:cBhvr>
                                        <p:cTn id="106" dur="42" decel="50000">
                                          <p:stCondLst>
                                            <p:cond delay="169"/>
                                          </p:stCondLst>
                                        </p:cTn>
                                        <p:tgtEl>
                                          <p:spTgt spid="17"/>
                                        </p:tgtEl>
                                      </p:cBhvr>
                                      <p:to x="100000" y="100000"/>
                                    </p:animScale>
                                    <p:animScale>
                                      <p:cBhvr>
                                        <p:cTn id="107" dur="7">
                                          <p:stCondLst>
                                            <p:cond delay="328"/>
                                          </p:stCondLst>
                                        </p:cTn>
                                        <p:tgtEl>
                                          <p:spTgt spid="17"/>
                                        </p:tgtEl>
                                      </p:cBhvr>
                                      <p:to x="100000" y="80000"/>
                                    </p:animScale>
                                    <p:animScale>
                                      <p:cBhvr>
                                        <p:cTn id="108" dur="42" decel="50000">
                                          <p:stCondLst>
                                            <p:cond delay="335"/>
                                          </p:stCondLst>
                                        </p:cTn>
                                        <p:tgtEl>
                                          <p:spTgt spid="17"/>
                                        </p:tgtEl>
                                      </p:cBhvr>
                                      <p:to x="100000" y="100000"/>
                                    </p:animScale>
                                    <p:animScale>
                                      <p:cBhvr>
                                        <p:cTn id="109" dur="7">
                                          <p:stCondLst>
                                            <p:cond delay="411"/>
                                          </p:stCondLst>
                                        </p:cTn>
                                        <p:tgtEl>
                                          <p:spTgt spid="17"/>
                                        </p:tgtEl>
                                      </p:cBhvr>
                                      <p:to x="100000" y="90000"/>
                                    </p:animScale>
                                    <p:animScale>
                                      <p:cBhvr>
                                        <p:cTn id="110" dur="42" decel="50000">
                                          <p:stCondLst>
                                            <p:cond delay="417"/>
                                          </p:stCondLst>
                                        </p:cTn>
                                        <p:tgtEl>
                                          <p:spTgt spid="17"/>
                                        </p:tgtEl>
                                      </p:cBhvr>
                                      <p:to x="100000" y="100000"/>
                                    </p:animScale>
                                    <p:animScale>
                                      <p:cBhvr>
                                        <p:cTn id="111" dur="7">
                                          <p:stCondLst>
                                            <p:cond delay="452"/>
                                          </p:stCondLst>
                                        </p:cTn>
                                        <p:tgtEl>
                                          <p:spTgt spid="17"/>
                                        </p:tgtEl>
                                      </p:cBhvr>
                                      <p:to x="100000" y="95000"/>
                                    </p:animScale>
                                    <p:animScale>
                                      <p:cBhvr>
                                        <p:cTn id="112" dur="42" decel="50000">
                                          <p:stCondLst>
                                            <p:cond delay="459"/>
                                          </p:stCondLst>
                                        </p:cTn>
                                        <p:tgtEl>
                                          <p:spTgt spid="17"/>
                                        </p:tgtEl>
                                      </p:cBhvr>
                                      <p:to x="100000" y="100000"/>
                                    </p:animScale>
                                  </p:childTnLst>
                                  <p:subTnLst>
                                    <p:audio>
                                      <p:cMediaNode>
                                        <p:cTn display="0" masterRel="sameClick">
                                          <p:stCondLst>
                                            <p:cond evt="begin" delay="0">
                                              <p:tn val="97"/>
                                            </p:cond>
                                          </p:stCondLst>
                                          <p:endCondLst>
                                            <p:cond evt="onStopAudio" delay="0">
                                              <p:tgtEl>
                                                <p:sldTgt/>
                                              </p:tgtEl>
                                            </p:cond>
                                          </p:endCondLst>
                                        </p:cTn>
                                        <p:tgtEl>
                                          <p:sndTgt r:embed="rId5" name="1013 - sha-wapp.wav"/>
                                        </p:tgtEl>
                                      </p:cMediaNode>
                                    </p:audio>
                                  </p:subTnLst>
                                </p:cTn>
                              </p:par>
                            </p:childTnLst>
                          </p:cTn>
                        </p:par>
                      </p:childTnLst>
                    </p:cTn>
                  </p:par>
                  <p:par>
                    <p:cTn id="113" fill="hold">
                      <p:stCondLst>
                        <p:cond delay="indefinite"/>
                      </p:stCondLst>
                      <p:childTnLst>
                        <p:par>
                          <p:cTn id="114" fill="hold">
                            <p:stCondLst>
                              <p:cond delay="0"/>
                            </p:stCondLst>
                            <p:childTnLst>
                              <p:par>
                                <p:cTn id="115" presetID="17" presetClass="entr" presetSubtype="10" fill="hold" grpId="0" nodeType="clickEffect">
                                  <p:stCondLst>
                                    <p:cond delay="0"/>
                                  </p:stCondLst>
                                  <p:childTnLst>
                                    <p:set>
                                      <p:cBhvr>
                                        <p:cTn id="116" dur="1" fill="hold">
                                          <p:stCondLst>
                                            <p:cond delay="0"/>
                                          </p:stCondLst>
                                        </p:cTn>
                                        <p:tgtEl>
                                          <p:spTgt spid="46085"/>
                                        </p:tgtEl>
                                        <p:attrNameLst>
                                          <p:attrName>style.visibility</p:attrName>
                                        </p:attrNameLst>
                                      </p:cBhvr>
                                      <p:to>
                                        <p:strVal val="visible"/>
                                      </p:to>
                                    </p:set>
                                    <p:anim calcmode="lin" valueType="num">
                                      <p:cBhvr>
                                        <p:cTn id="117" dur="500" fill="hold"/>
                                        <p:tgtEl>
                                          <p:spTgt spid="46085"/>
                                        </p:tgtEl>
                                        <p:attrNameLst>
                                          <p:attrName>ppt_w</p:attrName>
                                        </p:attrNameLst>
                                      </p:cBhvr>
                                      <p:tavLst>
                                        <p:tav tm="0">
                                          <p:val>
                                            <p:fltVal val="0"/>
                                          </p:val>
                                        </p:tav>
                                        <p:tav tm="100000">
                                          <p:val>
                                            <p:strVal val="#ppt_w"/>
                                          </p:val>
                                        </p:tav>
                                      </p:tavLst>
                                    </p:anim>
                                    <p:anim calcmode="lin" valueType="num">
                                      <p:cBhvr>
                                        <p:cTn id="118" dur="500" fill="hold"/>
                                        <p:tgtEl>
                                          <p:spTgt spid="4608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5"/>
                                            </p:cond>
                                          </p:stCondLst>
                                          <p:endCondLst>
                                            <p:cond evt="onStopAudio" delay="0">
                                              <p:tgtEl>
                                                <p:sldTgt/>
                                              </p:tgtEl>
                                            </p:cond>
                                          </p:endCondLst>
                                        </p:cTn>
                                        <p:tgtEl>
                                          <p:sndTgt r:embed="rId4" name="1049 - snare drum.wav"/>
                                        </p:tgtEl>
                                      </p:cMediaNode>
                                    </p:audio>
                                  </p:subTnLst>
                                </p:cTn>
                              </p:par>
                            </p:childTnLst>
                          </p:cTn>
                        </p:par>
                      </p:childTnLst>
                    </p:cTn>
                  </p:par>
                  <p:par>
                    <p:cTn id="119" fill="hold">
                      <p:stCondLst>
                        <p:cond delay="indefinite"/>
                      </p:stCondLst>
                      <p:childTnLst>
                        <p:par>
                          <p:cTn id="120" fill="hold">
                            <p:stCondLst>
                              <p:cond delay="0"/>
                            </p:stCondLst>
                            <p:childTnLst>
                              <p:par>
                                <p:cTn id="121" presetID="26" presetClass="entr" presetSubtype="0" fill="hold" grpId="0" nodeType="clickEffect">
                                  <p:stCondLst>
                                    <p:cond delay="0"/>
                                  </p:stCondLst>
                                  <p:childTnLst>
                                    <p:set>
                                      <p:cBhvr>
                                        <p:cTn id="122" dur="1" fill="hold">
                                          <p:stCondLst>
                                            <p:cond delay="0"/>
                                          </p:stCondLst>
                                        </p:cTn>
                                        <p:tgtEl>
                                          <p:spTgt spid="18"/>
                                        </p:tgtEl>
                                        <p:attrNameLst>
                                          <p:attrName>style.visibility</p:attrName>
                                        </p:attrNameLst>
                                      </p:cBhvr>
                                      <p:to>
                                        <p:strVal val="visible"/>
                                      </p:to>
                                    </p:set>
                                    <p:animEffect transition="in" filter="wipe(down)">
                                      <p:cBhvr>
                                        <p:cTn id="123" dur="145">
                                          <p:stCondLst>
                                            <p:cond delay="0"/>
                                          </p:stCondLst>
                                        </p:cTn>
                                        <p:tgtEl>
                                          <p:spTgt spid="18"/>
                                        </p:tgtEl>
                                      </p:cBhvr>
                                    </p:animEffect>
                                    <p:anim calcmode="lin" valueType="num">
                                      <p:cBhvr>
                                        <p:cTn id="124" dur="456"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25" dur="166"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26" dur="166" tmFilter="0, 0; 0.125,0.2665; 0.25,0.4; 0.375,0.465; 0.5,0.5;  0.625,0.535; 0.75,0.6; 0.875,0.7335; 1,1">
                                          <p:stCondLst>
                                            <p:cond delay="166"/>
                                          </p:stCondLst>
                                        </p:cTn>
                                        <p:tgtEl>
                                          <p:spTgt spid="18"/>
                                        </p:tgtEl>
                                        <p:attrNameLst>
                                          <p:attrName>ppt_y</p:attrName>
                                        </p:attrNameLst>
                                      </p:cBhvr>
                                      <p:tavLst>
                                        <p:tav tm="0" fmla="#ppt_y-sin(pi*$)/9">
                                          <p:val>
                                            <p:fltVal val="0"/>
                                          </p:val>
                                        </p:tav>
                                        <p:tav tm="100000">
                                          <p:val>
                                            <p:fltVal val="1"/>
                                          </p:val>
                                        </p:tav>
                                      </p:tavLst>
                                    </p:anim>
                                    <p:anim calcmode="lin" valueType="num">
                                      <p:cBhvr>
                                        <p:cTn id="127" dur="83" tmFilter="0, 0; 0.125,0.2665; 0.25,0.4; 0.375,0.465; 0.5,0.5;  0.625,0.535; 0.75,0.6; 0.875,0.7335; 1,1">
                                          <p:stCondLst>
                                            <p:cond delay="331"/>
                                          </p:stCondLst>
                                        </p:cTn>
                                        <p:tgtEl>
                                          <p:spTgt spid="18"/>
                                        </p:tgtEl>
                                        <p:attrNameLst>
                                          <p:attrName>ppt_y</p:attrName>
                                        </p:attrNameLst>
                                      </p:cBhvr>
                                      <p:tavLst>
                                        <p:tav tm="0" fmla="#ppt_y-sin(pi*$)/27">
                                          <p:val>
                                            <p:fltVal val="0"/>
                                          </p:val>
                                        </p:tav>
                                        <p:tav tm="100000">
                                          <p:val>
                                            <p:fltVal val="1"/>
                                          </p:val>
                                        </p:tav>
                                      </p:tavLst>
                                    </p:anim>
                                    <p:anim calcmode="lin" valueType="num">
                                      <p:cBhvr>
                                        <p:cTn id="128" dur="41" tmFilter="0, 0; 0.125,0.2665; 0.25,0.4; 0.375,0.465; 0.5,0.5;  0.625,0.535; 0.75,0.6; 0.875,0.7335; 1,1">
                                          <p:stCondLst>
                                            <p:cond delay="414"/>
                                          </p:stCondLst>
                                        </p:cTn>
                                        <p:tgtEl>
                                          <p:spTgt spid="18"/>
                                        </p:tgtEl>
                                        <p:attrNameLst>
                                          <p:attrName>ppt_y</p:attrName>
                                        </p:attrNameLst>
                                      </p:cBhvr>
                                      <p:tavLst>
                                        <p:tav tm="0" fmla="#ppt_y-sin(pi*$)/81">
                                          <p:val>
                                            <p:fltVal val="0"/>
                                          </p:val>
                                        </p:tav>
                                        <p:tav tm="100000">
                                          <p:val>
                                            <p:fltVal val="1"/>
                                          </p:val>
                                        </p:tav>
                                      </p:tavLst>
                                    </p:anim>
                                    <p:animScale>
                                      <p:cBhvr>
                                        <p:cTn id="129" dur="7">
                                          <p:stCondLst>
                                            <p:cond delay="163"/>
                                          </p:stCondLst>
                                        </p:cTn>
                                        <p:tgtEl>
                                          <p:spTgt spid="18"/>
                                        </p:tgtEl>
                                      </p:cBhvr>
                                      <p:to x="100000" y="60000"/>
                                    </p:animScale>
                                    <p:animScale>
                                      <p:cBhvr>
                                        <p:cTn id="130" dur="42" decel="50000">
                                          <p:stCondLst>
                                            <p:cond delay="169"/>
                                          </p:stCondLst>
                                        </p:cTn>
                                        <p:tgtEl>
                                          <p:spTgt spid="18"/>
                                        </p:tgtEl>
                                      </p:cBhvr>
                                      <p:to x="100000" y="100000"/>
                                    </p:animScale>
                                    <p:animScale>
                                      <p:cBhvr>
                                        <p:cTn id="131" dur="7">
                                          <p:stCondLst>
                                            <p:cond delay="328"/>
                                          </p:stCondLst>
                                        </p:cTn>
                                        <p:tgtEl>
                                          <p:spTgt spid="18"/>
                                        </p:tgtEl>
                                      </p:cBhvr>
                                      <p:to x="100000" y="80000"/>
                                    </p:animScale>
                                    <p:animScale>
                                      <p:cBhvr>
                                        <p:cTn id="132" dur="42" decel="50000">
                                          <p:stCondLst>
                                            <p:cond delay="335"/>
                                          </p:stCondLst>
                                        </p:cTn>
                                        <p:tgtEl>
                                          <p:spTgt spid="18"/>
                                        </p:tgtEl>
                                      </p:cBhvr>
                                      <p:to x="100000" y="100000"/>
                                    </p:animScale>
                                    <p:animScale>
                                      <p:cBhvr>
                                        <p:cTn id="133" dur="7">
                                          <p:stCondLst>
                                            <p:cond delay="411"/>
                                          </p:stCondLst>
                                        </p:cTn>
                                        <p:tgtEl>
                                          <p:spTgt spid="18"/>
                                        </p:tgtEl>
                                      </p:cBhvr>
                                      <p:to x="100000" y="90000"/>
                                    </p:animScale>
                                    <p:animScale>
                                      <p:cBhvr>
                                        <p:cTn id="134" dur="42" decel="50000">
                                          <p:stCondLst>
                                            <p:cond delay="417"/>
                                          </p:stCondLst>
                                        </p:cTn>
                                        <p:tgtEl>
                                          <p:spTgt spid="18"/>
                                        </p:tgtEl>
                                      </p:cBhvr>
                                      <p:to x="100000" y="100000"/>
                                    </p:animScale>
                                    <p:animScale>
                                      <p:cBhvr>
                                        <p:cTn id="135" dur="7">
                                          <p:stCondLst>
                                            <p:cond delay="452"/>
                                          </p:stCondLst>
                                        </p:cTn>
                                        <p:tgtEl>
                                          <p:spTgt spid="18"/>
                                        </p:tgtEl>
                                      </p:cBhvr>
                                      <p:to x="100000" y="95000"/>
                                    </p:animScale>
                                    <p:animScale>
                                      <p:cBhvr>
                                        <p:cTn id="136" dur="42" decel="50000">
                                          <p:stCondLst>
                                            <p:cond delay="459"/>
                                          </p:stCondLst>
                                        </p:cTn>
                                        <p:tgtEl>
                                          <p:spTgt spid="18"/>
                                        </p:tgtEl>
                                      </p:cBhvr>
                                      <p:to x="100000" y="100000"/>
                                    </p:animScale>
                                  </p:childTnLst>
                                  <p:subTnLst>
                                    <p:audio>
                                      <p:cMediaNode>
                                        <p:cTn display="0" masterRel="sameClick">
                                          <p:stCondLst>
                                            <p:cond evt="begin" delay="0">
                                              <p:tn val="121"/>
                                            </p:cond>
                                          </p:stCondLst>
                                          <p:endCondLst>
                                            <p:cond evt="onStopAudio" delay="0">
                                              <p:tgtEl>
                                                <p:sldTgt/>
                                              </p:tgtEl>
                                            </p:cond>
                                          </p:endCondLst>
                                        </p:cTn>
                                        <p:tgtEl>
                                          <p:sndTgt r:embed="rId5" name="1013 - sha-wapp.wav"/>
                                        </p:tgtEl>
                                      </p:cMediaNode>
                                    </p:audio>
                                  </p:subTnLst>
                                </p:cTn>
                              </p:par>
                            </p:childTnLst>
                          </p:cTn>
                        </p:par>
                      </p:childTnLst>
                    </p:cTn>
                  </p:par>
                  <p:par>
                    <p:cTn id="137" fill="hold">
                      <p:stCondLst>
                        <p:cond delay="indefinite"/>
                      </p:stCondLst>
                      <p:childTnLst>
                        <p:par>
                          <p:cTn id="138" fill="hold">
                            <p:stCondLst>
                              <p:cond delay="0"/>
                            </p:stCondLst>
                            <p:childTnLst>
                              <p:par>
                                <p:cTn id="139" presetID="17" presetClass="entr" presetSubtype="10" fill="hold" grpId="0" nodeType="clickEffect">
                                  <p:stCondLst>
                                    <p:cond delay="0"/>
                                  </p:stCondLst>
                                  <p:childTnLst>
                                    <p:set>
                                      <p:cBhvr>
                                        <p:cTn id="140" dur="1" fill="hold">
                                          <p:stCondLst>
                                            <p:cond delay="0"/>
                                          </p:stCondLst>
                                        </p:cTn>
                                        <p:tgtEl>
                                          <p:spTgt spid="46086"/>
                                        </p:tgtEl>
                                        <p:attrNameLst>
                                          <p:attrName>style.visibility</p:attrName>
                                        </p:attrNameLst>
                                      </p:cBhvr>
                                      <p:to>
                                        <p:strVal val="visible"/>
                                      </p:to>
                                    </p:set>
                                    <p:anim calcmode="lin" valueType="num">
                                      <p:cBhvr>
                                        <p:cTn id="141" dur="500" fill="hold"/>
                                        <p:tgtEl>
                                          <p:spTgt spid="46086"/>
                                        </p:tgtEl>
                                        <p:attrNameLst>
                                          <p:attrName>ppt_w</p:attrName>
                                        </p:attrNameLst>
                                      </p:cBhvr>
                                      <p:tavLst>
                                        <p:tav tm="0">
                                          <p:val>
                                            <p:fltVal val="0"/>
                                          </p:val>
                                        </p:tav>
                                        <p:tav tm="100000">
                                          <p:val>
                                            <p:strVal val="#ppt_w"/>
                                          </p:val>
                                        </p:tav>
                                      </p:tavLst>
                                    </p:anim>
                                    <p:anim calcmode="lin" valueType="num">
                                      <p:cBhvr>
                                        <p:cTn id="142" dur="500" fill="hold"/>
                                        <p:tgtEl>
                                          <p:spTgt spid="4608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39"/>
                                            </p:cond>
                                          </p:stCondLst>
                                          <p:endCondLst>
                                            <p:cond evt="onStopAudio" delay="0">
                                              <p:tgtEl>
                                                <p:sldTgt/>
                                              </p:tgtEl>
                                            </p:cond>
                                          </p:endCondLst>
                                        </p:cTn>
                                        <p:tgtEl>
                                          <p:sndTgt r:embed="rId4" name="1049 - snare drum.wav"/>
                                        </p:tgtEl>
                                      </p:cMediaNode>
                                    </p:audio>
                                  </p:subTnLst>
                                </p:cTn>
                              </p:par>
                            </p:childTnLst>
                          </p:cTn>
                        </p:par>
                      </p:childTnLst>
                    </p:cTn>
                  </p:par>
                  <p:par>
                    <p:cTn id="143" fill="hold">
                      <p:stCondLst>
                        <p:cond delay="indefinite"/>
                      </p:stCondLst>
                      <p:childTnLst>
                        <p:par>
                          <p:cTn id="144" fill="hold">
                            <p:stCondLst>
                              <p:cond delay="0"/>
                            </p:stCondLst>
                            <p:childTnLst>
                              <p:par>
                                <p:cTn id="145" presetID="26" presetClass="entr" presetSubtype="0" fill="hold" grpId="0" nodeType="clickEffect">
                                  <p:stCondLst>
                                    <p:cond delay="0"/>
                                  </p:stCondLst>
                                  <p:childTnLst>
                                    <p:set>
                                      <p:cBhvr>
                                        <p:cTn id="146" dur="1" fill="hold">
                                          <p:stCondLst>
                                            <p:cond delay="0"/>
                                          </p:stCondLst>
                                        </p:cTn>
                                        <p:tgtEl>
                                          <p:spTgt spid="19"/>
                                        </p:tgtEl>
                                        <p:attrNameLst>
                                          <p:attrName>style.visibility</p:attrName>
                                        </p:attrNameLst>
                                      </p:cBhvr>
                                      <p:to>
                                        <p:strVal val="visible"/>
                                      </p:to>
                                    </p:set>
                                    <p:animEffect transition="in" filter="wipe(down)">
                                      <p:cBhvr>
                                        <p:cTn id="147" dur="145">
                                          <p:stCondLst>
                                            <p:cond delay="0"/>
                                          </p:stCondLst>
                                        </p:cTn>
                                        <p:tgtEl>
                                          <p:spTgt spid="19"/>
                                        </p:tgtEl>
                                      </p:cBhvr>
                                    </p:animEffect>
                                    <p:anim calcmode="lin" valueType="num">
                                      <p:cBhvr>
                                        <p:cTn id="148" dur="456"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49" dur="166"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50" dur="166" tmFilter="0, 0; 0.125,0.2665; 0.25,0.4; 0.375,0.465; 0.5,0.5;  0.625,0.535; 0.75,0.6; 0.875,0.7335; 1,1">
                                          <p:stCondLst>
                                            <p:cond delay="166"/>
                                          </p:stCondLst>
                                        </p:cTn>
                                        <p:tgtEl>
                                          <p:spTgt spid="19"/>
                                        </p:tgtEl>
                                        <p:attrNameLst>
                                          <p:attrName>ppt_y</p:attrName>
                                        </p:attrNameLst>
                                      </p:cBhvr>
                                      <p:tavLst>
                                        <p:tav tm="0" fmla="#ppt_y-sin(pi*$)/9">
                                          <p:val>
                                            <p:fltVal val="0"/>
                                          </p:val>
                                        </p:tav>
                                        <p:tav tm="100000">
                                          <p:val>
                                            <p:fltVal val="1"/>
                                          </p:val>
                                        </p:tav>
                                      </p:tavLst>
                                    </p:anim>
                                    <p:anim calcmode="lin" valueType="num">
                                      <p:cBhvr>
                                        <p:cTn id="151" dur="83" tmFilter="0, 0; 0.125,0.2665; 0.25,0.4; 0.375,0.465; 0.5,0.5;  0.625,0.535; 0.75,0.6; 0.875,0.7335; 1,1">
                                          <p:stCondLst>
                                            <p:cond delay="331"/>
                                          </p:stCondLst>
                                        </p:cTn>
                                        <p:tgtEl>
                                          <p:spTgt spid="19"/>
                                        </p:tgtEl>
                                        <p:attrNameLst>
                                          <p:attrName>ppt_y</p:attrName>
                                        </p:attrNameLst>
                                      </p:cBhvr>
                                      <p:tavLst>
                                        <p:tav tm="0" fmla="#ppt_y-sin(pi*$)/27">
                                          <p:val>
                                            <p:fltVal val="0"/>
                                          </p:val>
                                        </p:tav>
                                        <p:tav tm="100000">
                                          <p:val>
                                            <p:fltVal val="1"/>
                                          </p:val>
                                        </p:tav>
                                      </p:tavLst>
                                    </p:anim>
                                    <p:anim calcmode="lin" valueType="num">
                                      <p:cBhvr>
                                        <p:cTn id="152" dur="41" tmFilter="0, 0; 0.125,0.2665; 0.25,0.4; 0.375,0.465; 0.5,0.5;  0.625,0.535; 0.75,0.6; 0.875,0.7335; 1,1">
                                          <p:stCondLst>
                                            <p:cond delay="414"/>
                                          </p:stCondLst>
                                        </p:cTn>
                                        <p:tgtEl>
                                          <p:spTgt spid="19"/>
                                        </p:tgtEl>
                                        <p:attrNameLst>
                                          <p:attrName>ppt_y</p:attrName>
                                        </p:attrNameLst>
                                      </p:cBhvr>
                                      <p:tavLst>
                                        <p:tav tm="0" fmla="#ppt_y-sin(pi*$)/81">
                                          <p:val>
                                            <p:fltVal val="0"/>
                                          </p:val>
                                        </p:tav>
                                        <p:tav tm="100000">
                                          <p:val>
                                            <p:fltVal val="1"/>
                                          </p:val>
                                        </p:tav>
                                      </p:tavLst>
                                    </p:anim>
                                    <p:animScale>
                                      <p:cBhvr>
                                        <p:cTn id="153" dur="7">
                                          <p:stCondLst>
                                            <p:cond delay="163"/>
                                          </p:stCondLst>
                                        </p:cTn>
                                        <p:tgtEl>
                                          <p:spTgt spid="19"/>
                                        </p:tgtEl>
                                      </p:cBhvr>
                                      <p:to x="100000" y="60000"/>
                                    </p:animScale>
                                    <p:animScale>
                                      <p:cBhvr>
                                        <p:cTn id="154" dur="42" decel="50000">
                                          <p:stCondLst>
                                            <p:cond delay="169"/>
                                          </p:stCondLst>
                                        </p:cTn>
                                        <p:tgtEl>
                                          <p:spTgt spid="19"/>
                                        </p:tgtEl>
                                      </p:cBhvr>
                                      <p:to x="100000" y="100000"/>
                                    </p:animScale>
                                    <p:animScale>
                                      <p:cBhvr>
                                        <p:cTn id="155" dur="7">
                                          <p:stCondLst>
                                            <p:cond delay="328"/>
                                          </p:stCondLst>
                                        </p:cTn>
                                        <p:tgtEl>
                                          <p:spTgt spid="19"/>
                                        </p:tgtEl>
                                      </p:cBhvr>
                                      <p:to x="100000" y="80000"/>
                                    </p:animScale>
                                    <p:animScale>
                                      <p:cBhvr>
                                        <p:cTn id="156" dur="42" decel="50000">
                                          <p:stCondLst>
                                            <p:cond delay="335"/>
                                          </p:stCondLst>
                                        </p:cTn>
                                        <p:tgtEl>
                                          <p:spTgt spid="19"/>
                                        </p:tgtEl>
                                      </p:cBhvr>
                                      <p:to x="100000" y="100000"/>
                                    </p:animScale>
                                    <p:animScale>
                                      <p:cBhvr>
                                        <p:cTn id="157" dur="7">
                                          <p:stCondLst>
                                            <p:cond delay="411"/>
                                          </p:stCondLst>
                                        </p:cTn>
                                        <p:tgtEl>
                                          <p:spTgt spid="19"/>
                                        </p:tgtEl>
                                      </p:cBhvr>
                                      <p:to x="100000" y="90000"/>
                                    </p:animScale>
                                    <p:animScale>
                                      <p:cBhvr>
                                        <p:cTn id="158" dur="42" decel="50000">
                                          <p:stCondLst>
                                            <p:cond delay="417"/>
                                          </p:stCondLst>
                                        </p:cTn>
                                        <p:tgtEl>
                                          <p:spTgt spid="19"/>
                                        </p:tgtEl>
                                      </p:cBhvr>
                                      <p:to x="100000" y="100000"/>
                                    </p:animScale>
                                    <p:animScale>
                                      <p:cBhvr>
                                        <p:cTn id="159" dur="7">
                                          <p:stCondLst>
                                            <p:cond delay="452"/>
                                          </p:stCondLst>
                                        </p:cTn>
                                        <p:tgtEl>
                                          <p:spTgt spid="19"/>
                                        </p:tgtEl>
                                      </p:cBhvr>
                                      <p:to x="100000" y="95000"/>
                                    </p:animScale>
                                    <p:animScale>
                                      <p:cBhvr>
                                        <p:cTn id="160" dur="42" decel="50000">
                                          <p:stCondLst>
                                            <p:cond delay="459"/>
                                          </p:stCondLst>
                                        </p:cTn>
                                        <p:tgtEl>
                                          <p:spTgt spid="19"/>
                                        </p:tgtEl>
                                      </p:cBhvr>
                                      <p:to x="100000" y="100000"/>
                                    </p:animScale>
                                  </p:childTnLst>
                                  <p:subTnLst>
                                    <p:audio>
                                      <p:cMediaNode>
                                        <p:cTn display="0" masterRel="sameClick">
                                          <p:stCondLst>
                                            <p:cond evt="begin" delay="0">
                                              <p:tn val="145"/>
                                            </p:cond>
                                          </p:stCondLst>
                                          <p:endCondLst>
                                            <p:cond evt="onStopAudio" delay="0">
                                              <p:tgtEl>
                                                <p:sldTgt/>
                                              </p:tgtEl>
                                            </p:cond>
                                          </p:endCondLst>
                                        </p:cTn>
                                        <p:tgtEl>
                                          <p:sndTgt r:embed="rId5" name="1013 - sha-wapp.wav"/>
                                        </p:tgtEl>
                                      </p:cMediaNode>
                                    </p:audio>
                                  </p:subTnLst>
                                </p:cTn>
                              </p:par>
                            </p:childTnLst>
                          </p:cTn>
                        </p:par>
                      </p:childTnLst>
                    </p:cTn>
                  </p:par>
                  <p:par>
                    <p:cTn id="161" fill="hold">
                      <p:stCondLst>
                        <p:cond delay="indefinite"/>
                      </p:stCondLst>
                      <p:childTnLst>
                        <p:par>
                          <p:cTn id="162" fill="hold">
                            <p:stCondLst>
                              <p:cond delay="0"/>
                            </p:stCondLst>
                            <p:childTnLst>
                              <p:par>
                                <p:cTn id="163" presetID="17" presetClass="entr" presetSubtype="10" fill="hold" grpId="0" nodeType="clickEffect">
                                  <p:stCondLst>
                                    <p:cond delay="0"/>
                                  </p:stCondLst>
                                  <p:childTnLst>
                                    <p:set>
                                      <p:cBhvr>
                                        <p:cTn id="164" dur="1" fill="hold">
                                          <p:stCondLst>
                                            <p:cond delay="0"/>
                                          </p:stCondLst>
                                        </p:cTn>
                                        <p:tgtEl>
                                          <p:spTgt spid="46087"/>
                                        </p:tgtEl>
                                        <p:attrNameLst>
                                          <p:attrName>style.visibility</p:attrName>
                                        </p:attrNameLst>
                                      </p:cBhvr>
                                      <p:to>
                                        <p:strVal val="visible"/>
                                      </p:to>
                                    </p:set>
                                    <p:anim calcmode="lin" valueType="num">
                                      <p:cBhvr>
                                        <p:cTn id="165" dur="500" fill="hold"/>
                                        <p:tgtEl>
                                          <p:spTgt spid="46087"/>
                                        </p:tgtEl>
                                        <p:attrNameLst>
                                          <p:attrName>ppt_w</p:attrName>
                                        </p:attrNameLst>
                                      </p:cBhvr>
                                      <p:tavLst>
                                        <p:tav tm="0">
                                          <p:val>
                                            <p:fltVal val="0"/>
                                          </p:val>
                                        </p:tav>
                                        <p:tav tm="100000">
                                          <p:val>
                                            <p:strVal val="#ppt_w"/>
                                          </p:val>
                                        </p:tav>
                                      </p:tavLst>
                                    </p:anim>
                                    <p:anim calcmode="lin" valueType="num">
                                      <p:cBhvr>
                                        <p:cTn id="166" dur="500" fill="hold"/>
                                        <p:tgtEl>
                                          <p:spTgt spid="4608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63"/>
                                            </p:cond>
                                          </p:stCondLst>
                                          <p:endCondLst>
                                            <p:cond evt="onStopAudio" delay="0">
                                              <p:tgtEl>
                                                <p:sldTgt/>
                                              </p:tgtEl>
                                            </p:cond>
                                          </p:endCondLst>
                                        </p:cTn>
                                        <p:tgtEl>
                                          <p:sndTgt r:embed="rId4" name="1049 - snare drum.wav"/>
                                        </p:tgtEl>
                                      </p:cMediaNode>
                                    </p:audio>
                                  </p:subTnLst>
                                </p:cTn>
                              </p:par>
                            </p:childTnLst>
                          </p:cTn>
                        </p:par>
                      </p:childTnLst>
                    </p:cTn>
                  </p:par>
                  <p:par>
                    <p:cTn id="167" fill="hold">
                      <p:stCondLst>
                        <p:cond delay="indefinite"/>
                      </p:stCondLst>
                      <p:childTnLst>
                        <p:par>
                          <p:cTn id="168" fill="hold">
                            <p:stCondLst>
                              <p:cond delay="0"/>
                            </p:stCondLst>
                            <p:childTnLst>
                              <p:par>
                                <p:cTn id="169" presetID="26" presetClass="entr" presetSubtype="0" fill="hold" grpId="0" nodeType="clickEffect">
                                  <p:stCondLst>
                                    <p:cond delay="0"/>
                                  </p:stCondLst>
                                  <p:childTnLst>
                                    <p:set>
                                      <p:cBhvr>
                                        <p:cTn id="170" dur="1" fill="hold">
                                          <p:stCondLst>
                                            <p:cond delay="0"/>
                                          </p:stCondLst>
                                        </p:cTn>
                                        <p:tgtEl>
                                          <p:spTgt spid="20"/>
                                        </p:tgtEl>
                                        <p:attrNameLst>
                                          <p:attrName>style.visibility</p:attrName>
                                        </p:attrNameLst>
                                      </p:cBhvr>
                                      <p:to>
                                        <p:strVal val="visible"/>
                                      </p:to>
                                    </p:set>
                                    <p:animEffect transition="in" filter="wipe(down)">
                                      <p:cBhvr>
                                        <p:cTn id="171" dur="145">
                                          <p:stCondLst>
                                            <p:cond delay="0"/>
                                          </p:stCondLst>
                                        </p:cTn>
                                        <p:tgtEl>
                                          <p:spTgt spid="20"/>
                                        </p:tgtEl>
                                      </p:cBhvr>
                                    </p:animEffect>
                                    <p:anim calcmode="lin" valueType="num">
                                      <p:cBhvr>
                                        <p:cTn id="172" dur="456"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73" dur="166"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74" dur="166" tmFilter="0, 0; 0.125,0.2665; 0.25,0.4; 0.375,0.465; 0.5,0.5;  0.625,0.535; 0.75,0.6; 0.875,0.7335; 1,1">
                                          <p:stCondLst>
                                            <p:cond delay="166"/>
                                          </p:stCondLst>
                                        </p:cTn>
                                        <p:tgtEl>
                                          <p:spTgt spid="20"/>
                                        </p:tgtEl>
                                        <p:attrNameLst>
                                          <p:attrName>ppt_y</p:attrName>
                                        </p:attrNameLst>
                                      </p:cBhvr>
                                      <p:tavLst>
                                        <p:tav tm="0" fmla="#ppt_y-sin(pi*$)/9">
                                          <p:val>
                                            <p:fltVal val="0"/>
                                          </p:val>
                                        </p:tav>
                                        <p:tav tm="100000">
                                          <p:val>
                                            <p:fltVal val="1"/>
                                          </p:val>
                                        </p:tav>
                                      </p:tavLst>
                                    </p:anim>
                                    <p:anim calcmode="lin" valueType="num">
                                      <p:cBhvr>
                                        <p:cTn id="175" dur="83" tmFilter="0, 0; 0.125,0.2665; 0.25,0.4; 0.375,0.465; 0.5,0.5;  0.625,0.535; 0.75,0.6; 0.875,0.7335; 1,1">
                                          <p:stCondLst>
                                            <p:cond delay="331"/>
                                          </p:stCondLst>
                                        </p:cTn>
                                        <p:tgtEl>
                                          <p:spTgt spid="20"/>
                                        </p:tgtEl>
                                        <p:attrNameLst>
                                          <p:attrName>ppt_y</p:attrName>
                                        </p:attrNameLst>
                                      </p:cBhvr>
                                      <p:tavLst>
                                        <p:tav tm="0" fmla="#ppt_y-sin(pi*$)/27">
                                          <p:val>
                                            <p:fltVal val="0"/>
                                          </p:val>
                                        </p:tav>
                                        <p:tav tm="100000">
                                          <p:val>
                                            <p:fltVal val="1"/>
                                          </p:val>
                                        </p:tav>
                                      </p:tavLst>
                                    </p:anim>
                                    <p:anim calcmode="lin" valueType="num">
                                      <p:cBhvr>
                                        <p:cTn id="176" dur="41" tmFilter="0, 0; 0.125,0.2665; 0.25,0.4; 0.375,0.465; 0.5,0.5;  0.625,0.535; 0.75,0.6; 0.875,0.7335; 1,1">
                                          <p:stCondLst>
                                            <p:cond delay="414"/>
                                          </p:stCondLst>
                                        </p:cTn>
                                        <p:tgtEl>
                                          <p:spTgt spid="20"/>
                                        </p:tgtEl>
                                        <p:attrNameLst>
                                          <p:attrName>ppt_y</p:attrName>
                                        </p:attrNameLst>
                                      </p:cBhvr>
                                      <p:tavLst>
                                        <p:tav tm="0" fmla="#ppt_y-sin(pi*$)/81">
                                          <p:val>
                                            <p:fltVal val="0"/>
                                          </p:val>
                                        </p:tav>
                                        <p:tav tm="100000">
                                          <p:val>
                                            <p:fltVal val="1"/>
                                          </p:val>
                                        </p:tav>
                                      </p:tavLst>
                                    </p:anim>
                                    <p:animScale>
                                      <p:cBhvr>
                                        <p:cTn id="177" dur="7">
                                          <p:stCondLst>
                                            <p:cond delay="163"/>
                                          </p:stCondLst>
                                        </p:cTn>
                                        <p:tgtEl>
                                          <p:spTgt spid="20"/>
                                        </p:tgtEl>
                                      </p:cBhvr>
                                      <p:to x="100000" y="60000"/>
                                    </p:animScale>
                                    <p:animScale>
                                      <p:cBhvr>
                                        <p:cTn id="178" dur="42" decel="50000">
                                          <p:stCondLst>
                                            <p:cond delay="169"/>
                                          </p:stCondLst>
                                        </p:cTn>
                                        <p:tgtEl>
                                          <p:spTgt spid="20"/>
                                        </p:tgtEl>
                                      </p:cBhvr>
                                      <p:to x="100000" y="100000"/>
                                    </p:animScale>
                                    <p:animScale>
                                      <p:cBhvr>
                                        <p:cTn id="179" dur="7">
                                          <p:stCondLst>
                                            <p:cond delay="328"/>
                                          </p:stCondLst>
                                        </p:cTn>
                                        <p:tgtEl>
                                          <p:spTgt spid="20"/>
                                        </p:tgtEl>
                                      </p:cBhvr>
                                      <p:to x="100000" y="80000"/>
                                    </p:animScale>
                                    <p:animScale>
                                      <p:cBhvr>
                                        <p:cTn id="180" dur="42" decel="50000">
                                          <p:stCondLst>
                                            <p:cond delay="335"/>
                                          </p:stCondLst>
                                        </p:cTn>
                                        <p:tgtEl>
                                          <p:spTgt spid="20"/>
                                        </p:tgtEl>
                                      </p:cBhvr>
                                      <p:to x="100000" y="100000"/>
                                    </p:animScale>
                                    <p:animScale>
                                      <p:cBhvr>
                                        <p:cTn id="181" dur="7">
                                          <p:stCondLst>
                                            <p:cond delay="411"/>
                                          </p:stCondLst>
                                        </p:cTn>
                                        <p:tgtEl>
                                          <p:spTgt spid="20"/>
                                        </p:tgtEl>
                                      </p:cBhvr>
                                      <p:to x="100000" y="90000"/>
                                    </p:animScale>
                                    <p:animScale>
                                      <p:cBhvr>
                                        <p:cTn id="182" dur="42" decel="50000">
                                          <p:stCondLst>
                                            <p:cond delay="417"/>
                                          </p:stCondLst>
                                        </p:cTn>
                                        <p:tgtEl>
                                          <p:spTgt spid="20"/>
                                        </p:tgtEl>
                                      </p:cBhvr>
                                      <p:to x="100000" y="100000"/>
                                    </p:animScale>
                                    <p:animScale>
                                      <p:cBhvr>
                                        <p:cTn id="183" dur="7">
                                          <p:stCondLst>
                                            <p:cond delay="452"/>
                                          </p:stCondLst>
                                        </p:cTn>
                                        <p:tgtEl>
                                          <p:spTgt spid="20"/>
                                        </p:tgtEl>
                                      </p:cBhvr>
                                      <p:to x="100000" y="95000"/>
                                    </p:animScale>
                                    <p:animScale>
                                      <p:cBhvr>
                                        <p:cTn id="184" dur="42" decel="50000">
                                          <p:stCondLst>
                                            <p:cond delay="459"/>
                                          </p:stCondLst>
                                        </p:cTn>
                                        <p:tgtEl>
                                          <p:spTgt spid="20"/>
                                        </p:tgtEl>
                                      </p:cBhvr>
                                      <p:to x="100000" y="100000"/>
                                    </p:animScale>
                                  </p:childTnLst>
                                  <p:subTnLst>
                                    <p:audio>
                                      <p:cMediaNode>
                                        <p:cTn display="0" masterRel="sameClick">
                                          <p:stCondLst>
                                            <p:cond evt="begin" delay="0">
                                              <p:tn val="169"/>
                                            </p:cond>
                                          </p:stCondLst>
                                          <p:endCondLst>
                                            <p:cond evt="onStopAudio" delay="0">
                                              <p:tgtEl>
                                                <p:sldTgt/>
                                              </p:tgtEl>
                                            </p:cond>
                                          </p:endCondLst>
                                        </p:cTn>
                                        <p:tgtEl>
                                          <p:sndTgt r:embed="rId5" name="1013 - sha-wap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6081" grpId="0"/>
      <p:bldP spid="46082" grpId="0"/>
      <p:bldP spid="46083" grpId="0"/>
      <p:bldP spid="46084" grpId="0"/>
      <p:bldP spid="46085" grpId="0"/>
      <p:bldP spid="46086" grpId="0"/>
      <p:bldP spid="46087" grpId="0"/>
      <p:bldP spid="14" grpId="0"/>
      <p:bldP spid="15" grpId="0"/>
      <p:bldP spid="16" grpId="0"/>
      <p:bldP spid="17" grpId="0"/>
      <p:bldP spid="18" grpId="0"/>
      <p:bldP spid="19" grpId="0"/>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p:cNvGrpSpPr/>
          <p:nvPr/>
        </p:nvGrpSpPr>
        <p:grpSpPr>
          <a:xfrm>
            <a:off x="179512" y="0"/>
            <a:ext cx="8712968" cy="1268760"/>
            <a:chOff x="179512" y="620688"/>
            <a:chExt cx="8712968" cy="914400"/>
          </a:xfrm>
        </p:grpSpPr>
        <p:sp>
          <p:nvSpPr>
            <p:cNvPr id="3" name="إطار 2"/>
            <p:cNvSpPr/>
            <p:nvPr/>
          </p:nvSpPr>
          <p:spPr>
            <a:xfrm>
              <a:off x="179512" y="620688"/>
              <a:ext cx="8712968" cy="914400"/>
            </a:xfrm>
            <a:prstGeom prst="frame">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4" name="مستطيل مستدير الزوايا 3"/>
            <p:cNvSpPr/>
            <p:nvPr/>
          </p:nvSpPr>
          <p:spPr>
            <a:xfrm>
              <a:off x="395536" y="764704"/>
              <a:ext cx="8280920" cy="648072"/>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5" name="Rectangle 1"/>
          <p:cNvSpPr>
            <a:spLocks noChangeArrowheads="1"/>
          </p:cNvSpPr>
          <p:nvPr/>
        </p:nvSpPr>
        <p:spPr bwMode="auto">
          <a:xfrm>
            <a:off x="539552" y="323945"/>
            <a:ext cx="7978671"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ar-EG" sz="3200" b="1" dirty="0" smtClean="0"/>
              <a:t>9. أكمل الإعراب فيما يلي:</a:t>
            </a:r>
            <a:endParaRPr lang="en-US" sz="3200" dirty="0"/>
          </a:p>
        </p:txBody>
      </p:sp>
      <p:pic>
        <p:nvPicPr>
          <p:cNvPr id="6" name="صورة 5" descr="herseyimm_23.png"/>
          <p:cNvPicPr>
            <a:picLocks noChangeAspect="1"/>
          </p:cNvPicPr>
          <p:nvPr/>
        </p:nvPicPr>
        <p:blipFill>
          <a:blip r:embed="rId6" cstate="print"/>
          <a:stretch>
            <a:fillRect/>
          </a:stretch>
        </p:blipFill>
        <p:spPr>
          <a:xfrm>
            <a:off x="0" y="1340768"/>
            <a:ext cx="9144000" cy="5517232"/>
          </a:xfrm>
          <a:prstGeom prst="rect">
            <a:avLst/>
          </a:prstGeom>
          <a:solidFill>
            <a:schemeClr val="bg1"/>
          </a:solidFill>
        </p:spPr>
      </p:pic>
      <p:sp>
        <p:nvSpPr>
          <p:cNvPr id="45057" name="Rectangle 1"/>
          <p:cNvSpPr>
            <a:spLocks noChangeArrowheads="1"/>
          </p:cNvSpPr>
          <p:nvPr/>
        </p:nvSpPr>
        <p:spPr bwMode="auto">
          <a:xfrm>
            <a:off x="4932040" y="1484784"/>
            <a:ext cx="3943708"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EG"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أ. الصبر عند الصدمة الأولى.</a:t>
            </a:r>
            <a:endParaRPr kumimoji="0" lang="ar-EG"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58" name="Rectangle 2"/>
          <p:cNvSpPr>
            <a:spLocks noChangeArrowheads="1"/>
          </p:cNvSpPr>
          <p:nvPr/>
        </p:nvSpPr>
        <p:spPr bwMode="auto">
          <a:xfrm>
            <a:off x="179512" y="2060848"/>
            <a:ext cx="8858514"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EG" sz="3200" b="1" i="0"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الصبر: </a:t>
            </a:r>
            <a:r>
              <a:rPr kumimoji="0" lang="ar-EG"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مبتدأ مرفوع، وعلامة رفعه </a:t>
            </a:r>
            <a:r>
              <a:rPr kumimoji="0" lang="ar-EG" sz="32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ar-EG" sz="3600" i="0" u="none" strike="noStrike" cap="none" normalizeH="0" baseline="0" dirty="0" smtClean="0">
              <a:ln>
                <a:noFill/>
              </a:ln>
              <a:solidFill>
                <a:schemeClr val="tx1"/>
              </a:solidFill>
              <a:effectLst/>
              <a:latin typeface="Arial" pitchFamily="34" charset="0"/>
              <a:cs typeface="Arial" pitchFamily="34" charset="0"/>
            </a:endParaRPr>
          </a:p>
        </p:txBody>
      </p:sp>
      <p:sp>
        <p:nvSpPr>
          <p:cNvPr id="45059" name="Rectangle 3"/>
          <p:cNvSpPr>
            <a:spLocks noChangeArrowheads="1"/>
          </p:cNvSpPr>
          <p:nvPr/>
        </p:nvSpPr>
        <p:spPr bwMode="auto">
          <a:xfrm>
            <a:off x="-36512" y="3060249"/>
            <a:ext cx="9114995"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EG" sz="3200" b="1" i="0"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عند: </a:t>
            </a:r>
            <a:r>
              <a:rPr kumimoji="0" lang="ar-EG"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ظرف </a:t>
            </a:r>
            <a:r>
              <a:rPr kumimoji="0" lang="ar-EG" sz="32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ar-EG"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وهو مضاف </a:t>
            </a:r>
            <a:r>
              <a:rPr kumimoji="0" lang="ar-EG" sz="32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ar-EG" sz="3600" i="0" u="none" strike="noStrike" cap="none" normalizeH="0" baseline="0" dirty="0" smtClean="0">
              <a:ln>
                <a:noFill/>
              </a:ln>
              <a:solidFill>
                <a:schemeClr val="tx1"/>
              </a:solidFill>
              <a:effectLst/>
              <a:latin typeface="Arial" pitchFamily="34" charset="0"/>
              <a:cs typeface="Arial" pitchFamily="34" charset="0"/>
            </a:endParaRPr>
          </a:p>
        </p:txBody>
      </p:sp>
      <p:sp>
        <p:nvSpPr>
          <p:cNvPr id="45060" name="Rectangle 4"/>
          <p:cNvSpPr>
            <a:spLocks noChangeArrowheads="1"/>
          </p:cNvSpPr>
          <p:nvPr/>
        </p:nvSpPr>
        <p:spPr bwMode="auto">
          <a:xfrm>
            <a:off x="0" y="3924345"/>
            <a:ext cx="9014006"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EG"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الصدمة </a:t>
            </a:r>
            <a:r>
              <a:rPr kumimoji="0" lang="ar-EG" sz="32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ar-EG"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وعلامة </a:t>
            </a:r>
            <a:r>
              <a:rPr kumimoji="0" lang="ar-EG" sz="32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ar-EG" sz="3600" i="0" u="none" strike="noStrike" cap="none" normalizeH="0" baseline="0" dirty="0" smtClean="0">
              <a:ln>
                <a:noFill/>
              </a:ln>
              <a:solidFill>
                <a:schemeClr val="tx1"/>
              </a:solidFill>
              <a:effectLst/>
              <a:latin typeface="Arial" pitchFamily="34" charset="0"/>
              <a:cs typeface="Arial" pitchFamily="34" charset="0"/>
            </a:endParaRPr>
          </a:p>
        </p:txBody>
      </p:sp>
      <p:sp>
        <p:nvSpPr>
          <p:cNvPr id="45061" name="Rectangle 5"/>
          <p:cNvSpPr>
            <a:spLocks noChangeArrowheads="1"/>
          </p:cNvSpPr>
          <p:nvPr/>
        </p:nvSpPr>
        <p:spPr bwMode="auto">
          <a:xfrm>
            <a:off x="0" y="4860449"/>
            <a:ext cx="903649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EG" sz="3200" b="1" i="0"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الأولى: </a:t>
            </a:r>
            <a:r>
              <a:rPr kumimoji="0" lang="ar-EG"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صفة </a:t>
            </a:r>
            <a:r>
              <a:rPr kumimoji="0" lang="ar-EG"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ل</a:t>
            </a:r>
            <a:r>
              <a:rPr kumimoji="0" lang="ar-EG"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(لصدمة) مجرورة مثله، وعلامة </a:t>
            </a:r>
            <a:r>
              <a:rPr kumimoji="0" lang="ar-EG" sz="32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ar-EG" sz="3600" i="0" u="none" strike="noStrike" cap="none" normalizeH="0" baseline="0" dirty="0" smtClean="0">
              <a:ln>
                <a:noFill/>
              </a:ln>
              <a:solidFill>
                <a:schemeClr val="tx1"/>
              </a:solidFill>
              <a:effectLst/>
              <a:latin typeface="Arial" pitchFamily="34" charset="0"/>
              <a:cs typeface="Arial" pitchFamily="34" charset="0"/>
            </a:endParaRPr>
          </a:p>
        </p:txBody>
      </p:sp>
      <p:sp>
        <p:nvSpPr>
          <p:cNvPr id="45062" name="Rectangle 6"/>
          <p:cNvSpPr>
            <a:spLocks noChangeArrowheads="1"/>
          </p:cNvSpPr>
          <p:nvPr/>
        </p:nvSpPr>
        <p:spPr bwMode="auto">
          <a:xfrm>
            <a:off x="381689" y="5724545"/>
            <a:ext cx="8582799"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EG"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وشبه الجملة (عند الصدمة الأولى) في محل </a:t>
            </a:r>
            <a:r>
              <a:rPr kumimoji="0" lang="ar-EG" sz="32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ar-EG"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خبر.</a:t>
            </a:r>
            <a:endParaRPr kumimoji="0" lang="ar-EG"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مربع نص 12"/>
          <p:cNvSpPr txBox="1"/>
          <p:nvPr/>
        </p:nvSpPr>
        <p:spPr>
          <a:xfrm>
            <a:off x="467544" y="1988840"/>
            <a:ext cx="3600400" cy="584775"/>
          </a:xfrm>
          <a:prstGeom prst="rect">
            <a:avLst/>
          </a:prstGeom>
          <a:noFill/>
        </p:spPr>
        <p:txBody>
          <a:bodyPr wrap="square" rtlCol="1">
            <a:spAutoFit/>
          </a:bodyPr>
          <a:lstStyle/>
          <a:p>
            <a:r>
              <a:rPr lang="ar-EG" sz="3200" b="1" dirty="0" smtClean="0">
                <a:solidFill>
                  <a:srgbClr val="FF0000"/>
                </a:solidFill>
              </a:rPr>
              <a:t>الضمة الظاهرة على آخره</a:t>
            </a:r>
            <a:endParaRPr lang="ar-SA" sz="3200" b="1" dirty="0">
              <a:solidFill>
                <a:srgbClr val="FF0000"/>
              </a:solidFill>
            </a:endParaRPr>
          </a:p>
        </p:txBody>
      </p:sp>
      <p:sp>
        <p:nvSpPr>
          <p:cNvPr id="14" name="مربع نص 13"/>
          <p:cNvSpPr txBox="1"/>
          <p:nvPr/>
        </p:nvSpPr>
        <p:spPr>
          <a:xfrm>
            <a:off x="5148064" y="2996952"/>
            <a:ext cx="1840915" cy="584775"/>
          </a:xfrm>
          <a:prstGeom prst="rect">
            <a:avLst/>
          </a:prstGeom>
          <a:noFill/>
        </p:spPr>
        <p:txBody>
          <a:bodyPr wrap="square" rtlCol="1">
            <a:spAutoFit/>
          </a:bodyPr>
          <a:lstStyle/>
          <a:p>
            <a:pPr algn="ctr"/>
            <a:r>
              <a:rPr lang="ar-EG" sz="3200" b="1" dirty="0" smtClean="0">
                <a:solidFill>
                  <a:srgbClr val="FF0000"/>
                </a:solidFill>
              </a:rPr>
              <a:t>زمان</a:t>
            </a:r>
            <a:endParaRPr lang="ar-SA" sz="3200" b="1" dirty="0">
              <a:solidFill>
                <a:srgbClr val="FF0000"/>
              </a:solidFill>
            </a:endParaRPr>
          </a:p>
        </p:txBody>
      </p:sp>
      <p:sp>
        <p:nvSpPr>
          <p:cNvPr id="15" name="مربع نص 14"/>
          <p:cNvSpPr txBox="1"/>
          <p:nvPr/>
        </p:nvSpPr>
        <p:spPr>
          <a:xfrm>
            <a:off x="755576" y="2996952"/>
            <a:ext cx="1840915" cy="584775"/>
          </a:xfrm>
          <a:prstGeom prst="rect">
            <a:avLst/>
          </a:prstGeom>
          <a:noFill/>
        </p:spPr>
        <p:txBody>
          <a:bodyPr wrap="square" rtlCol="1">
            <a:spAutoFit/>
          </a:bodyPr>
          <a:lstStyle/>
          <a:p>
            <a:pPr algn="ctr"/>
            <a:r>
              <a:rPr lang="ar-EG" sz="3200" b="1" dirty="0" smtClean="0">
                <a:solidFill>
                  <a:srgbClr val="FF0000"/>
                </a:solidFill>
              </a:rPr>
              <a:t>إليه</a:t>
            </a:r>
            <a:endParaRPr lang="ar-SA" sz="3200" b="1" dirty="0">
              <a:solidFill>
                <a:srgbClr val="FF0000"/>
              </a:solidFill>
            </a:endParaRPr>
          </a:p>
        </p:txBody>
      </p:sp>
      <p:sp>
        <p:nvSpPr>
          <p:cNvPr id="16" name="مربع نص 15"/>
          <p:cNvSpPr txBox="1"/>
          <p:nvPr/>
        </p:nvSpPr>
        <p:spPr>
          <a:xfrm>
            <a:off x="4788024" y="3861048"/>
            <a:ext cx="2921035" cy="584775"/>
          </a:xfrm>
          <a:prstGeom prst="rect">
            <a:avLst/>
          </a:prstGeom>
          <a:noFill/>
        </p:spPr>
        <p:txBody>
          <a:bodyPr wrap="square" rtlCol="1">
            <a:spAutoFit/>
          </a:bodyPr>
          <a:lstStyle/>
          <a:p>
            <a:pPr algn="ctr"/>
            <a:r>
              <a:rPr lang="ar-EG" sz="3200" b="1" dirty="0" smtClean="0">
                <a:solidFill>
                  <a:srgbClr val="FF0000"/>
                </a:solidFill>
              </a:rPr>
              <a:t>مضاف إليه مجرور</a:t>
            </a:r>
            <a:endParaRPr lang="ar-SA" sz="3200" b="1" dirty="0">
              <a:solidFill>
                <a:srgbClr val="FF0000"/>
              </a:solidFill>
            </a:endParaRPr>
          </a:p>
        </p:txBody>
      </p:sp>
      <p:sp>
        <p:nvSpPr>
          <p:cNvPr id="17" name="مربع نص 16"/>
          <p:cNvSpPr txBox="1"/>
          <p:nvPr/>
        </p:nvSpPr>
        <p:spPr>
          <a:xfrm>
            <a:off x="-36512" y="3789040"/>
            <a:ext cx="3995936" cy="1077218"/>
          </a:xfrm>
          <a:prstGeom prst="rect">
            <a:avLst/>
          </a:prstGeom>
          <a:noFill/>
        </p:spPr>
        <p:txBody>
          <a:bodyPr wrap="square" rtlCol="1">
            <a:spAutoFit/>
          </a:bodyPr>
          <a:lstStyle/>
          <a:p>
            <a:r>
              <a:rPr lang="ar-EG" sz="3200" b="1" dirty="0" smtClean="0">
                <a:solidFill>
                  <a:srgbClr val="FF0000"/>
                </a:solidFill>
              </a:rPr>
              <a:t>جره الكسرة الظاهرة على آخره</a:t>
            </a:r>
            <a:endParaRPr lang="ar-SA" sz="3200" b="1" dirty="0">
              <a:solidFill>
                <a:srgbClr val="FF0000"/>
              </a:solidFill>
            </a:endParaRPr>
          </a:p>
        </p:txBody>
      </p:sp>
      <p:sp>
        <p:nvSpPr>
          <p:cNvPr id="18" name="مربع نص 17"/>
          <p:cNvSpPr txBox="1"/>
          <p:nvPr/>
        </p:nvSpPr>
        <p:spPr>
          <a:xfrm>
            <a:off x="0" y="4581128"/>
            <a:ext cx="2699792" cy="1077218"/>
          </a:xfrm>
          <a:prstGeom prst="rect">
            <a:avLst/>
          </a:prstGeom>
          <a:noFill/>
        </p:spPr>
        <p:txBody>
          <a:bodyPr wrap="square" rtlCol="1">
            <a:spAutoFit/>
          </a:bodyPr>
          <a:lstStyle/>
          <a:p>
            <a:pPr algn="ctr"/>
            <a:r>
              <a:rPr lang="ar-EG" sz="3200" b="1" dirty="0" smtClean="0">
                <a:solidFill>
                  <a:srgbClr val="FF0000"/>
                </a:solidFill>
              </a:rPr>
              <a:t>جرها الكسرة الظاهرة على آخره</a:t>
            </a:r>
            <a:endParaRPr lang="ar-SA" sz="3200" b="1" dirty="0">
              <a:solidFill>
                <a:srgbClr val="FF0000"/>
              </a:solidFill>
            </a:endParaRPr>
          </a:p>
        </p:txBody>
      </p:sp>
      <p:sp>
        <p:nvSpPr>
          <p:cNvPr id="19" name="مربع نص 18"/>
          <p:cNvSpPr txBox="1"/>
          <p:nvPr/>
        </p:nvSpPr>
        <p:spPr>
          <a:xfrm>
            <a:off x="1331640" y="5733256"/>
            <a:ext cx="1840915" cy="584775"/>
          </a:xfrm>
          <a:prstGeom prst="rect">
            <a:avLst/>
          </a:prstGeom>
          <a:noFill/>
        </p:spPr>
        <p:txBody>
          <a:bodyPr wrap="square" rtlCol="1">
            <a:spAutoFit/>
          </a:bodyPr>
          <a:lstStyle/>
          <a:p>
            <a:pPr algn="ctr"/>
            <a:r>
              <a:rPr lang="ar-EG" sz="3200" b="1" dirty="0" smtClean="0">
                <a:solidFill>
                  <a:srgbClr val="FF0000"/>
                </a:solidFill>
              </a:rPr>
              <a:t>رفع</a:t>
            </a:r>
            <a:endParaRPr lang="ar-SA" sz="3200" b="1" dirty="0">
              <a:solidFill>
                <a:srgbClr val="FF0000"/>
              </a:solidFill>
            </a:endParaRPr>
          </a:p>
        </p:txBody>
      </p:sp>
    </p:spTree>
  </p:cSld>
  <p:clrMapOvr>
    <a:masterClrMapping/>
  </p:clrMapOvr>
  <p:transition>
    <p:wipe/>
    <p:sndAc>
      <p:stSnd>
        <p:snd r:embed="rId2" name="BONGO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himedwn.wav"/>
                                        </p:tgtEl>
                                      </p:cMediaNode>
                                    </p:audio>
                                  </p:subTnLst>
                                </p:cTn>
                              </p:par>
                              <p:par>
                                <p:cTn id="9" presetID="17" presetClass="entr" presetSubtype="1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
                                            </p:cond>
                                          </p:stCondLst>
                                          <p:endCondLst>
                                            <p:cond evt="onStopAudio" delay="0">
                                              <p:tgtEl>
                                                <p:sldTgt/>
                                              </p:tgtEl>
                                            </p:cond>
                                          </p:endCondLst>
                                        </p:cTn>
                                        <p:tgtEl>
                                          <p:sndTgt r:embed="rId3" name="chimedwn.wav"/>
                                        </p:tgtEl>
                                      </p:cMediaNode>
                                    </p:audio>
                                  </p:sub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1069 - sonar ping distortion.wav"/>
                                        </p:tgtEl>
                                      </p:cMediaNode>
                                    </p:audio>
                                  </p:subTnLst>
                                </p:cTn>
                              </p:par>
                              <p:par>
                                <p:cTn id="20" presetID="47" presetClass="entr" presetSubtype="0" fill="hold" grpId="0" nodeType="withEffect">
                                  <p:stCondLst>
                                    <p:cond delay="0"/>
                                  </p:stCondLst>
                                  <p:childTnLst>
                                    <p:set>
                                      <p:cBhvr>
                                        <p:cTn id="21" dur="1" fill="hold">
                                          <p:stCondLst>
                                            <p:cond delay="0"/>
                                          </p:stCondLst>
                                        </p:cTn>
                                        <p:tgtEl>
                                          <p:spTgt spid="45057"/>
                                        </p:tgtEl>
                                        <p:attrNameLst>
                                          <p:attrName>style.visibility</p:attrName>
                                        </p:attrNameLst>
                                      </p:cBhvr>
                                      <p:to>
                                        <p:strVal val="visible"/>
                                      </p:to>
                                    </p:set>
                                    <p:animEffect transition="in" filter="fade">
                                      <p:cBhvr>
                                        <p:cTn id="22" dur="500"/>
                                        <p:tgtEl>
                                          <p:spTgt spid="45057"/>
                                        </p:tgtEl>
                                      </p:cBhvr>
                                    </p:animEffect>
                                    <p:anim calcmode="lin" valueType="num">
                                      <p:cBhvr>
                                        <p:cTn id="23" dur="500" fill="hold"/>
                                        <p:tgtEl>
                                          <p:spTgt spid="45057"/>
                                        </p:tgtEl>
                                        <p:attrNameLst>
                                          <p:attrName>ppt_x</p:attrName>
                                        </p:attrNameLst>
                                      </p:cBhvr>
                                      <p:tavLst>
                                        <p:tav tm="0">
                                          <p:val>
                                            <p:strVal val="#ppt_x"/>
                                          </p:val>
                                        </p:tav>
                                        <p:tav tm="100000">
                                          <p:val>
                                            <p:strVal val="#ppt_x"/>
                                          </p:val>
                                        </p:tav>
                                      </p:tavLst>
                                    </p:anim>
                                    <p:anim calcmode="lin" valueType="num">
                                      <p:cBhvr>
                                        <p:cTn id="24" dur="500" fill="hold"/>
                                        <p:tgtEl>
                                          <p:spTgt spid="4505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1069 - sonar ping distortion.wav"/>
                                        </p:tgtEl>
                                      </p:cMediaNode>
                                    </p:audio>
                                  </p:sub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45058"/>
                                        </p:tgtEl>
                                        <p:attrNameLst>
                                          <p:attrName>style.visibility</p:attrName>
                                        </p:attrNameLst>
                                      </p:cBhvr>
                                      <p:to>
                                        <p:strVal val="visible"/>
                                      </p:to>
                                    </p:set>
                                    <p:animEffect transition="in" filter="fade">
                                      <p:cBhvr>
                                        <p:cTn id="29" dur="500"/>
                                        <p:tgtEl>
                                          <p:spTgt spid="45058"/>
                                        </p:tgtEl>
                                      </p:cBhvr>
                                    </p:animEffect>
                                    <p:anim calcmode="lin" valueType="num">
                                      <p:cBhvr>
                                        <p:cTn id="30" dur="500" fill="hold"/>
                                        <p:tgtEl>
                                          <p:spTgt spid="45058"/>
                                        </p:tgtEl>
                                        <p:attrNameLst>
                                          <p:attrName>ppt_x</p:attrName>
                                        </p:attrNameLst>
                                      </p:cBhvr>
                                      <p:tavLst>
                                        <p:tav tm="0">
                                          <p:val>
                                            <p:strVal val="#ppt_x"/>
                                          </p:val>
                                        </p:tav>
                                        <p:tav tm="100000">
                                          <p:val>
                                            <p:strVal val="#ppt_x"/>
                                          </p:val>
                                        </p:tav>
                                      </p:tavLst>
                                    </p:anim>
                                    <p:anim calcmode="lin" valueType="num">
                                      <p:cBhvr>
                                        <p:cTn id="31" dur="500" fill="hold"/>
                                        <p:tgtEl>
                                          <p:spTgt spid="4505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1069 - sonar ping distortion.wav"/>
                                        </p:tgtEl>
                                      </p:cMediaNode>
                                    </p:audio>
                                  </p:subTnLst>
                                </p:cTn>
                              </p:par>
                            </p:childTnLst>
                          </p:cTn>
                        </p:par>
                      </p:childTnLst>
                    </p:cTn>
                  </p:par>
                  <p:par>
                    <p:cTn id="32" fill="hold">
                      <p:stCondLst>
                        <p:cond delay="indefinite"/>
                      </p:stCondLst>
                      <p:childTnLst>
                        <p:par>
                          <p:cTn id="33" fill="hold">
                            <p:stCondLst>
                              <p:cond delay="0"/>
                            </p:stCondLst>
                            <p:childTnLst>
                              <p:par>
                                <p:cTn id="34" presetID="26"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145">
                                          <p:stCondLst>
                                            <p:cond delay="0"/>
                                          </p:stCondLst>
                                        </p:cTn>
                                        <p:tgtEl>
                                          <p:spTgt spid="13"/>
                                        </p:tgtEl>
                                      </p:cBhvr>
                                    </p:animEffect>
                                    <p:anim calcmode="lin" valueType="num">
                                      <p:cBhvr>
                                        <p:cTn id="37" dur="456"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8" dur="166"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9" dur="166" tmFilter="0, 0; 0.125,0.2665; 0.25,0.4; 0.375,0.465; 0.5,0.5;  0.625,0.535; 0.75,0.6; 0.875,0.7335; 1,1">
                                          <p:stCondLst>
                                            <p:cond delay="166"/>
                                          </p:stCondLst>
                                        </p:cTn>
                                        <p:tgtEl>
                                          <p:spTgt spid="13"/>
                                        </p:tgtEl>
                                        <p:attrNameLst>
                                          <p:attrName>ppt_y</p:attrName>
                                        </p:attrNameLst>
                                      </p:cBhvr>
                                      <p:tavLst>
                                        <p:tav tm="0" fmla="#ppt_y-sin(pi*$)/9">
                                          <p:val>
                                            <p:fltVal val="0"/>
                                          </p:val>
                                        </p:tav>
                                        <p:tav tm="100000">
                                          <p:val>
                                            <p:fltVal val="1"/>
                                          </p:val>
                                        </p:tav>
                                      </p:tavLst>
                                    </p:anim>
                                    <p:anim calcmode="lin" valueType="num">
                                      <p:cBhvr>
                                        <p:cTn id="40" dur="83" tmFilter="0, 0; 0.125,0.2665; 0.25,0.4; 0.375,0.465; 0.5,0.5;  0.625,0.535; 0.75,0.6; 0.875,0.7335; 1,1">
                                          <p:stCondLst>
                                            <p:cond delay="331"/>
                                          </p:stCondLst>
                                        </p:cTn>
                                        <p:tgtEl>
                                          <p:spTgt spid="13"/>
                                        </p:tgtEl>
                                        <p:attrNameLst>
                                          <p:attrName>ppt_y</p:attrName>
                                        </p:attrNameLst>
                                      </p:cBhvr>
                                      <p:tavLst>
                                        <p:tav tm="0" fmla="#ppt_y-sin(pi*$)/27">
                                          <p:val>
                                            <p:fltVal val="0"/>
                                          </p:val>
                                        </p:tav>
                                        <p:tav tm="100000">
                                          <p:val>
                                            <p:fltVal val="1"/>
                                          </p:val>
                                        </p:tav>
                                      </p:tavLst>
                                    </p:anim>
                                    <p:anim calcmode="lin" valueType="num">
                                      <p:cBhvr>
                                        <p:cTn id="41" dur="41" tmFilter="0, 0; 0.125,0.2665; 0.25,0.4; 0.375,0.465; 0.5,0.5;  0.625,0.535; 0.75,0.6; 0.875,0.7335; 1,1">
                                          <p:stCondLst>
                                            <p:cond delay="414"/>
                                          </p:stCondLst>
                                        </p:cTn>
                                        <p:tgtEl>
                                          <p:spTgt spid="13"/>
                                        </p:tgtEl>
                                        <p:attrNameLst>
                                          <p:attrName>ppt_y</p:attrName>
                                        </p:attrNameLst>
                                      </p:cBhvr>
                                      <p:tavLst>
                                        <p:tav tm="0" fmla="#ppt_y-sin(pi*$)/81">
                                          <p:val>
                                            <p:fltVal val="0"/>
                                          </p:val>
                                        </p:tav>
                                        <p:tav tm="100000">
                                          <p:val>
                                            <p:fltVal val="1"/>
                                          </p:val>
                                        </p:tav>
                                      </p:tavLst>
                                    </p:anim>
                                    <p:animScale>
                                      <p:cBhvr>
                                        <p:cTn id="42" dur="7">
                                          <p:stCondLst>
                                            <p:cond delay="163"/>
                                          </p:stCondLst>
                                        </p:cTn>
                                        <p:tgtEl>
                                          <p:spTgt spid="13"/>
                                        </p:tgtEl>
                                      </p:cBhvr>
                                      <p:to x="100000" y="60000"/>
                                    </p:animScale>
                                    <p:animScale>
                                      <p:cBhvr>
                                        <p:cTn id="43" dur="42" decel="50000">
                                          <p:stCondLst>
                                            <p:cond delay="169"/>
                                          </p:stCondLst>
                                        </p:cTn>
                                        <p:tgtEl>
                                          <p:spTgt spid="13"/>
                                        </p:tgtEl>
                                      </p:cBhvr>
                                      <p:to x="100000" y="100000"/>
                                    </p:animScale>
                                    <p:animScale>
                                      <p:cBhvr>
                                        <p:cTn id="44" dur="7">
                                          <p:stCondLst>
                                            <p:cond delay="328"/>
                                          </p:stCondLst>
                                        </p:cTn>
                                        <p:tgtEl>
                                          <p:spTgt spid="13"/>
                                        </p:tgtEl>
                                      </p:cBhvr>
                                      <p:to x="100000" y="80000"/>
                                    </p:animScale>
                                    <p:animScale>
                                      <p:cBhvr>
                                        <p:cTn id="45" dur="42" decel="50000">
                                          <p:stCondLst>
                                            <p:cond delay="335"/>
                                          </p:stCondLst>
                                        </p:cTn>
                                        <p:tgtEl>
                                          <p:spTgt spid="13"/>
                                        </p:tgtEl>
                                      </p:cBhvr>
                                      <p:to x="100000" y="100000"/>
                                    </p:animScale>
                                    <p:animScale>
                                      <p:cBhvr>
                                        <p:cTn id="46" dur="7">
                                          <p:stCondLst>
                                            <p:cond delay="411"/>
                                          </p:stCondLst>
                                        </p:cTn>
                                        <p:tgtEl>
                                          <p:spTgt spid="13"/>
                                        </p:tgtEl>
                                      </p:cBhvr>
                                      <p:to x="100000" y="90000"/>
                                    </p:animScale>
                                    <p:animScale>
                                      <p:cBhvr>
                                        <p:cTn id="47" dur="42" decel="50000">
                                          <p:stCondLst>
                                            <p:cond delay="417"/>
                                          </p:stCondLst>
                                        </p:cTn>
                                        <p:tgtEl>
                                          <p:spTgt spid="13"/>
                                        </p:tgtEl>
                                      </p:cBhvr>
                                      <p:to x="100000" y="100000"/>
                                    </p:animScale>
                                    <p:animScale>
                                      <p:cBhvr>
                                        <p:cTn id="48" dur="7">
                                          <p:stCondLst>
                                            <p:cond delay="452"/>
                                          </p:stCondLst>
                                        </p:cTn>
                                        <p:tgtEl>
                                          <p:spTgt spid="13"/>
                                        </p:tgtEl>
                                      </p:cBhvr>
                                      <p:to x="100000" y="95000"/>
                                    </p:animScale>
                                    <p:animScale>
                                      <p:cBhvr>
                                        <p:cTn id="49" dur="42" decel="50000">
                                          <p:stCondLst>
                                            <p:cond delay="459"/>
                                          </p:stCondLst>
                                        </p:cTn>
                                        <p:tgtEl>
                                          <p:spTgt spid="13"/>
                                        </p:tgtEl>
                                      </p:cBhvr>
                                      <p:to x="100000" y="100000"/>
                                    </p:animScale>
                                  </p:childTnLst>
                                  <p:subTnLst>
                                    <p:audio>
                                      <p:cMediaNode>
                                        <p:cTn display="0" masterRel="sameClick">
                                          <p:stCondLst>
                                            <p:cond evt="begin" delay="0">
                                              <p:tn val="34"/>
                                            </p:cond>
                                          </p:stCondLst>
                                          <p:endCondLst>
                                            <p:cond evt="onStopAudio" delay="0">
                                              <p:tgtEl>
                                                <p:sldTgt/>
                                              </p:tgtEl>
                                            </p:cond>
                                          </p:endCondLst>
                                        </p:cTn>
                                        <p:tgtEl>
                                          <p:sndTgt r:embed="rId5" name="1013 - sha-wapp.wav"/>
                                        </p:tgtEl>
                                      </p:cMediaNode>
                                    </p:audio>
                                  </p:sub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45059"/>
                                        </p:tgtEl>
                                        <p:attrNameLst>
                                          <p:attrName>style.visibility</p:attrName>
                                        </p:attrNameLst>
                                      </p:cBhvr>
                                      <p:to>
                                        <p:strVal val="visible"/>
                                      </p:to>
                                    </p:set>
                                    <p:animEffect transition="in" filter="fade">
                                      <p:cBhvr>
                                        <p:cTn id="54" dur="500"/>
                                        <p:tgtEl>
                                          <p:spTgt spid="45059"/>
                                        </p:tgtEl>
                                      </p:cBhvr>
                                    </p:animEffect>
                                    <p:anim calcmode="lin" valueType="num">
                                      <p:cBhvr>
                                        <p:cTn id="55" dur="500" fill="hold"/>
                                        <p:tgtEl>
                                          <p:spTgt spid="45059"/>
                                        </p:tgtEl>
                                        <p:attrNameLst>
                                          <p:attrName>ppt_x</p:attrName>
                                        </p:attrNameLst>
                                      </p:cBhvr>
                                      <p:tavLst>
                                        <p:tav tm="0">
                                          <p:val>
                                            <p:strVal val="#ppt_x"/>
                                          </p:val>
                                        </p:tav>
                                        <p:tav tm="100000">
                                          <p:val>
                                            <p:strVal val="#ppt_x"/>
                                          </p:val>
                                        </p:tav>
                                      </p:tavLst>
                                    </p:anim>
                                    <p:anim calcmode="lin" valueType="num">
                                      <p:cBhvr>
                                        <p:cTn id="56" dur="500" fill="hold"/>
                                        <p:tgtEl>
                                          <p:spTgt spid="4505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1069 - sonar ping distortion.wav"/>
                                        </p:tgtEl>
                                      </p:cMediaNode>
                                    </p:audio>
                                  </p:sub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down)">
                                      <p:cBhvr>
                                        <p:cTn id="61" dur="145">
                                          <p:stCondLst>
                                            <p:cond delay="0"/>
                                          </p:stCondLst>
                                        </p:cTn>
                                        <p:tgtEl>
                                          <p:spTgt spid="14"/>
                                        </p:tgtEl>
                                      </p:cBhvr>
                                    </p:animEffect>
                                    <p:anim calcmode="lin" valueType="num">
                                      <p:cBhvr>
                                        <p:cTn id="62" dur="456"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63" dur="166"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4" dur="166" tmFilter="0, 0; 0.125,0.2665; 0.25,0.4; 0.375,0.465; 0.5,0.5;  0.625,0.535; 0.75,0.6; 0.875,0.7335; 1,1">
                                          <p:stCondLst>
                                            <p:cond delay="166"/>
                                          </p:stCondLst>
                                        </p:cTn>
                                        <p:tgtEl>
                                          <p:spTgt spid="14"/>
                                        </p:tgtEl>
                                        <p:attrNameLst>
                                          <p:attrName>ppt_y</p:attrName>
                                        </p:attrNameLst>
                                      </p:cBhvr>
                                      <p:tavLst>
                                        <p:tav tm="0" fmla="#ppt_y-sin(pi*$)/9">
                                          <p:val>
                                            <p:fltVal val="0"/>
                                          </p:val>
                                        </p:tav>
                                        <p:tav tm="100000">
                                          <p:val>
                                            <p:fltVal val="1"/>
                                          </p:val>
                                        </p:tav>
                                      </p:tavLst>
                                    </p:anim>
                                    <p:anim calcmode="lin" valueType="num">
                                      <p:cBhvr>
                                        <p:cTn id="65" dur="83" tmFilter="0, 0; 0.125,0.2665; 0.25,0.4; 0.375,0.465; 0.5,0.5;  0.625,0.535; 0.75,0.6; 0.875,0.7335; 1,1">
                                          <p:stCondLst>
                                            <p:cond delay="331"/>
                                          </p:stCondLst>
                                        </p:cTn>
                                        <p:tgtEl>
                                          <p:spTgt spid="14"/>
                                        </p:tgtEl>
                                        <p:attrNameLst>
                                          <p:attrName>ppt_y</p:attrName>
                                        </p:attrNameLst>
                                      </p:cBhvr>
                                      <p:tavLst>
                                        <p:tav tm="0" fmla="#ppt_y-sin(pi*$)/27">
                                          <p:val>
                                            <p:fltVal val="0"/>
                                          </p:val>
                                        </p:tav>
                                        <p:tav tm="100000">
                                          <p:val>
                                            <p:fltVal val="1"/>
                                          </p:val>
                                        </p:tav>
                                      </p:tavLst>
                                    </p:anim>
                                    <p:anim calcmode="lin" valueType="num">
                                      <p:cBhvr>
                                        <p:cTn id="66" dur="41" tmFilter="0, 0; 0.125,0.2665; 0.25,0.4; 0.375,0.465; 0.5,0.5;  0.625,0.535; 0.75,0.6; 0.875,0.7335; 1,1">
                                          <p:stCondLst>
                                            <p:cond delay="414"/>
                                          </p:stCondLst>
                                        </p:cTn>
                                        <p:tgtEl>
                                          <p:spTgt spid="14"/>
                                        </p:tgtEl>
                                        <p:attrNameLst>
                                          <p:attrName>ppt_y</p:attrName>
                                        </p:attrNameLst>
                                      </p:cBhvr>
                                      <p:tavLst>
                                        <p:tav tm="0" fmla="#ppt_y-sin(pi*$)/81">
                                          <p:val>
                                            <p:fltVal val="0"/>
                                          </p:val>
                                        </p:tav>
                                        <p:tav tm="100000">
                                          <p:val>
                                            <p:fltVal val="1"/>
                                          </p:val>
                                        </p:tav>
                                      </p:tavLst>
                                    </p:anim>
                                    <p:animScale>
                                      <p:cBhvr>
                                        <p:cTn id="67" dur="7">
                                          <p:stCondLst>
                                            <p:cond delay="163"/>
                                          </p:stCondLst>
                                        </p:cTn>
                                        <p:tgtEl>
                                          <p:spTgt spid="14"/>
                                        </p:tgtEl>
                                      </p:cBhvr>
                                      <p:to x="100000" y="60000"/>
                                    </p:animScale>
                                    <p:animScale>
                                      <p:cBhvr>
                                        <p:cTn id="68" dur="42" decel="50000">
                                          <p:stCondLst>
                                            <p:cond delay="169"/>
                                          </p:stCondLst>
                                        </p:cTn>
                                        <p:tgtEl>
                                          <p:spTgt spid="14"/>
                                        </p:tgtEl>
                                      </p:cBhvr>
                                      <p:to x="100000" y="100000"/>
                                    </p:animScale>
                                    <p:animScale>
                                      <p:cBhvr>
                                        <p:cTn id="69" dur="7">
                                          <p:stCondLst>
                                            <p:cond delay="328"/>
                                          </p:stCondLst>
                                        </p:cTn>
                                        <p:tgtEl>
                                          <p:spTgt spid="14"/>
                                        </p:tgtEl>
                                      </p:cBhvr>
                                      <p:to x="100000" y="80000"/>
                                    </p:animScale>
                                    <p:animScale>
                                      <p:cBhvr>
                                        <p:cTn id="70" dur="42" decel="50000">
                                          <p:stCondLst>
                                            <p:cond delay="335"/>
                                          </p:stCondLst>
                                        </p:cTn>
                                        <p:tgtEl>
                                          <p:spTgt spid="14"/>
                                        </p:tgtEl>
                                      </p:cBhvr>
                                      <p:to x="100000" y="100000"/>
                                    </p:animScale>
                                    <p:animScale>
                                      <p:cBhvr>
                                        <p:cTn id="71" dur="7">
                                          <p:stCondLst>
                                            <p:cond delay="411"/>
                                          </p:stCondLst>
                                        </p:cTn>
                                        <p:tgtEl>
                                          <p:spTgt spid="14"/>
                                        </p:tgtEl>
                                      </p:cBhvr>
                                      <p:to x="100000" y="90000"/>
                                    </p:animScale>
                                    <p:animScale>
                                      <p:cBhvr>
                                        <p:cTn id="72" dur="42" decel="50000">
                                          <p:stCondLst>
                                            <p:cond delay="417"/>
                                          </p:stCondLst>
                                        </p:cTn>
                                        <p:tgtEl>
                                          <p:spTgt spid="14"/>
                                        </p:tgtEl>
                                      </p:cBhvr>
                                      <p:to x="100000" y="100000"/>
                                    </p:animScale>
                                    <p:animScale>
                                      <p:cBhvr>
                                        <p:cTn id="73" dur="7">
                                          <p:stCondLst>
                                            <p:cond delay="452"/>
                                          </p:stCondLst>
                                        </p:cTn>
                                        <p:tgtEl>
                                          <p:spTgt spid="14"/>
                                        </p:tgtEl>
                                      </p:cBhvr>
                                      <p:to x="100000" y="95000"/>
                                    </p:animScale>
                                    <p:animScale>
                                      <p:cBhvr>
                                        <p:cTn id="74" dur="42" decel="50000">
                                          <p:stCondLst>
                                            <p:cond delay="459"/>
                                          </p:stCondLst>
                                        </p:cTn>
                                        <p:tgtEl>
                                          <p:spTgt spid="14"/>
                                        </p:tgtEl>
                                      </p:cBhvr>
                                      <p:to x="100000" y="100000"/>
                                    </p:animScale>
                                  </p:childTnLst>
                                  <p:subTnLst>
                                    <p:audio>
                                      <p:cMediaNode>
                                        <p:cTn display="0" masterRel="sameClick">
                                          <p:stCondLst>
                                            <p:cond evt="begin" delay="0">
                                              <p:tn val="59"/>
                                            </p:cond>
                                          </p:stCondLst>
                                          <p:endCondLst>
                                            <p:cond evt="onStopAudio" delay="0">
                                              <p:tgtEl>
                                                <p:sldTgt/>
                                              </p:tgtEl>
                                            </p:cond>
                                          </p:endCondLst>
                                        </p:cTn>
                                        <p:tgtEl>
                                          <p:sndTgt r:embed="rId5" name="1013 - sha-wapp.wav"/>
                                        </p:tgtEl>
                                      </p:cMediaNode>
                                    </p:audio>
                                  </p:sub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down)">
                                      <p:cBhvr>
                                        <p:cTn id="79" dur="145">
                                          <p:stCondLst>
                                            <p:cond delay="0"/>
                                          </p:stCondLst>
                                        </p:cTn>
                                        <p:tgtEl>
                                          <p:spTgt spid="15"/>
                                        </p:tgtEl>
                                      </p:cBhvr>
                                    </p:animEffect>
                                    <p:anim calcmode="lin" valueType="num">
                                      <p:cBhvr>
                                        <p:cTn id="80" dur="456"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81" dur="166"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82" dur="166" tmFilter="0, 0; 0.125,0.2665; 0.25,0.4; 0.375,0.465; 0.5,0.5;  0.625,0.535; 0.75,0.6; 0.875,0.7335; 1,1">
                                          <p:stCondLst>
                                            <p:cond delay="166"/>
                                          </p:stCondLst>
                                        </p:cTn>
                                        <p:tgtEl>
                                          <p:spTgt spid="15"/>
                                        </p:tgtEl>
                                        <p:attrNameLst>
                                          <p:attrName>ppt_y</p:attrName>
                                        </p:attrNameLst>
                                      </p:cBhvr>
                                      <p:tavLst>
                                        <p:tav tm="0" fmla="#ppt_y-sin(pi*$)/9">
                                          <p:val>
                                            <p:fltVal val="0"/>
                                          </p:val>
                                        </p:tav>
                                        <p:tav tm="100000">
                                          <p:val>
                                            <p:fltVal val="1"/>
                                          </p:val>
                                        </p:tav>
                                      </p:tavLst>
                                    </p:anim>
                                    <p:anim calcmode="lin" valueType="num">
                                      <p:cBhvr>
                                        <p:cTn id="83" dur="83" tmFilter="0, 0; 0.125,0.2665; 0.25,0.4; 0.375,0.465; 0.5,0.5;  0.625,0.535; 0.75,0.6; 0.875,0.7335; 1,1">
                                          <p:stCondLst>
                                            <p:cond delay="331"/>
                                          </p:stCondLst>
                                        </p:cTn>
                                        <p:tgtEl>
                                          <p:spTgt spid="15"/>
                                        </p:tgtEl>
                                        <p:attrNameLst>
                                          <p:attrName>ppt_y</p:attrName>
                                        </p:attrNameLst>
                                      </p:cBhvr>
                                      <p:tavLst>
                                        <p:tav tm="0" fmla="#ppt_y-sin(pi*$)/27">
                                          <p:val>
                                            <p:fltVal val="0"/>
                                          </p:val>
                                        </p:tav>
                                        <p:tav tm="100000">
                                          <p:val>
                                            <p:fltVal val="1"/>
                                          </p:val>
                                        </p:tav>
                                      </p:tavLst>
                                    </p:anim>
                                    <p:anim calcmode="lin" valueType="num">
                                      <p:cBhvr>
                                        <p:cTn id="84" dur="41" tmFilter="0, 0; 0.125,0.2665; 0.25,0.4; 0.375,0.465; 0.5,0.5;  0.625,0.535; 0.75,0.6; 0.875,0.7335; 1,1">
                                          <p:stCondLst>
                                            <p:cond delay="414"/>
                                          </p:stCondLst>
                                        </p:cTn>
                                        <p:tgtEl>
                                          <p:spTgt spid="15"/>
                                        </p:tgtEl>
                                        <p:attrNameLst>
                                          <p:attrName>ppt_y</p:attrName>
                                        </p:attrNameLst>
                                      </p:cBhvr>
                                      <p:tavLst>
                                        <p:tav tm="0" fmla="#ppt_y-sin(pi*$)/81">
                                          <p:val>
                                            <p:fltVal val="0"/>
                                          </p:val>
                                        </p:tav>
                                        <p:tav tm="100000">
                                          <p:val>
                                            <p:fltVal val="1"/>
                                          </p:val>
                                        </p:tav>
                                      </p:tavLst>
                                    </p:anim>
                                    <p:animScale>
                                      <p:cBhvr>
                                        <p:cTn id="85" dur="7">
                                          <p:stCondLst>
                                            <p:cond delay="163"/>
                                          </p:stCondLst>
                                        </p:cTn>
                                        <p:tgtEl>
                                          <p:spTgt spid="15"/>
                                        </p:tgtEl>
                                      </p:cBhvr>
                                      <p:to x="100000" y="60000"/>
                                    </p:animScale>
                                    <p:animScale>
                                      <p:cBhvr>
                                        <p:cTn id="86" dur="42" decel="50000">
                                          <p:stCondLst>
                                            <p:cond delay="169"/>
                                          </p:stCondLst>
                                        </p:cTn>
                                        <p:tgtEl>
                                          <p:spTgt spid="15"/>
                                        </p:tgtEl>
                                      </p:cBhvr>
                                      <p:to x="100000" y="100000"/>
                                    </p:animScale>
                                    <p:animScale>
                                      <p:cBhvr>
                                        <p:cTn id="87" dur="7">
                                          <p:stCondLst>
                                            <p:cond delay="328"/>
                                          </p:stCondLst>
                                        </p:cTn>
                                        <p:tgtEl>
                                          <p:spTgt spid="15"/>
                                        </p:tgtEl>
                                      </p:cBhvr>
                                      <p:to x="100000" y="80000"/>
                                    </p:animScale>
                                    <p:animScale>
                                      <p:cBhvr>
                                        <p:cTn id="88" dur="42" decel="50000">
                                          <p:stCondLst>
                                            <p:cond delay="335"/>
                                          </p:stCondLst>
                                        </p:cTn>
                                        <p:tgtEl>
                                          <p:spTgt spid="15"/>
                                        </p:tgtEl>
                                      </p:cBhvr>
                                      <p:to x="100000" y="100000"/>
                                    </p:animScale>
                                    <p:animScale>
                                      <p:cBhvr>
                                        <p:cTn id="89" dur="7">
                                          <p:stCondLst>
                                            <p:cond delay="411"/>
                                          </p:stCondLst>
                                        </p:cTn>
                                        <p:tgtEl>
                                          <p:spTgt spid="15"/>
                                        </p:tgtEl>
                                      </p:cBhvr>
                                      <p:to x="100000" y="90000"/>
                                    </p:animScale>
                                    <p:animScale>
                                      <p:cBhvr>
                                        <p:cTn id="90" dur="42" decel="50000">
                                          <p:stCondLst>
                                            <p:cond delay="417"/>
                                          </p:stCondLst>
                                        </p:cTn>
                                        <p:tgtEl>
                                          <p:spTgt spid="15"/>
                                        </p:tgtEl>
                                      </p:cBhvr>
                                      <p:to x="100000" y="100000"/>
                                    </p:animScale>
                                    <p:animScale>
                                      <p:cBhvr>
                                        <p:cTn id="91" dur="7">
                                          <p:stCondLst>
                                            <p:cond delay="452"/>
                                          </p:stCondLst>
                                        </p:cTn>
                                        <p:tgtEl>
                                          <p:spTgt spid="15"/>
                                        </p:tgtEl>
                                      </p:cBhvr>
                                      <p:to x="100000" y="95000"/>
                                    </p:animScale>
                                    <p:animScale>
                                      <p:cBhvr>
                                        <p:cTn id="92" dur="42" decel="50000">
                                          <p:stCondLst>
                                            <p:cond delay="459"/>
                                          </p:stCondLst>
                                        </p:cTn>
                                        <p:tgtEl>
                                          <p:spTgt spid="15"/>
                                        </p:tgtEl>
                                      </p:cBhvr>
                                      <p:to x="100000" y="100000"/>
                                    </p:animScale>
                                  </p:childTnLst>
                                  <p:subTnLst>
                                    <p:audio>
                                      <p:cMediaNode>
                                        <p:cTn display="0" masterRel="sameClick">
                                          <p:stCondLst>
                                            <p:cond evt="begin" delay="0">
                                              <p:tn val="77"/>
                                            </p:cond>
                                          </p:stCondLst>
                                          <p:endCondLst>
                                            <p:cond evt="onStopAudio" delay="0">
                                              <p:tgtEl>
                                                <p:sldTgt/>
                                              </p:tgtEl>
                                            </p:cond>
                                          </p:endCondLst>
                                        </p:cTn>
                                        <p:tgtEl>
                                          <p:sndTgt r:embed="rId5" name="1013 - sha-wapp.wav"/>
                                        </p:tgtEl>
                                      </p:cMediaNode>
                                    </p:audio>
                                  </p:subTnLst>
                                </p:cTn>
                              </p:par>
                            </p:childTnLst>
                          </p:cTn>
                        </p:par>
                      </p:childTnLst>
                    </p:cTn>
                  </p:par>
                  <p:par>
                    <p:cTn id="93" fill="hold">
                      <p:stCondLst>
                        <p:cond delay="indefinite"/>
                      </p:stCondLst>
                      <p:childTnLst>
                        <p:par>
                          <p:cTn id="94" fill="hold">
                            <p:stCondLst>
                              <p:cond delay="0"/>
                            </p:stCondLst>
                            <p:childTnLst>
                              <p:par>
                                <p:cTn id="95" presetID="47" presetClass="entr" presetSubtype="0" fill="hold" grpId="0" nodeType="clickEffect">
                                  <p:stCondLst>
                                    <p:cond delay="0"/>
                                  </p:stCondLst>
                                  <p:childTnLst>
                                    <p:set>
                                      <p:cBhvr>
                                        <p:cTn id="96" dur="1" fill="hold">
                                          <p:stCondLst>
                                            <p:cond delay="0"/>
                                          </p:stCondLst>
                                        </p:cTn>
                                        <p:tgtEl>
                                          <p:spTgt spid="45060"/>
                                        </p:tgtEl>
                                        <p:attrNameLst>
                                          <p:attrName>style.visibility</p:attrName>
                                        </p:attrNameLst>
                                      </p:cBhvr>
                                      <p:to>
                                        <p:strVal val="visible"/>
                                      </p:to>
                                    </p:set>
                                    <p:animEffect transition="in" filter="fade">
                                      <p:cBhvr>
                                        <p:cTn id="97" dur="500"/>
                                        <p:tgtEl>
                                          <p:spTgt spid="45060"/>
                                        </p:tgtEl>
                                      </p:cBhvr>
                                    </p:animEffect>
                                    <p:anim calcmode="lin" valueType="num">
                                      <p:cBhvr>
                                        <p:cTn id="98" dur="500" fill="hold"/>
                                        <p:tgtEl>
                                          <p:spTgt spid="45060"/>
                                        </p:tgtEl>
                                        <p:attrNameLst>
                                          <p:attrName>ppt_x</p:attrName>
                                        </p:attrNameLst>
                                      </p:cBhvr>
                                      <p:tavLst>
                                        <p:tav tm="0">
                                          <p:val>
                                            <p:strVal val="#ppt_x"/>
                                          </p:val>
                                        </p:tav>
                                        <p:tav tm="100000">
                                          <p:val>
                                            <p:strVal val="#ppt_x"/>
                                          </p:val>
                                        </p:tav>
                                      </p:tavLst>
                                    </p:anim>
                                    <p:anim calcmode="lin" valueType="num">
                                      <p:cBhvr>
                                        <p:cTn id="99" dur="500" fill="hold"/>
                                        <p:tgtEl>
                                          <p:spTgt spid="4506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5"/>
                                            </p:cond>
                                          </p:stCondLst>
                                          <p:endCondLst>
                                            <p:cond evt="onStopAudio" delay="0">
                                              <p:tgtEl>
                                                <p:sldTgt/>
                                              </p:tgtEl>
                                            </p:cond>
                                          </p:endCondLst>
                                        </p:cTn>
                                        <p:tgtEl>
                                          <p:sndTgt r:embed="rId4" name="1069 - sonar ping distortion.wav"/>
                                        </p:tgtEl>
                                      </p:cMediaNode>
                                    </p:audio>
                                  </p:subTnLst>
                                </p:cTn>
                              </p:par>
                            </p:childTnLst>
                          </p:cTn>
                        </p:par>
                      </p:childTnLst>
                    </p:cTn>
                  </p:par>
                  <p:par>
                    <p:cTn id="100" fill="hold">
                      <p:stCondLst>
                        <p:cond delay="indefinite"/>
                      </p:stCondLst>
                      <p:childTnLst>
                        <p:par>
                          <p:cTn id="101" fill="hold">
                            <p:stCondLst>
                              <p:cond delay="0"/>
                            </p:stCondLst>
                            <p:childTnLst>
                              <p:par>
                                <p:cTn id="102" presetID="26" presetClass="entr" presetSubtype="0" fill="hold" grpId="0" nodeType="clickEffect">
                                  <p:stCondLst>
                                    <p:cond delay="0"/>
                                  </p:stCondLst>
                                  <p:childTnLst>
                                    <p:set>
                                      <p:cBhvr>
                                        <p:cTn id="103" dur="1" fill="hold">
                                          <p:stCondLst>
                                            <p:cond delay="0"/>
                                          </p:stCondLst>
                                        </p:cTn>
                                        <p:tgtEl>
                                          <p:spTgt spid="16"/>
                                        </p:tgtEl>
                                        <p:attrNameLst>
                                          <p:attrName>style.visibility</p:attrName>
                                        </p:attrNameLst>
                                      </p:cBhvr>
                                      <p:to>
                                        <p:strVal val="visible"/>
                                      </p:to>
                                    </p:set>
                                    <p:animEffect transition="in" filter="wipe(down)">
                                      <p:cBhvr>
                                        <p:cTn id="104" dur="145">
                                          <p:stCondLst>
                                            <p:cond delay="0"/>
                                          </p:stCondLst>
                                        </p:cTn>
                                        <p:tgtEl>
                                          <p:spTgt spid="16"/>
                                        </p:tgtEl>
                                      </p:cBhvr>
                                    </p:animEffect>
                                    <p:anim calcmode="lin" valueType="num">
                                      <p:cBhvr>
                                        <p:cTn id="105" dur="456"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06" dur="166"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7" dur="166" tmFilter="0, 0; 0.125,0.2665; 0.25,0.4; 0.375,0.465; 0.5,0.5;  0.625,0.535; 0.75,0.6; 0.875,0.7335; 1,1">
                                          <p:stCondLst>
                                            <p:cond delay="166"/>
                                          </p:stCondLst>
                                        </p:cTn>
                                        <p:tgtEl>
                                          <p:spTgt spid="16"/>
                                        </p:tgtEl>
                                        <p:attrNameLst>
                                          <p:attrName>ppt_y</p:attrName>
                                        </p:attrNameLst>
                                      </p:cBhvr>
                                      <p:tavLst>
                                        <p:tav tm="0" fmla="#ppt_y-sin(pi*$)/9">
                                          <p:val>
                                            <p:fltVal val="0"/>
                                          </p:val>
                                        </p:tav>
                                        <p:tav tm="100000">
                                          <p:val>
                                            <p:fltVal val="1"/>
                                          </p:val>
                                        </p:tav>
                                      </p:tavLst>
                                    </p:anim>
                                    <p:anim calcmode="lin" valueType="num">
                                      <p:cBhvr>
                                        <p:cTn id="108" dur="83" tmFilter="0, 0; 0.125,0.2665; 0.25,0.4; 0.375,0.465; 0.5,0.5;  0.625,0.535; 0.75,0.6; 0.875,0.7335; 1,1">
                                          <p:stCondLst>
                                            <p:cond delay="331"/>
                                          </p:stCondLst>
                                        </p:cTn>
                                        <p:tgtEl>
                                          <p:spTgt spid="16"/>
                                        </p:tgtEl>
                                        <p:attrNameLst>
                                          <p:attrName>ppt_y</p:attrName>
                                        </p:attrNameLst>
                                      </p:cBhvr>
                                      <p:tavLst>
                                        <p:tav tm="0" fmla="#ppt_y-sin(pi*$)/27">
                                          <p:val>
                                            <p:fltVal val="0"/>
                                          </p:val>
                                        </p:tav>
                                        <p:tav tm="100000">
                                          <p:val>
                                            <p:fltVal val="1"/>
                                          </p:val>
                                        </p:tav>
                                      </p:tavLst>
                                    </p:anim>
                                    <p:anim calcmode="lin" valueType="num">
                                      <p:cBhvr>
                                        <p:cTn id="109" dur="41" tmFilter="0, 0; 0.125,0.2665; 0.25,0.4; 0.375,0.465; 0.5,0.5;  0.625,0.535; 0.75,0.6; 0.875,0.7335; 1,1">
                                          <p:stCondLst>
                                            <p:cond delay="414"/>
                                          </p:stCondLst>
                                        </p:cTn>
                                        <p:tgtEl>
                                          <p:spTgt spid="16"/>
                                        </p:tgtEl>
                                        <p:attrNameLst>
                                          <p:attrName>ppt_y</p:attrName>
                                        </p:attrNameLst>
                                      </p:cBhvr>
                                      <p:tavLst>
                                        <p:tav tm="0" fmla="#ppt_y-sin(pi*$)/81">
                                          <p:val>
                                            <p:fltVal val="0"/>
                                          </p:val>
                                        </p:tav>
                                        <p:tav tm="100000">
                                          <p:val>
                                            <p:fltVal val="1"/>
                                          </p:val>
                                        </p:tav>
                                      </p:tavLst>
                                    </p:anim>
                                    <p:animScale>
                                      <p:cBhvr>
                                        <p:cTn id="110" dur="7">
                                          <p:stCondLst>
                                            <p:cond delay="163"/>
                                          </p:stCondLst>
                                        </p:cTn>
                                        <p:tgtEl>
                                          <p:spTgt spid="16"/>
                                        </p:tgtEl>
                                      </p:cBhvr>
                                      <p:to x="100000" y="60000"/>
                                    </p:animScale>
                                    <p:animScale>
                                      <p:cBhvr>
                                        <p:cTn id="111" dur="42" decel="50000">
                                          <p:stCondLst>
                                            <p:cond delay="169"/>
                                          </p:stCondLst>
                                        </p:cTn>
                                        <p:tgtEl>
                                          <p:spTgt spid="16"/>
                                        </p:tgtEl>
                                      </p:cBhvr>
                                      <p:to x="100000" y="100000"/>
                                    </p:animScale>
                                    <p:animScale>
                                      <p:cBhvr>
                                        <p:cTn id="112" dur="7">
                                          <p:stCondLst>
                                            <p:cond delay="328"/>
                                          </p:stCondLst>
                                        </p:cTn>
                                        <p:tgtEl>
                                          <p:spTgt spid="16"/>
                                        </p:tgtEl>
                                      </p:cBhvr>
                                      <p:to x="100000" y="80000"/>
                                    </p:animScale>
                                    <p:animScale>
                                      <p:cBhvr>
                                        <p:cTn id="113" dur="42" decel="50000">
                                          <p:stCondLst>
                                            <p:cond delay="335"/>
                                          </p:stCondLst>
                                        </p:cTn>
                                        <p:tgtEl>
                                          <p:spTgt spid="16"/>
                                        </p:tgtEl>
                                      </p:cBhvr>
                                      <p:to x="100000" y="100000"/>
                                    </p:animScale>
                                    <p:animScale>
                                      <p:cBhvr>
                                        <p:cTn id="114" dur="7">
                                          <p:stCondLst>
                                            <p:cond delay="411"/>
                                          </p:stCondLst>
                                        </p:cTn>
                                        <p:tgtEl>
                                          <p:spTgt spid="16"/>
                                        </p:tgtEl>
                                      </p:cBhvr>
                                      <p:to x="100000" y="90000"/>
                                    </p:animScale>
                                    <p:animScale>
                                      <p:cBhvr>
                                        <p:cTn id="115" dur="42" decel="50000">
                                          <p:stCondLst>
                                            <p:cond delay="417"/>
                                          </p:stCondLst>
                                        </p:cTn>
                                        <p:tgtEl>
                                          <p:spTgt spid="16"/>
                                        </p:tgtEl>
                                      </p:cBhvr>
                                      <p:to x="100000" y="100000"/>
                                    </p:animScale>
                                    <p:animScale>
                                      <p:cBhvr>
                                        <p:cTn id="116" dur="7">
                                          <p:stCondLst>
                                            <p:cond delay="452"/>
                                          </p:stCondLst>
                                        </p:cTn>
                                        <p:tgtEl>
                                          <p:spTgt spid="16"/>
                                        </p:tgtEl>
                                      </p:cBhvr>
                                      <p:to x="100000" y="95000"/>
                                    </p:animScale>
                                    <p:animScale>
                                      <p:cBhvr>
                                        <p:cTn id="117" dur="42" decel="50000">
                                          <p:stCondLst>
                                            <p:cond delay="459"/>
                                          </p:stCondLst>
                                        </p:cTn>
                                        <p:tgtEl>
                                          <p:spTgt spid="16"/>
                                        </p:tgtEl>
                                      </p:cBhvr>
                                      <p:to x="100000" y="100000"/>
                                    </p:animScale>
                                  </p:childTnLst>
                                  <p:subTnLst>
                                    <p:audio>
                                      <p:cMediaNode>
                                        <p:cTn display="0" masterRel="sameClick">
                                          <p:stCondLst>
                                            <p:cond evt="begin" delay="0">
                                              <p:tn val="102"/>
                                            </p:cond>
                                          </p:stCondLst>
                                          <p:endCondLst>
                                            <p:cond evt="onStopAudio" delay="0">
                                              <p:tgtEl>
                                                <p:sldTgt/>
                                              </p:tgtEl>
                                            </p:cond>
                                          </p:endCondLst>
                                        </p:cTn>
                                        <p:tgtEl>
                                          <p:sndTgt r:embed="rId5" name="1013 - sha-wapp.wav"/>
                                        </p:tgtEl>
                                      </p:cMediaNode>
                                    </p:audio>
                                  </p:subTnLst>
                                </p:cTn>
                              </p:par>
                            </p:childTnLst>
                          </p:cTn>
                        </p:par>
                      </p:childTnLst>
                    </p:cTn>
                  </p:par>
                  <p:par>
                    <p:cTn id="118" fill="hold">
                      <p:stCondLst>
                        <p:cond delay="indefinite"/>
                      </p:stCondLst>
                      <p:childTnLst>
                        <p:par>
                          <p:cTn id="119" fill="hold">
                            <p:stCondLst>
                              <p:cond delay="0"/>
                            </p:stCondLst>
                            <p:childTnLst>
                              <p:par>
                                <p:cTn id="120" presetID="26" presetClass="entr" presetSubtype="0" fill="hold" grpId="0" nodeType="clickEffect">
                                  <p:stCondLst>
                                    <p:cond delay="0"/>
                                  </p:stCondLst>
                                  <p:childTnLst>
                                    <p:set>
                                      <p:cBhvr>
                                        <p:cTn id="121" dur="1" fill="hold">
                                          <p:stCondLst>
                                            <p:cond delay="0"/>
                                          </p:stCondLst>
                                        </p:cTn>
                                        <p:tgtEl>
                                          <p:spTgt spid="17"/>
                                        </p:tgtEl>
                                        <p:attrNameLst>
                                          <p:attrName>style.visibility</p:attrName>
                                        </p:attrNameLst>
                                      </p:cBhvr>
                                      <p:to>
                                        <p:strVal val="visible"/>
                                      </p:to>
                                    </p:set>
                                    <p:animEffect transition="in" filter="wipe(down)">
                                      <p:cBhvr>
                                        <p:cTn id="122" dur="145">
                                          <p:stCondLst>
                                            <p:cond delay="0"/>
                                          </p:stCondLst>
                                        </p:cTn>
                                        <p:tgtEl>
                                          <p:spTgt spid="17"/>
                                        </p:tgtEl>
                                      </p:cBhvr>
                                    </p:animEffect>
                                    <p:anim calcmode="lin" valueType="num">
                                      <p:cBhvr>
                                        <p:cTn id="123" dur="456"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24" dur="166"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25" dur="166" tmFilter="0, 0; 0.125,0.2665; 0.25,0.4; 0.375,0.465; 0.5,0.5;  0.625,0.535; 0.75,0.6; 0.875,0.7335; 1,1">
                                          <p:stCondLst>
                                            <p:cond delay="166"/>
                                          </p:stCondLst>
                                        </p:cTn>
                                        <p:tgtEl>
                                          <p:spTgt spid="17"/>
                                        </p:tgtEl>
                                        <p:attrNameLst>
                                          <p:attrName>ppt_y</p:attrName>
                                        </p:attrNameLst>
                                      </p:cBhvr>
                                      <p:tavLst>
                                        <p:tav tm="0" fmla="#ppt_y-sin(pi*$)/9">
                                          <p:val>
                                            <p:fltVal val="0"/>
                                          </p:val>
                                        </p:tav>
                                        <p:tav tm="100000">
                                          <p:val>
                                            <p:fltVal val="1"/>
                                          </p:val>
                                        </p:tav>
                                      </p:tavLst>
                                    </p:anim>
                                    <p:anim calcmode="lin" valueType="num">
                                      <p:cBhvr>
                                        <p:cTn id="126" dur="83" tmFilter="0, 0; 0.125,0.2665; 0.25,0.4; 0.375,0.465; 0.5,0.5;  0.625,0.535; 0.75,0.6; 0.875,0.7335; 1,1">
                                          <p:stCondLst>
                                            <p:cond delay="331"/>
                                          </p:stCondLst>
                                        </p:cTn>
                                        <p:tgtEl>
                                          <p:spTgt spid="17"/>
                                        </p:tgtEl>
                                        <p:attrNameLst>
                                          <p:attrName>ppt_y</p:attrName>
                                        </p:attrNameLst>
                                      </p:cBhvr>
                                      <p:tavLst>
                                        <p:tav tm="0" fmla="#ppt_y-sin(pi*$)/27">
                                          <p:val>
                                            <p:fltVal val="0"/>
                                          </p:val>
                                        </p:tav>
                                        <p:tav tm="100000">
                                          <p:val>
                                            <p:fltVal val="1"/>
                                          </p:val>
                                        </p:tav>
                                      </p:tavLst>
                                    </p:anim>
                                    <p:anim calcmode="lin" valueType="num">
                                      <p:cBhvr>
                                        <p:cTn id="127" dur="41" tmFilter="0, 0; 0.125,0.2665; 0.25,0.4; 0.375,0.465; 0.5,0.5;  0.625,0.535; 0.75,0.6; 0.875,0.7335; 1,1">
                                          <p:stCondLst>
                                            <p:cond delay="414"/>
                                          </p:stCondLst>
                                        </p:cTn>
                                        <p:tgtEl>
                                          <p:spTgt spid="17"/>
                                        </p:tgtEl>
                                        <p:attrNameLst>
                                          <p:attrName>ppt_y</p:attrName>
                                        </p:attrNameLst>
                                      </p:cBhvr>
                                      <p:tavLst>
                                        <p:tav tm="0" fmla="#ppt_y-sin(pi*$)/81">
                                          <p:val>
                                            <p:fltVal val="0"/>
                                          </p:val>
                                        </p:tav>
                                        <p:tav tm="100000">
                                          <p:val>
                                            <p:fltVal val="1"/>
                                          </p:val>
                                        </p:tav>
                                      </p:tavLst>
                                    </p:anim>
                                    <p:animScale>
                                      <p:cBhvr>
                                        <p:cTn id="128" dur="7">
                                          <p:stCondLst>
                                            <p:cond delay="163"/>
                                          </p:stCondLst>
                                        </p:cTn>
                                        <p:tgtEl>
                                          <p:spTgt spid="17"/>
                                        </p:tgtEl>
                                      </p:cBhvr>
                                      <p:to x="100000" y="60000"/>
                                    </p:animScale>
                                    <p:animScale>
                                      <p:cBhvr>
                                        <p:cTn id="129" dur="42" decel="50000">
                                          <p:stCondLst>
                                            <p:cond delay="169"/>
                                          </p:stCondLst>
                                        </p:cTn>
                                        <p:tgtEl>
                                          <p:spTgt spid="17"/>
                                        </p:tgtEl>
                                      </p:cBhvr>
                                      <p:to x="100000" y="100000"/>
                                    </p:animScale>
                                    <p:animScale>
                                      <p:cBhvr>
                                        <p:cTn id="130" dur="7">
                                          <p:stCondLst>
                                            <p:cond delay="328"/>
                                          </p:stCondLst>
                                        </p:cTn>
                                        <p:tgtEl>
                                          <p:spTgt spid="17"/>
                                        </p:tgtEl>
                                      </p:cBhvr>
                                      <p:to x="100000" y="80000"/>
                                    </p:animScale>
                                    <p:animScale>
                                      <p:cBhvr>
                                        <p:cTn id="131" dur="42" decel="50000">
                                          <p:stCondLst>
                                            <p:cond delay="335"/>
                                          </p:stCondLst>
                                        </p:cTn>
                                        <p:tgtEl>
                                          <p:spTgt spid="17"/>
                                        </p:tgtEl>
                                      </p:cBhvr>
                                      <p:to x="100000" y="100000"/>
                                    </p:animScale>
                                    <p:animScale>
                                      <p:cBhvr>
                                        <p:cTn id="132" dur="7">
                                          <p:stCondLst>
                                            <p:cond delay="411"/>
                                          </p:stCondLst>
                                        </p:cTn>
                                        <p:tgtEl>
                                          <p:spTgt spid="17"/>
                                        </p:tgtEl>
                                      </p:cBhvr>
                                      <p:to x="100000" y="90000"/>
                                    </p:animScale>
                                    <p:animScale>
                                      <p:cBhvr>
                                        <p:cTn id="133" dur="42" decel="50000">
                                          <p:stCondLst>
                                            <p:cond delay="417"/>
                                          </p:stCondLst>
                                        </p:cTn>
                                        <p:tgtEl>
                                          <p:spTgt spid="17"/>
                                        </p:tgtEl>
                                      </p:cBhvr>
                                      <p:to x="100000" y="100000"/>
                                    </p:animScale>
                                    <p:animScale>
                                      <p:cBhvr>
                                        <p:cTn id="134" dur="7">
                                          <p:stCondLst>
                                            <p:cond delay="452"/>
                                          </p:stCondLst>
                                        </p:cTn>
                                        <p:tgtEl>
                                          <p:spTgt spid="17"/>
                                        </p:tgtEl>
                                      </p:cBhvr>
                                      <p:to x="100000" y="95000"/>
                                    </p:animScale>
                                    <p:animScale>
                                      <p:cBhvr>
                                        <p:cTn id="135" dur="42" decel="50000">
                                          <p:stCondLst>
                                            <p:cond delay="459"/>
                                          </p:stCondLst>
                                        </p:cTn>
                                        <p:tgtEl>
                                          <p:spTgt spid="17"/>
                                        </p:tgtEl>
                                      </p:cBhvr>
                                      <p:to x="100000" y="100000"/>
                                    </p:animScale>
                                  </p:childTnLst>
                                  <p:subTnLst>
                                    <p:audio>
                                      <p:cMediaNode>
                                        <p:cTn display="0" masterRel="sameClick">
                                          <p:stCondLst>
                                            <p:cond evt="begin" delay="0">
                                              <p:tn val="120"/>
                                            </p:cond>
                                          </p:stCondLst>
                                          <p:endCondLst>
                                            <p:cond evt="onStopAudio" delay="0">
                                              <p:tgtEl>
                                                <p:sldTgt/>
                                              </p:tgtEl>
                                            </p:cond>
                                          </p:endCondLst>
                                        </p:cTn>
                                        <p:tgtEl>
                                          <p:sndTgt r:embed="rId5" name="1013 - sha-wapp.wav"/>
                                        </p:tgtEl>
                                      </p:cMediaNode>
                                    </p:audio>
                                  </p:subTnLst>
                                </p:cTn>
                              </p:par>
                            </p:childTnLst>
                          </p:cTn>
                        </p:par>
                      </p:childTnLst>
                    </p:cTn>
                  </p:par>
                  <p:par>
                    <p:cTn id="136" fill="hold">
                      <p:stCondLst>
                        <p:cond delay="indefinite"/>
                      </p:stCondLst>
                      <p:childTnLst>
                        <p:par>
                          <p:cTn id="137" fill="hold">
                            <p:stCondLst>
                              <p:cond delay="0"/>
                            </p:stCondLst>
                            <p:childTnLst>
                              <p:par>
                                <p:cTn id="138" presetID="47" presetClass="entr" presetSubtype="0" fill="hold" grpId="0" nodeType="clickEffect">
                                  <p:stCondLst>
                                    <p:cond delay="0"/>
                                  </p:stCondLst>
                                  <p:childTnLst>
                                    <p:set>
                                      <p:cBhvr>
                                        <p:cTn id="139" dur="1" fill="hold">
                                          <p:stCondLst>
                                            <p:cond delay="0"/>
                                          </p:stCondLst>
                                        </p:cTn>
                                        <p:tgtEl>
                                          <p:spTgt spid="45061"/>
                                        </p:tgtEl>
                                        <p:attrNameLst>
                                          <p:attrName>style.visibility</p:attrName>
                                        </p:attrNameLst>
                                      </p:cBhvr>
                                      <p:to>
                                        <p:strVal val="visible"/>
                                      </p:to>
                                    </p:set>
                                    <p:animEffect transition="in" filter="fade">
                                      <p:cBhvr>
                                        <p:cTn id="140" dur="500"/>
                                        <p:tgtEl>
                                          <p:spTgt spid="45061"/>
                                        </p:tgtEl>
                                      </p:cBhvr>
                                    </p:animEffect>
                                    <p:anim calcmode="lin" valueType="num">
                                      <p:cBhvr>
                                        <p:cTn id="141" dur="500" fill="hold"/>
                                        <p:tgtEl>
                                          <p:spTgt spid="45061"/>
                                        </p:tgtEl>
                                        <p:attrNameLst>
                                          <p:attrName>ppt_x</p:attrName>
                                        </p:attrNameLst>
                                      </p:cBhvr>
                                      <p:tavLst>
                                        <p:tav tm="0">
                                          <p:val>
                                            <p:strVal val="#ppt_x"/>
                                          </p:val>
                                        </p:tav>
                                        <p:tav tm="100000">
                                          <p:val>
                                            <p:strVal val="#ppt_x"/>
                                          </p:val>
                                        </p:tav>
                                      </p:tavLst>
                                    </p:anim>
                                    <p:anim calcmode="lin" valueType="num">
                                      <p:cBhvr>
                                        <p:cTn id="142" dur="500" fill="hold"/>
                                        <p:tgtEl>
                                          <p:spTgt spid="4506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8"/>
                                            </p:cond>
                                          </p:stCondLst>
                                          <p:endCondLst>
                                            <p:cond evt="onStopAudio" delay="0">
                                              <p:tgtEl>
                                                <p:sldTgt/>
                                              </p:tgtEl>
                                            </p:cond>
                                          </p:endCondLst>
                                        </p:cTn>
                                        <p:tgtEl>
                                          <p:sndTgt r:embed="rId4" name="1069 - sonar ping distortion.wav"/>
                                        </p:tgtEl>
                                      </p:cMediaNode>
                                    </p:audio>
                                  </p:subTnLst>
                                </p:cTn>
                              </p:par>
                            </p:childTnLst>
                          </p:cTn>
                        </p:par>
                      </p:childTnLst>
                    </p:cTn>
                  </p:par>
                  <p:par>
                    <p:cTn id="143" fill="hold">
                      <p:stCondLst>
                        <p:cond delay="indefinite"/>
                      </p:stCondLst>
                      <p:childTnLst>
                        <p:par>
                          <p:cTn id="144" fill="hold">
                            <p:stCondLst>
                              <p:cond delay="0"/>
                            </p:stCondLst>
                            <p:childTnLst>
                              <p:par>
                                <p:cTn id="145" presetID="26" presetClass="entr" presetSubtype="0" fill="hold" grpId="0" nodeType="clickEffect">
                                  <p:stCondLst>
                                    <p:cond delay="0"/>
                                  </p:stCondLst>
                                  <p:childTnLst>
                                    <p:set>
                                      <p:cBhvr>
                                        <p:cTn id="146" dur="1" fill="hold">
                                          <p:stCondLst>
                                            <p:cond delay="0"/>
                                          </p:stCondLst>
                                        </p:cTn>
                                        <p:tgtEl>
                                          <p:spTgt spid="18"/>
                                        </p:tgtEl>
                                        <p:attrNameLst>
                                          <p:attrName>style.visibility</p:attrName>
                                        </p:attrNameLst>
                                      </p:cBhvr>
                                      <p:to>
                                        <p:strVal val="visible"/>
                                      </p:to>
                                    </p:set>
                                    <p:animEffect transition="in" filter="wipe(down)">
                                      <p:cBhvr>
                                        <p:cTn id="147" dur="145">
                                          <p:stCondLst>
                                            <p:cond delay="0"/>
                                          </p:stCondLst>
                                        </p:cTn>
                                        <p:tgtEl>
                                          <p:spTgt spid="18"/>
                                        </p:tgtEl>
                                      </p:cBhvr>
                                    </p:animEffect>
                                    <p:anim calcmode="lin" valueType="num">
                                      <p:cBhvr>
                                        <p:cTn id="148" dur="456"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49" dur="166"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50" dur="166" tmFilter="0, 0; 0.125,0.2665; 0.25,0.4; 0.375,0.465; 0.5,0.5;  0.625,0.535; 0.75,0.6; 0.875,0.7335; 1,1">
                                          <p:stCondLst>
                                            <p:cond delay="166"/>
                                          </p:stCondLst>
                                        </p:cTn>
                                        <p:tgtEl>
                                          <p:spTgt spid="18"/>
                                        </p:tgtEl>
                                        <p:attrNameLst>
                                          <p:attrName>ppt_y</p:attrName>
                                        </p:attrNameLst>
                                      </p:cBhvr>
                                      <p:tavLst>
                                        <p:tav tm="0" fmla="#ppt_y-sin(pi*$)/9">
                                          <p:val>
                                            <p:fltVal val="0"/>
                                          </p:val>
                                        </p:tav>
                                        <p:tav tm="100000">
                                          <p:val>
                                            <p:fltVal val="1"/>
                                          </p:val>
                                        </p:tav>
                                      </p:tavLst>
                                    </p:anim>
                                    <p:anim calcmode="lin" valueType="num">
                                      <p:cBhvr>
                                        <p:cTn id="151" dur="83" tmFilter="0, 0; 0.125,0.2665; 0.25,0.4; 0.375,0.465; 0.5,0.5;  0.625,0.535; 0.75,0.6; 0.875,0.7335; 1,1">
                                          <p:stCondLst>
                                            <p:cond delay="331"/>
                                          </p:stCondLst>
                                        </p:cTn>
                                        <p:tgtEl>
                                          <p:spTgt spid="18"/>
                                        </p:tgtEl>
                                        <p:attrNameLst>
                                          <p:attrName>ppt_y</p:attrName>
                                        </p:attrNameLst>
                                      </p:cBhvr>
                                      <p:tavLst>
                                        <p:tav tm="0" fmla="#ppt_y-sin(pi*$)/27">
                                          <p:val>
                                            <p:fltVal val="0"/>
                                          </p:val>
                                        </p:tav>
                                        <p:tav tm="100000">
                                          <p:val>
                                            <p:fltVal val="1"/>
                                          </p:val>
                                        </p:tav>
                                      </p:tavLst>
                                    </p:anim>
                                    <p:anim calcmode="lin" valueType="num">
                                      <p:cBhvr>
                                        <p:cTn id="152" dur="41" tmFilter="0, 0; 0.125,0.2665; 0.25,0.4; 0.375,0.465; 0.5,0.5;  0.625,0.535; 0.75,0.6; 0.875,0.7335; 1,1">
                                          <p:stCondLst>
                                            <p:cond delay="414"/>
                                          </p:stCondLst>
                                        </p:cTn>
                                        <p:tgtEl>
                                          <p:spTgt spid="18"/>
                                        </p:tgtEl>
                                        <p:attrNameLst>
                                          <p:attrName>ppt_y</p:attrName>
                                        </p:attrNameLst>
                                      </p:cBhvr>
                                      <p:tavLst>
                                        <p:tav tm="0" fmla="#ppt_y-sin(pi*$)/81">
                                          <p:val>
                                            <p:fltVal val="0"/>
                                          </p:val>
                                        </p:tav>
                                        <p:tav tm="100000">
                                          <p:val>
                                            <p:fltVal val="1"/>
                                          </p:val>
                                        </p:tav>
                                      </p:tavLst>
                                    </p:anim>
                                    <p:animScale>
                                      <p:cBhvr>
                                        <p:cTn id="153" dur="7">
                                          <p:stCondLst>
                                            <p:cond delay="163"/>
                                          </p:stCondLst>
                                        </p:cTn>
                                        <p:tgtEl>
                                          <p:spTgt spid="18"/>
                                        </p:tgtEl>
                                      </p:cBhvr>
                                      <p:to x="100000" y="60000"/>
                                    </p:animScale>
                                    <p:animScale>
                                      <p:cBhvr>
                                        <p:cTn id="154" dur="42" decel="50000">
                                          <p:stCondLst>
                                            <p:cond delay="169"/>
                                          </p:stCondLst>
                                        </p:cTn>
                                        <p:tgtEl>
                                          <p:spTgt spid="18"/>
                                        </p:tgtEl>
                                      </p:cBhvr>
                                      <p:to x="100000" y="100000"/>
                                    </p:animScale>
                                    <p:animScale>
                                      <p:cBhvr>
                                        <p:cTn id="155" dur="7">
                                          <p:stCondLst>
                                            <p:cond delay="328"/>
                                          </p:stCondLst>
                                        </p:cTn>
                                        <p:tgtEl>
                                          <p:spTgt spid="18"/>
                                        </p:tgtEl>
                                      </p:cBhvr>
                                      <p:to x="100000" y="80000"/>
                                    </p:animScale>
                                    <p:animScale>
                                      <p:cBhvr>
                                        <p:cTn id="156" dur="42" decel="50000">
                                          <p:stCondLst>
                                            <p:cond delay="335"/>
                                          </p:stCondLst>
                                        </p:cTn>
                                        <p:tgtEl>
                                          <p:spTgt spid="18"/>
                                        </p:tgtEl>
                                      </p:cBhvr>
                                      <p:to x="100000" y="100000"/>
                                    </p:animScale>
                                    <p:animScale>
                                      <p:cBhvr>
                                        <p:cTn id="157" dur="7">
                                          <p:stCondLst>
                                            <p:cond delay="411"/>
                                          </p:stCondLst>
                                        </p:cTn>
                                        <p:tgtEl>
                                          <p:spTgt spid="18"/>
                                        </p:tgtEl>
                                      </p:cBhvr>
                                      <p:to x="100000" y="90000"/>
                                    </p:animScale>
                                    <p:animScale>
                                      <p:cBhvr>
                                        <p:cTn id="158" dur="42" decel="50000">
                                          <p:stCondLst>
                                            <p:cond delay="417"/>
                                          </p:stCondLst>
                                        </p:cTn>
                                        <p:tgtEl>
                                          <p:spTgt spid="18"/>
                                        </p:tgtEl>
                                      </p:cBhvr>
                                      <p:to x="100000" y="100000"/>
                                    </p:animScale>
                                    <p:animScale>
                                      <p:cBhvr>
                                        <p:cTn id="159" dur="7">
                                          <p:stCondLst>
                                            <p:cond delay="452"/>
                                          </p:stCondLst>
                                        </p:cTn>
                                        <p:tgtEl>
                                          <p:spTgt spid="18"/>
                                        </p:tgtEl>
                                      </p:cBhvr>
                                      <p:to x="100000" y="95000"/>
                                    </p:animScale>
                                    <p:animScale>
                                      <p:cBhvr>
                                        <p:cTn id="160" dur="42" decel="50000">
                                          <p:stCondLst>
                                            <p:cond delay="459"/>
                                          </p:stCondLst>
                                        </p:cTn>
                                        <p:tgtEl>
                                          <p:spTgt spid="18"/>
                                        </p:tgtEl>
                                      </p:cBhvr>
                                      <p:to x="100000" y="100000"/>
                                    </p:animScale>
                                  </p:childTnLst>
                                  <p:subTnLst>
                                    <p:audio>
                                      <p:cMediaNode>
                                        <p:cTn display="0" masterRel="sameClick">
                                          <p:stCondLst>
                                            <p:cond evt="begin" delay="0">
                                              <p:tn val="145"/>
                                            </p:cond>
                                          </p:stCondLst>
                                          <p:endCondLst>
                                            <p:cond evt="onStopAudio" delay="0">
                                              <p:tgtEl>
                                                <p:sldTgt/>
                                              </p:tgtEl>
                                            </p:cond>
                                          </p:endCondLst>
                                        </p:cTn>
                                        <p:tgtEl>
                                          <p:sndTgt r:embed="rId5" name="1013 - sha-wapp.wav"/>
                                        </p:tgtEl>
                                      </p:cMediaNode>
                                    </p:audio>
                                  </p:subTnLst>
                                </p:cTn>
                              </p:par>
                            </p:childTnLst>
                          </p:cTn>
                        </p:par>
                      </p:childTnLst>
                    </p:cTn>
                  </p:par>
                  <p:par>
                    <p:cTn id="161" fill="hold">
                      <p:stCondLst>
                        <p:cond delay="indefinite"/>
                      </p:stCondLst>
                      <p:childTnLst>
                        <p:par>
                          <p:cTn id="162" fill="hold">
                            <p:stCondLst>
                              <p:cond delay="0"/>
                            </p:stCondLst>
                            <p:childTnLst>
                              <p:par>
                                <p:cTn id="163" presetID="47" presetClass="entr" presetSubtype="0" fill="hold" grpId="0" nodeType="clickEffect">
                                  <p:stCondLst>
                                    <p:cond delay="0"/>
                                  </p:stCondLst>
                                  <p:childTnLst>
                                    <p:set>
                                      <p:cBhvr>
                                        <p:cTn id="164" dur="1" fill="hold">
                                          <p:stCondLst>
                                            <p:cond delay="0"/>
                                          </p:stCondLst>
                                        </p:cTn>
                                        <p:tgtEl>
                                          <p:spTgt spid="45062"/>
                                        </p:tgtEl>
                                        <p:attrNameLst>
                                          <p:attrName>style.visibility</p:attrName>
                                        </p:attrNameLst>
                                      </p:cBhvr>
                                      <p:to>
                                        <p:strVal val="visible"/>
                                      </p:to>
                                    </p:set>
                                    <p:animEffect transition="in" filter="fade">
                                      <p:cBhvr>
                                        <p:cTn id="165" dur="500"/>
                                        <p:tgtEl>
                                          <p:spTgt spid="45062"/>
                                        </p:tgtEl>
                                      </p:cBhvr>
                                    </p:animEffect>
                                    <p:anim calcmode="lin" valueType="num">
                                      <p:cBhvr>
                                        <p:cTn id="166" dur="500" fill="hold"/>
                                        <p:tgtEl>
                                          <p:spTgt spid="45062"/>
                                        </p:tgtEl>
                                        <p:attrNameLst>
                                          <p:attrName>ppt_x</p:attrName>
                                        </p:attrNameLst>
                                      </p:cBhvr>
                                      <p:tavLst>
                                        <p:tav tm="0">
                                          <p:val>
                                            <p:strVal val="#ppt_x"/>
                                          </p:val>
                                        </p:tav>
                                        <p:tav tm="100000">
                                          <p:val>
                                            <p:strVal val="#ppt_x"/>
                                          </p:val>
                                        </p:tav>
                                      </p:tavLst>
                                    </p:anim>
                                    <p:anim calcmode="lin" valueType="num">
                                      <p:cBhvr>
                                        <p:cTn id="167" dur="500" fill="hold"/>
                                        <p:tgtEl>
                                          <p:spTgt spid="4506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63"/>
                                            </p:cond>
                                          </p:stCondLst>
                                          <p:endCondLst>
                                            <p:cond evt="onStopAudio" delay="0">
                                              <p:tgtEl>
                                                <p:sldTgt/>
                                              </p:tgtEl>
                                            </p:cond>
                                          </p:endCondLst>
                                        </p:cTn>
                                        <p:tgtEl>
                                          <p:sndTgt r:embed="rId4" name="1069 - sonar ping distortion.wav"/>
                                        </p:tgtEl>
                                      </p:cMediaNode>
                                    </p:audio>
                                  </p:subTnLst>
                                </p:cTn>
                              </p:par>
                            </p:childTnLst>
                          </p:cTn>
                        </p:par>
                      </p:childTnLst>
                    </p:cTn>
                  </p:par>
                  <p:par>
                    <p:cTn id="168" fill="hold">
                      <p:stCondLst>
                        <p:cond delay="indefinite"/>
                      </p:stCondLst>
                      <p:childTnLst>
                        <p:par>
                          <p:cTn id="169" fill="hold">
                            <p:stCondLst>
                              <p:cond delay="0"/>
                            </p:stCondLst>
                            <p:childTnLst>
                              <p:par>
                                <p:cTn id="170" presetID="26" presetClass="entr" presetSubtype="0" fill="hold" grpId="0" nodeType="clickEffect">
                                  <p:stCondLst>
                                    <p:cond delay="0"/>
                                  </p:stCondLst>
                                  <p:childTnLst>
                                    <p:set>
                                      <p:cBhvr>
                                        <p:cTn id="171" dur="1" fill="hold">
                                          <p:stCondLst>
                                            <p:cond delay="0"/>
                                          </p:stCondLst>
                                        </p:cTn>
                                        <p:tgtEl>
                                          <p:spTgt spid="19"/>
                                        </p:tgtEl>
                                        <p:attrNameLst>
                                          <p:attrName>style.visibility</p:attrName>
                                        </p:attrNameLst>
                                      </p:cBhvr>
                                      <p:to>
                                        <p:strVal val="visible"/>
                                      </p:to>
                                    </p:set>
                                    <p:animEffect transition="in" filter="wipe(down)">
                                      <p:cBhvr>
                                        <p:cTn id="172" dur="145">
                                          <p:stCondLst>
                                            <p:cond delay="0"/>
                                          </p:stCondLst>
                                        </p:cTn>
                                        <p:tgtEl>
                                          <p:spTgt spid="19"/>
                                        </p:tgtEl>
                                      </p:cBhvr>
                                    </p:animEffect>
                                    <p:anim calcmode="lin" valueType="num">
                                      <p:cBhvr>
                                        <p:cTn id="173" dur="456"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74" dur="166"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75" dur="166" tmFilter="0, 0; 0.125,0.2665; 0.25,0.4; 0.375,0.465; 0.5,0.5;  0.625,0.535; 0.75,0.6; 0.875,0.7335; 1,1">
                                          <p:stCondLst>
                                            <p:cond delay="166"/>
                                          </p:stCondLst>
                                        </p:cTn>
                                        <p:tgtEl>
                                          <p:spTgt spid="19"/>
                                        </p:tgtEl>
                                        <p:attrNameLst>
                                          <p:attrName>ppt_y</p:attrName>
                                        </p:attrNameLst>
                                      </p:cBhvr>
                                      <p:tavLst>
                                        <p:tav tm="0" fmla="#ppt_y-sin(pi*$)/9">
                                          <p:val>
                                            <p:fltVal val="0"/>
                                          </p:val>
                                        </p:tav>
                                        <p:tav tm="100000">
                                          <p:val>
                                            <p:fltVal val="1"/>
                                          </p:val>
                                        </p:tav>
                                      </p:tavLst>
                                    </p:anim>
                                    <p:anim calcmode="lin" valueType="num">
                                      <p:cBhvr>
                                        <p:cTn id="176" dur="83" tmFilter="0, 0; 0.125,0.2665; 0.25,0.4; 0.375,0.465; 0.5,0.5;  0.625,0.535; 0.75,0.6; 0.875,0.7335; 1,1">
                                          <p:stCondLst>
                                            <p:cond delay="331"/>
                                          </p:stCondLst>
                                        </p:cTn>
                                        <p:tgtEl>
                                          <p:spTgt spid="19"/>
                                        </p:tgtEl>
                                        <p:attrNameLst>
                                          <p:attrName>ppt_y</p:attrName>
                                        </p:attrNameLst>
                                      </p:cBhvr>
                                      <p:tavLst>
                                        <p:tav tm="0" fmla="#ppt_y-sin(pi*$)/27">
                                          <p:val>
                                            <p:fltVal val="0"/>
                                          </p:val>
                                        </p:tav>
                                        <p:tav tm="100000">
                                          <p:val>
                                            <p:fltVal val="1"/>
                                          </p:val>
                                        </p:tav>
                                      </p:tavLst>
                                    </p:anim>
                                    <p:anim calcmode="lin" valueType="num">
                                      <p:cBhvr>
                                        <p:cTn id="177" dur="41" tmFilter="0, 0; 0.125,0.2665; 0.25,0.4; 0.375,0.465; 0.5,0.5;  0.625,0.535; 0.75,0.6; 0.875,0.7335; 1,1">
                                          <p:stCondLst>
                                            <p:cond delay="414"/>
                                          </p:stCondLst>
                                        </p:cTn>
                                        <p:tgtEl>
                                          <p:spTgt spid="19"/>
                                        </p:tgtEl>
                                        <p:attrNameLst>
                                          <p:attrName>ppt_y</p:attrName>
                                        </p:attrNameLst>
                                      </p:cBhvr>
                                      <p:tavLst>
                                        <p:tav tm="0" fmla="#ppt_y-sin(pi*$)/81">
                                          <p:val>
                                            <p:fltVal val="0"/>
                                          </p:val>
                                        </p:tav>
                                        <p:tav tm="100000">
                                          <p:val>
                                            <p:fltVal val="1"/>
                                          </p:val>
                                        </p:tav>
                                      </p:tavLst>
                                    </p:anim>
                                    <p:animScale>
                                      <p:cBhvr>
                                        <p:cTn id="178" dur="7">
                                          <p:stCondLst>
                                            <p:cond delay="163"/>
                                          </p:stCondLst>
                                        </p:cTn>
                                        <p:tgtEl>
                                          <p:spTgt spid="19"/>
                                        </p:tgtEl>
                                      </p:cBhvr>
                                      <p:to x="100000" y="60000"/>
                                    </p:animScale>
                                    <p:animScale>
                                      <p:cBhvr>
                                        <p:cTn id="179" dur="42" decel="50000">
                                          <p:stCondLst>
                                            <p:cond delay="169"/>
                                          </p:stCondLst>
                                        </p:cTn>
                                        <p:tgtEl>
                                          <p:spTgt spid="19"/>
                                        </p:tgtEl>
                                      </p:cBhvr>
                                      <p:to x="100000" y="100000"/>
                                    </p:animScale>
                                    <p:animScale>
                                      <p:cBhvr>
                                        <p:cTn id="180" dur="7">
                                          <p:stCondLst>
                                            <p:cond delay="328"/>
                                          </p:stCondLst>
                                        </p:cTn>
                                        <p:tgtEl>
                                          <p:spTgt spid="19"/>
                                        </p:tgtEl>
                                      </p:cBhvr>
                                      <p:to x="100000" y="80000"/>
                                    </p:animScale>
                                    <p:animScale>
                                      <p:cBhvr>
                                        <p:cTn id="181" dur="42" decel="50000">
                                          <p:stCondLst>
                                            <p:cond delay="335"/>
                                          </p:stCondLst>
                                        </p:cTn>
                                        <p:tgtEl>
                                          <p:spTgt spid="19"/>
                                        </p:tgtEl>
                                      </p:cBhvr>
                                      <p:to x="100000" y="100000"/>
                                    </p:animScale>
                                    <p:animScale>
                                      <p:cBhvr>
                                        <p:cTn id="182" dur="7">
                                          <p:stCondLst>
                                            <p:cond delay="411"/>
                                          </p:stCondLst>
                                        </p:cTn>
                                        <p:tgtEl>
                                          <p:spTgt spid="19"/>
                                        </p:tgtEl>
                                      </p:cBhvr>
                                      <p:to x="100000" y="90000"/>
                                    </p:animScale>
                                    <p:animScale>
                                      <p:cBhvr>
                                        <p:cTn id="183" dur="42" decel="50000">
                                          <p:stCondLst>
                                            <p:cond delay="417"/>
                                          </p:stCondLst>
                                        </p:cTn>
                                        <p:tgtEl>
                                          <p:spTgt spid="19"/>
                                        </p:tgtEl>
                                      </p:cBhvr>
                                      <p:to x="100000" y="100000"/>
                                    </p:animScale>
                                    <p:animScale>
                                      <p:cBhvr>
                                        <p:cTn id="184" dur="7">
                                          <p:stCondLst>
                                            <p:cond delay="452"/>
                                          </p:stCondLst>
                                        </p:cTn>
                                        <p:tgtEl>
                                          <p:spTgt spid="19"/>
                                        </p:tgtEl>
                                      </p:cBhvr>
                                      <p:to x="100000" y="95000"/>
                                    </p:animScale>
                                    <p:animScale>
                                      <p:cBhvr>
                                        <p:cTn id="185" dur="42" decel="50000">
                                          <p:stCondLst>
                                            <p:cond delay="459"/>
                                          </p:stCondLst>
                                        </p:cTn>
                                        <p:tgtEl>
                                          <p:spTgt spid="19"/>
                                        </p:tgtEl>
                                      </p:cBhvr>
                                      <p:to x="100000" y="100000"/>
                                    </p:animScale>
                                  </p:childTnLst>
                                  <p:subTnLst>
                                    <p:audio>
                                      <p:cMediaNode>
                                        <p:cTn display="0" masterRel="sameClick">
                                          <p:stCondLst>
                                            <p:cond evt="begin" delay="0">
                                              <p:tn val="170"/>
                                            </p:cond>
                                          </p:stCondLst>
                                          <p:endCondLst>
                                            <p:cond evt="onStopAudio" delay="0">
                                              <p:tgtEl>
                                                <p:sldTgt/>
                                              </p:tgtEl>
                                            </p:cond>
                                          </p:endCondLst>
                                        </p:cTn>
                                        <p:tgtEl>
                                          <p:sndTgt r:embed="rId5" name="1013 - sha-wap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5057" grpId="0"/>
      <p:bldP spid="45058" grpId="0"/>
      <p:bldP spid="45059" grpId="0"/>
      <p:bldP spid="45060" grpId="0"/>
      <p:bldP spid="45061" grpId="0"/>
      <p:bldP spid="45062" grpId="0"/>
      <p:bldP spid="13" grpId="0"/>
      <p:bldP spid="14" grpId="0"/>
      <p:bldP spid="15" grpId="0"/>
      <p:bldP spid="16" grpId="0"/>
      <p:bldP spid="17"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9i4bkAMkT.png"/>
          <p:cNvPicPr>
            <a:picLocks noChangeAspect="1"/>
          </p:cNvPicPr>
          <p:nvPr/>
        </p:nvPicPr>
        <p:blipFill>
          <a:blip r:embed="rId4" cstate="print">
            <a:lum bright="-30000" contrast="40000"/>
          </a:blip>
          <a:stretch>
            <a:fillRect/>
          </a:stretch>
        </p:blipFill>
        <p:spPr>
          <a:xfrm>
            <a:off x="1475656" y="2204864"/>
            <a:ext cx="6480720" cy="1993614"/>
          </a:xfrm>
          <a:prstGeom prst="rect">
            <a:avLst/>
          </a:prstGeom>
        </p:spPr>
      </p:pic>
      <p:sp>
        <p:nvSpPr>
          <p:cNvPr id="3" name="مستطيل 2"/>
          <p:cNvSpPr/>
          <p:nvPr/>
        </p:nvSpPr>
        <p:spPr>
          <a:xfrm>
            <a:off x="1979712" y="2913639"/>
            <a:ext cx="5378395" cy="1107996"/>
          </a:xfrm>
          <a:prstGeom prst="rect">
            <a:avLst/>
          </a:prstGeom>
        </p:spPr>
        <p:txBody>
          <a:bodyPr wrap="none">
            <a:spAutoFit/>
          </a:bodyPr>
          <a:lstStyle/>
          <a:p>
            <a:r>
              <a:rPr lang="ar-EG" sz="6600" b="1" dirty="0">
                <a:solidFill>
                  <a:srgbClr val="FFFF00"/>
                </a:solidFill>
              </a:rPr>
              <a:t>النشاطات التمهيدية</a:t>
            </a:r>
            <a:endParaRPr lang="ar-SA" sz="6600" dirty="0">
              <a:solidFill>
                <a:srgbClr val="FFFF00"/>
              </a:solidFill>
            </a:endParaRPr>
          </a:p>
        </p:txBody>
      </p:sp>
    </p:spTree>
  </p:cSld>
  <p:clrMapOvr>
    <a:masterClrMapping/>
  </p:clrMapOvr>
  <p:transition>
    <p:wipe/>
    <p:sndAc>
      <p:stSnd>
        <p:snd r:embed="rId2" name="BONGO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suction.wav"/>
                                        </p:tgtEl>
                                      </p:cMediaNode>
                                    </p:audio>
                                  </p:subTnLst>
                                </p:cTn>
                              </p:par>
                              <p:par>
                                <p:cTn id="8" presetID="2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edge">
                                      <p:cBhvr>
                                        <p:cTn id="10" dur="500"/>
                                        <p:tgtEl>
                                          <p:spTgt spid="3"/>
                                        </p:tgtEl>
                                      </p:cBhvr>
                                    </p:animEffect>
                                  </p:childTnLst>
                                  <p:subTnLst>
                                    <p:audio>
                                      <p:cMediaNode>
                                        <p:cTn display="0" masterRel="sameClick">
                                          <p:stCondLst>
                                            <p:cond evt="begin" delay="0">
                                              <p:tn val="8"/>
                                            </p:cond>
                                          </p:stCondLst>
                                          <p:endCondLst>
                                            <p:cond evt="onStopAudio" delay="0">
                                              <p:tgtEl>
                                                <p:sldTgt/>
                                              </p:tgtEl>
                                            </p:cond>
                                          </p:endCondLst>
                                        </p:cTn>
                                        <p:tgtEl>
                                          <p:sndTgt r:embed="rId3"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p:cNvGrpSpPr/>
          <p:nvPr/>
        </p:nvGrpSpPr>
        <p:grpSpPr>
          <a:xfrm>
            <a:off x="179512" y="0"/>
            <a:ext cx="8712968" cy="1268760"/>
            <a:chOff x="179512" y="620688"/>
            <a:chExt cx="8712968" cy="914400"/>
          </a:xfrm>
        </p:grpSpPr>
        <p:sp>
          <p:nvSpPr>
            <p:cNvPr id="3" name="إطار 2"/>
            <p:cNvSpPr/>
            <p:nvPr/>
          </p:nvSpPr>
          <p:spPr>
            <a:xfrm>
              <a:off x="179512" y="620688"/>
              <a:ext cx="8712968" cy="914400"/>
            </a:xfrm>
            <a:prstGeom prst="frame">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4" name="مستطيل مستدير الزوايا 3"/>
            <p:cNvSpPr/>
            <p:nvPr/>
          </p:nvSpPr>
          <p:spPr>
            <a:xfrm>
              <a:off x="395536" y="764704"/>
              <a:ext cx="8280920" cy="648072"/>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5" name="Rectangle 1"/>
          <p:cNvSpPr>
            <a:spLocks noChangeArrowheads="1"/>
          </p:cNvSpPr>
          <p:nvPr/>
        </p:nvSpPr>
        <p:spPr bwMode="auto">
          <a:xfrm>
            <a:off x="539552" y="323945"/>
            <a:ext cx="7978671"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ar-EG" sz="3200" b="1" dirty="0" smtClean="0"/>
              <a:t>9. أكمل الإعراب فيما يلي:</a:t>
            </a:r>
            <a:endParaRPr lang="en-US" sz="3200" dirty="0"/>
          </a:p>
        </p:txBody>
      </p:sp>
      <p:pic>
        <p:nvPicPr>
          <p:cNvPr id="6" name="صورة 5" descr="herseyimm_23.png"/>
          <p:cNvPicPr>
            <a:picLocks noChangeAspect="1"/>
          </p:cNvPicPr>
          <p:nvPr/>
        </p:nvPicPr>
        <p:blipFill>
          <a:blip r:embed="rId5" cstate="print"/>
          <a:stretch>
            <a:fillRect/>
          </a:stretch>
        </p:blipFill>
        <p:spPr>
          <a:xfrm>
            <a:off x="0" y="1340768"/>
            <a:ext cx="9144000" cy="5517232"/>
          </a:xfrm>
          <a:prstGeom prst="rect">
            <a:avLst/>
          </a:prstGeom>
          <a:solidFill>
            <a:schemeClr val="bg1"/>
          </a:solidFill>
        </p:spPr>
      </p:pic>
      <p:sp>
        <p:nvSpPr>
          <p:cNvPr id="7" name="Rectangle 1"/>
          <p:cNvSpPr>
            <a:spLocks noChangeArrowheads="1"/>
          </p:cNvSpPr>
          <p:nvPr/>
        </p:nvSpPr>
        <p:spPr bwMode="auto">
          <a:xfrm>
            <a:off x="5132416" y="1484784"/>
            <a:ext cx="3743332"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ar-EG" sz="3200" b="1" dirty="0" smtClean="0"/>
              <a:t>ب. العفو من كريم الأخلاق.</a:t>
            </a:r>
            <a:endParaRPr lang="en-US" sz="3200" dirty="0"/>
          </a:p>
        </p:txBody>
      </p:sp>
      <p:sp>
        <p:nvSpPr>
          <p:cNvPr id="8" name="Rectangle 2"/>
          <p:cNvSpPr>
            <a:spLocks noChangeArrowheads="1"/>
          </p:cNvSpPr>
          <p:nvPr/>
        </p:nvSpPr>
        <p:spPr bwMode="auto">
          <a:xfrm>
            <a:off x="-16055" y="2060848"/>
            <a:ext cx="9054081"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ar-EG" sz="3200" b="1" dirty="0" smtClean="0">
                <a:solidFill>
                  <a:srgbClr val="0000CC"/>
                </a:solidFill>
              </a:rPr>
              <a:t>العفو: </a:t>
            </a:r>
            <a:r>
              <a:rPr lang="ar-EG" sz="3200" dirty="0" smtClean="0"/>
              <a:t>.....................................................................</a:t>
            </a:r>
            <a:endParaRPr lang="en-US" sz="3200" dirty="0"/>
          </a:p>
        </p:txBody>
      </p:sp>
      <p:sp>
        <p:nvSpPr>
          <p:cNvPr id="9" name="Rectangle 3"/>
          <p:cNvSpPr>
            <a:spLocks noChangeArrowheads="1"/>
          </p:cNvSpPr>
          <p:nvPr/>
        </p:nvSpPr>
        <p:spPr bwMode="auto">
          <a:xfrm>
            <a:off x="6926932" y="3060249"/>
            <a:ext cx="2151551"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ar-EG" sz="3200" b="1" dirty="0" smtClean="0">
                <a:solidFill>
                  <a:srgbClr val="0000CC"/>
                </a:solidFill>
              </a:rPr>
              <a:t>من: </a:t>
            </a:r>
            <a:r>
              <a:rPr lang="ar-EG" sz="3200" b="1" dirty="0" smtClean="0"/>
              <a:t>حرف جر.</a:t>
            </a:r>
            <a:endParaRPr lang="en-US" sz="3200" dirty="0"/>
          </a:p>
        </p:txBody>
      </p:sp>
      <p:sp>
        <p:nvSpPr>
          <p:cNvPr id="10" name="Rectangle 4"/>
          <p:cNvSpPr>
            <a:spLocks noChangeArrowheads="1"/>
          </p:cNvSpPr>
          <p:nvPr/>
        </p:nvSpPr>
        <p:spPr bwMode="auto">
          <a:xfrm>
            <a:off x="-65723" y="3924345"/>
            <a:ext cx="9079729"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ar-EG" sz="3200" b="1" dirty="0" smtClean="0">
                <a:solidFill>
                  <a:srgbClr val="0000CC"/>
                </a:solidFill>
              </a:rPr>
              <a:t>كريم: </a:t>
            </a:r>
            <a:r>
              <a:rPr lang="ar-EG" sz="3200" dirty="0" smtClean="0"/>
              <a:t>......................................................</a:t>
            </a:r>
            <a:r>
              <a:rPr lang="ar-EG" sz="3200" b="1" dirty="0" smtClean="0"/>
              <a:t> وهو مضاف.</a:t>
            </a:r>
            <a:endParaRPr lang="en-US" sz="3200" dirty="0"/>
          </a:p>
        </p:txBody>
      </p:sp>
      <p:sp>
        <p:nvSpPr>
          <p:cNvPr id="11" name="Rectangle 5"/>
          <p:cNvSpPr>
            <a:spLocks noChangeArrowheads="1"/>
          </p:cNvSpPr>
          <p:nvPr/>
        </p:nvSpPr>
        <p:spPr bwMode="auto">
          <a:xfrm>
            <a:off x="0" y="4869160"/>
            <a:ext cx="903649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ar-EG" sz="3200" b="1" dirty="0" smtClean="0">
                <a:solidFill>
                  <a:srgbClr val="0000CC"/>
                </a:solidFill>
              </a:rPr>
              <a:t>الأخلاق: </a:t>
            </a:r>
            <a:r>
              <a:rPr lang="ar-EG" sz="3200" dirty="0" smtClean="0"/>
              <a:t>..................................................... </a:t>
            </a:r>
            <a:r>
              <a:rPr lang="ar-EG" sz="3200" b="1" dirty="0" smtClean="0"/>
              <a:t>وشبه الجملة (من كريم الأخلاق) في محل </a:t>
            </a:r>
            <a:r>
              <a:rPr lang="ar-EG" sz="3200" dirty="0" smtClean="0"/>
              <a:t>........................................................................</a:t>
            </a:r>
            <a:endParaRPr lang="en-US" sz="3200" dirty="0"/>
          </a:p>
        </p:txBody>
      </p:sp>
      <p:sp>
        <p:nvSpPr>
          <p:cNvPr id="13" name="مربع نص 12"/>
          <p:cNvSpPr txBox="1"/>
          <p:nvPr/>
        </p:nvSpPr>
        <p:spPr>
          <a:xfrm>
            <a:off x="467544" y="1988840"/>
            <a:ext cx="7344816" cy="584775"/>
          </a:xfrm>
          <a:prstGeom prst="rect">
            <a:avLst/>
          </a:prstGeom>
          <a:noFill/>
        </p:spPr>
        <p:txBody>
          <a:bodyPr wrap="square" rtlCol="1">
            <a:spAutoFit/>
          </a:bodyPr>
          <a:lstStyle/>
          <a:p>
            <a:r>
              <a:rPr lang="ar-EG" sz="3200" b="1" dirty="0" smtClean="0">
                <a:solidFill>
                  <a:srgbClr val="FF0000"/>
                </a:solidFill>
              </a:rPr>
              <a:t>متبدأ</a:t>
            </a:r>
            <a:r>
              <a:rPr lang="ar-EG" sz="3200" b="1" dirty="0" smtClean="0">
                <a:solidFill>
                  <a:srgbClr val="FF0000"/>
                </a:solidFill>
              </a:rPr>
              <a:t> مرفوع وعلامة رفعه الضمة الظاهرة على آخره</a:t>
            </a:r>
            <a:endParaRPr lang="ar-SA" sz="3200" b="1" dirty="0">
              <a:solidFill>
                <a:srgbClr val="FF0000"/>
              </a:solidFill>
            </a:endParaRPr>
          </a:p>
        </p:txBody>
      </p:sp>
      <p:sp>
        <p:nvSpPr>
          <p:cNvPr id="14" name="مربع نص 13"/>
          <p:cNvSpPr txBox="1"/>
          <p:nvPr/>
        </p:nvSpPr>
        <p:spPr>
          <a:xfrm>
            <a:off x="1763688" y="3861048"/>
            <a:ext cx="6264696" cy="1077218"/>
          </a:xfrm>
          <a:prstGeom prst="rect">
            <a:avLst/>
          </a:prstGeom>
          <a:noFill/>
        </p:spPr>
        <p:txBody>
          <a:bodyPr wrap="square" rtlCol="1">
            <a:spAutoFit/>
          </a:bodyPr>
          <a:lstStyle/>
          <a:p>
            <a:r>
              <a:rPr lang="ar-EG" sz="3200" b="1" dirty="0" smtClean="0">
                <a:solidFill>
                  <a:srgbClr val="FF0000"/>
                </a:solidFill>
              </a:rPr>
              <a:t>اسم مجرور بمن وعلامة جره الكسرة الظاهرة على آخره</a:t>
            </a:r>
            <a:endParaRPr lang="ar-SA" sz="3200" b="1" dirty="0">
              <a:solidFill>
                <a:srgbClr val="FF0000"/>
              </a:solidFill>
            </a:endParaRPr>
          </a:p>
        </p:txBody>
      </p:sp>
      <p:sp>
        <p:nvSpPr>
          <p:cNvPr id="15" name="مربع نص 14"/>
          <p:cNvSpPr txBox="1"/>
          <p:nvPr/>
        </p:nvSpPr>
        <p:spPr>
          <a:xfrm>
            <a:off x="1763688" y="4797152"/>
            <a:ext cx="5904656" cy="584775"/>
          </a:xfrm>
          <a:prstGeom prst="rect">
            <a:avLst/>
          </a:prstGeom>
          <a:noFill/>
        </p:spPr>
        <p:txBody>
          <a:bodyPr wrap="square" rtlCol="1">
            <a:spAutoFit/>
          </a:bodyPr>
          <a:lstStyle/>
          <a:p>
            <a:r>
              <a:rPr lang="ar-EG" sz="3200" b="1" dirty="0" smtClean="0">
                <a:solidFill>
                  <a:srgbClr val="FF0000"/>
                </a:solidFill>
              </a:rPr>
              <a:t>مضاف </a:t>
            </a:r>
            <a:r>
              <a:rPr lang="ar-EG" sz="3200" b="1" dirty="0" smtClean="0">
                <a:solidFill>
                  <a:srgbClr val="FF0000"/>
                </a:solidFill>
              </a:rPr>
              <a:t>إلبه</a:t>
            </a:r>
            <a:r>
              <a:rPr lang="ar-EG" sz="3200" b="1" dirty="0" smtClean="0">
                <a:solidFill>
                  <a:srgbClr val="FF0000"/>
                </a:solidFill>
              </a:rPr>
              <a:t> مجرور وعلامة جره الكسرة</a:t>
            </a:r>
            <a:endParaRPr lang="ar-SA" sz="3200" b="1" dirty="0">
              <a:solidFill>
                <a:srgbClr val="FF0000"/>
              </a:solidFill>
            </a:endParaRPr>
          </a:p>
        </p:txBody>
      </p:sp>
      <p:sp>
        <p:nvSpPr>
          <p:cNvPr id="16" name="مربع نص 15"/>
          <p:cNvSpPr txBox="1"/>
          <p:nvPr/>
        </p:nvSpPr>
        <p:spPr>
          <a:xfrm>
            <a:off x="827584" y="5805264"/>
            <a:ext cx="3456384" cy="584775"/>
          </a:xfrm>
          <a:prstGeom prst="rect">
            <a:avLst/>
          </a:prstGeom>
          <a:noFill/>
        </p:spPr>
        <p:txBody>
          <a:bodyPr wrap="square" rtlCol="1">
            <a:spAutoFit/>
          </a:bodyPr>
          <a:lstStyle/>
          <a:p>
            <a:r>
              <a:rPr lang="ar-EG" sz="3200" b="1" dirty="0" smtClean="0">
                <a:solidFill>
                  <a:srgbClr val="FF0000"/>
                </a:solidFill>
              </a:rPr>
              <a:t>رفع خبر المبتدأ ( العفو)</a:t>
            </a:r>
            <a:endParaRPr lang="ar-SA" sz="3200" b="1" dirty="0">
              <a:solidFill>
                <a:srgbClr val="FF0000"/>
              </a:solidFill>
            </a:endParaRPr>
          </a:p>
        </p:txBody>
      </p:sp>
    </p:spTree>
  </p:cSld>
  <p:clrMapOvr>
    <a:masterClrMapping/>
  </p:clrMapOvr>
  <p:transition>
    <p:wipe/>
    <p:sndAc>
      <p:stSnd>
        <p:snd r:embed="rId2" name="BONGO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1069 - sonar ping distortion.wav"/>
                                        </p:tgtEl>
                                      </p:cMediaNode>
                                    </p:audio>
                                  </p:sub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1069 - sonar ping distortion.wav"/>
                                        </p:tgtEl>
                                      </p:cMediaNode>
                                    </p:audio>
                                  </p:sub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1069 - sonar ping distortion.wav"/>
                                        </p:tgtEl>
                                      </p:cMediaNode>
                                    </p:audio>
                                  </p:sub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145">
                                          <p:stCondLst>
                                            <p:cond delay="0"/>
                                          </p:stCondLst>
                                        </p:cTn>
                                        <p:tgtEl>
                                          <p:spTgt spid="13"/>
                                        </p:tgtEl>
                                      </p:cBhvr>
                                    </p:animEffect>
                                    <p:anim calcmode="lin" valueType="num">
                                      <p:cBhvr>
                                        <p:cTn id="27" dur="456"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8" dur="166"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9" dur="166" tmFilter="0, 0; 0.125,0.2665; 0.25,0.4; 0.375,0.465; 0.5,0.5;  0.625,0.535; 0.75,0.6; 0.875,0.7335; 1,1">
                                          <p:stCondLst>
                                            <p:cond delay="166"/>
                                          </p:stCondLst>
                                        </p:cTn>
                                        <p:tgtEl>
                                          <p:spTgt spid="13"/>
                                        </p:tgtEl>
                                        <p:attrNameLst>
                                          <p:attrName>ppt_y</p:attrName>
                                        </p:attrNameLst>
                                      </p:cBhvr>
                                      <p:tavLst>
                                        <p:tav tm="0" fmla="#ppt_y-sin(pi*$)/9">
                                          <p:val>
                                            <p:fltVal val="0"/>
                                          </p:val>
                                        </p:tav>
                                        <p:tav tm="100000">
                                          <p:val>
                                            <p:fltVal val="1"/>
                                          </p:val>
                                        </p:tav>
                                      </p:tavLst>
                                    </p:anim>
                                    <p:anim calcmode="lin" valueType="num">
                                      <p:cBhvr>
                                        <p:cTn id="30" dur="83" tmFilter="0, 0; 0.125,0.2665; 0.25,0.4; 0.375,0.465; 0.5,0.5;  0.625,0.535; 0.75,0.6; 0.875,0.7335; 1,1">
                                          <p:stCondLst>
                                            <p:cond delay="331"/>
                                          </p:stCondLst>
                                        </p:cTn>
                                        <p:tgtEl>
                                          <p:spTgt spid="13"/>
                                        </p:tgtEl>
                                        <p:attrNameLst>
                                          <p:attrName>ppt_y</p:attrName>
                                        </p:attrNameLst>
                                      </p:cBhvr>
                                      <p:tavLst>
                                        <p:tav tm="0" fmla="#ppt_y-sin(pi*$)/27">
                                          <p:val>
                                            <p:fltVal val="0"/>
                                          </p:val>
                                        </p:tav>
                                        <p:tav tm="100000">
                                          <p:val>
                                            <p:fltVal val="1"/>
                                          </p:val>
                                        </p:tav>
                                      </p:tavLst>
                                    </p:anim>
                                    <p:anim calcmode="lin" valueType="num">
                                      <p:cBhvr>
                                        <p:cTn id="31" dur="41" tmFilter="0, 0; 0.125,0.2665; 0.25,0.4; 0.375,0.465; 0.5,0.5;  0.625,0.535; 0.75,0.6; 0.875,0.7335; 1,1">
                                          <p:stCondLst>
                                            <p:cond delay="414"/>
                                          </p:stCondLst>
                                        </p:cTn>
                                        <p:tgtEl>
                                          <p:spTgt spid="13"/>
                                        </p:tgtEl>
                                        <p:attrNameLst>
                                          <p:attrName>ppt_y</p:attrName>
                                        </p:attrNameLst>
                                      </p:cBhvr>
                                      <p:tavLst>
                                        <p:tav tm="0" fmla="#ppt_y-sin(pi*$)/81">
                                          <p:val>
                                            <p:fltVal val="0"/>
                                          </p:val>
                                        </p:tav>
                                        <p:tav tm="100000">
                                          <p:val>
                                            <p:fltVal val="1"/>
                                          </p:val>
                                        </p:tav>
                                      </p:tavLst>
                                    </p:anim>
                                    <p:animScale>
                                      <p:cBhvr>
                                        <p:cTn id="32" dur="7">
                                          <p:stCondLst>
                                            <p:cond delay="163"/>
                                          </p:stCondLst>
                                        </p:cTn>
                                        <p:tgtEl>
                                          <p:spTgt spid="13"/>
                                        </p:tgtEl>
                                      </p:cBhvr>
                                      <p:to x="100000" y="60000"/>
                                    </p:animScale>
                                    <p:animScale>
                                      <p:cBhvr>
                                        <p:cTn id="33" dur="42" decel="50000">
                                          <p:stCondLst>
                                            <p:cond delay="169"/>
                                          </p:stCondLst>
                                        </p:cTn>
                                        <p:tgtEl>
                                          <p:spTgt spid="13"/>
                                        </p:tgtEl>
                                      </p:cBhvr>
                                      <p:to x="100000" y="100000"/>
                                    </p:animScale>
                                    <p:animScale>
                                      <p:cBhvr>
                                        <p:cTn id="34" dur="7">
                                          <p:stCondLst>
                                            <p:cond delay="328"/>
                                          </p:stCondLst>
                                        </p:cTn>
                                        <p:tgtEl>
                                          <p:spTgt spid="13"/>
                                        </p:tgtEl>
                                      </p:cBhvr>
                                      <p:to x="100000" y="80000"/>
                                    </p:animScale>
                                    <p:animScale>
                                      <p:cBhvr>
                                        <p:cTn id="35" dur="42" decel="50000">
                                          <p:stCondLst>
                                            <p:cond delay="335"/>
                                          </p:stCondLst>
                                        </p:cTn>
                                        <p:tgtEl>
                                          <p:spTgt spid="13"/>
                                        </p:tgtEl>
                                      </p:cBhvr>
                                      <p:to x="100000" y="100000"/>
                                    </p:animScale>
                                    <p:animScale>
                                      <p:cBhvr>
                                        <p:cTn id="36" dur="7">
                                          <p:stCondLst>
                                            <p:cond delay="411"/>
                                          </p:stCondLst>
                                        </p:cTn>
                                        <p:tgtEl>
                                          <p:spTgt spid="13"/>
                                        </p:tgtEl>
                                      </p:cBhvr>
                                      <p:to x="100000" y="90000"/>
                                    </p:animScale>
                                    <p:animScale>
                                      <p:cBhvr>
                                        <p:cTn id="37" dur="42" decel="50000">
                                          <p:stCondLst>
                                            <p:cond delay="417"/>
                                          </p:stCondLst>
                                        </p:cTn>
                                        <p:tgtEl>
                                          <p:spTgt spid="13"/>
                                        </p:tgtEl>
                                      </p:cBhvr>
                                      <p:to x="100000" y="100000"/>
                                    </p:animScale>
                                    <p:animScale>
                                      <p:cBhvr>
                                        <p:cTn id="38" dur="7">
                                          <p:stCondLst>
                                            <p:cond delay="452"/>
                                          </p:stCondLst>
                                        </p:cTn>
                                        <p:tgtEl>
                                          <p:spTgt spid="13"/>
                                        </p:tgtEl>
                                      </p:cBhvr>
                                      <p:to x="100000" y="95000"/>
                                    </p:animScale>
                                    <p:animScale>
                                      <p:cBhvr>
                                        <p:cTn id="39" dur="42" decel="50000">
                                          <p:stCondLst>
                                            <p:cond delay="459"/>
                                          </p:stCondLst>
                                        </p:cTn>
                                        <p:tgtEl>
                                          <p:spTgt spid="13"/>
                                        </p:tgtEl>
                                      </p:cBhvr>
                                      <p:to x="100000" y="100000"/>
                                    </p:animScale>
                                  </p:childTnLst>
                                  <p:subTnLst>
                                    <p:audio>
                                      <p:cMediaNode>
                                        <p:cTn display="0" masterRel="sameClick">
                                          <p:stCondLst>
                                            <p:cond evt="begin" delay="0">
                                              <p:tn val="24"/>
                                            </p:cond>
                                          </p:stCondLst>
                                          <p:endCondLst>
                                            <p:cond evt="onStopAudio" delay="0">
                                              <p:tgtEl>
                                                <p:sldTgt/>
                                              </p:tgtEl>
                                            </p:cond>
                                          </p:endCondLst>
                                        </p:cTn>
                                        <p:tgtEl>
                                          <p:sndTgt r:embed="rId4" name="1013 - sha-wapp.wav"/>
                                        </p:tgtEl>
                                      </p:cMediaNode>
                                    </p:audio>
                                  </p:sub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anim calcmode="lin" valueType="num">
                                      <p:cBhvr>
                                        <p:cTn id="45" dur="500" fill="hold"/>
                                        <p:tgtEl>
                                          <p:spTgt spid="9"/>
                                        </p:tgtEl>
                                        <p:attrNameLst>
                                          <p:attrName>ppt_x</p:attrName>
                                        </p:attrNameLst>
                                      </p:cBhvr>
                                      <p:tavLst>
                                        <p:tav tm="0">
                                          <p:val>
                                            <p:strVal val="#ppt_x"/>
                                          </p:val>
                                        </p:tav>
                                        <p:tav tm="100000">
                                          <p:val>
                                            <p:strVal val="#ppt_x"/>
                                          </p:val>
                                        </p:tav>
                                      </p:tavLst>
                                    </p:anim>
                                    <p:anim calcmode="lin" valueType="num">
                                      <p:cBhvr>
                                        <p:cTn id="46" dur="500" fill="hold"/>
                                        <p:tgtEl>
                                          <p:spTgt spid="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3" name="1069 - sonar ping distortion.wav"/>
                                        </p:tgtEl>
                                      </p:cMediaNode>
                                    </p:audio>
                                  </p:sub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strVal val="#ppt_x"/>
                                          </p:val>
                                        </p:tav>
                                        <p:tav tm="100000">
                                          <p:val>
                                            <p:strVal val="#ppt_x"/>
                                          </p:val>
                                        </p:tav>
                                      </p:tavLst>
                                    </p:anim>
                                    <p:anim calcmode="lin" valueType="num">
                                      <p:cBhvr>
                                        <p:cTn id="53" dur="500" fill="hold"/>
                                        <p:tgtEl>
                                          <p:spTgt spid="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3" name="1069 - sonar ping distortion.wav"/>
                                        </p:tgtEl>
                                      </p:cMediaNode>
                                    </p:audio>
                                  </p:subTnLst>
                                </p:cTn>
                              </p:par>
                            </p:childTnLst>
                          </p:cTn>
                        </p:par>
                      </p:childTnLst>
                    </p:cTn>
                  </p:par>
                  <p:par>
                    <p:cTn id="54" fill="hold">
                      <p:stCondLst>
                        <p:cond delay="indefinite"/>
                      </p:stCondLst>
                      <p:childTnLst>
                        <p:par>
                          <p:cTn id="55" fill="hold">
                            <p:stCondLst>
                              <p:cond delay="0"/>
                            </p:stCondLst>
                            <p:childTnLst>
                              <p:par>
                                <p:cTn id="56" presetID="26"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down)">
                                      <p:cBhvr>
                                        <p:cTn id="58" dur="145">
                                          <p:stCondLst>
                                            <p:cond delay="0"/>
                                          </p:stCondLst>
                                        </p:cTn>
                                        <p:tgtEl>
                                          <p:spTgt spid="14"/>
                                        </p:tgtEl>
                                      </p:cBhvr>
                                    </p:animEffect>
                                    <p:anim calcmode="lin" valueType="num">
                                      <p:cBhvr>
                                        <p:cTn id="59" dur="456"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60" dur="166"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1" dur="166" tmFilter="0, 0; 0.125,0.2665; 0.25,0.4; 0.375,0.465; 0.5,0.5;  0.625,0.535; 0.75,0.6; 0.875,0.7335; 1,1">
                                          <p:stCondLst>
                                            <p:cond delay="166"/>
                                          </p:stCondLst>
                                        </p:cTn>
                                        <p:tgtEl>
                                          <p:spTgt spid="14"/>
                                        </p:tgtEl>
                                        <p:attrNameLst>
                                          <p:attrName>ppt_y</p:attrName>
                                        </p:attrNameLst>
                                      </p:cBhvr>
                                      <p:tavLst>
                                        <p:tav tm="0" fmla="#ppt_y-sin(pi*$)/9">
                                          <p:val>
                                            <p:fltVal val="0"/>
                                          </p:val>
                                        </p:tav>
                                        <p:tav tm="100000">
                                          <p:val>
                                            <p:fltVal val="1"/>
                                          </p:val>
                                        </p:tav>
                                      </p:tavLst>
                                    </p:anim>
                                    <p:anim calcmode="lin" valueType="num">
                                      <p:cBhvr>
                                        <p:cTn id="62" dur="83" tmFilter="0, 0; 0.125,0.2665; 0.25,0.4; 0.375,0.465; 0.5,0.5;  0.625,0.535; 0.75,0.6; 0.875,0.7335; 1,1">
                                          <p:stCondLst>
                                            <p:cond delay="331"/>
                                          </p:stCondLst>
                                        </p:cTn>
                                        <p:tgtEl>
                                          <p:spTgt spid="14"/>
                                        </p:tgtEl>
                                        <p:attrNameLst>
                                          <p:attrName>ppt_y</p:attrName>
                                        </p:attrNameLst>
                                      </p:cBhvr>
                                      <p:tavLst>
                                        <p:tav tm="0" fmla="#ppt_y-sin(pi*$)/27">
                                          <p:val>
                                            <p:fltVal val="0"/>
                                          </p:val>
                                        </p:tav>
                                        <p:tav tm="100000">
                                          <p:val>
                                            <p:fltVal val="1"/>
                                          </p:val>
                                        </p:tav>
                                      </p:tavLst>
                                    </p:anim>
                                    <p:anim calcmode="lin" valueType="num">
                                      <p:cBhvr>
                                        <p:cTn id="63" dur="41" tmFilter="0, 0; 0.125,0.2665; 0.25,0.4; 0.375,0.465; 0.5,0.5;  0.625,0.535; 0.75,0.6; 0.875,0.7335; 1,1">
                                          <p:stCondLst>
                                            <p:cond delay="414"/>
                                          </p:stCondLst>
                                        </p:cTn>
                                        <p:tgtEl>
                                          <p:spTgt spid="14"/>
                                        </p:tgtEl>
                                        <p:attrNameLst>
                                          <p:attrName>ppt_y</p:attrName>
                                        </p:attrNameLst>
                                      </p:cBhvr>
                                      <p:tavLst>
                                        <p:tav tm="0" fmla="#ppt_y-sin(pi*$)/81">
                                          <p:val>
                                            <p:fltVal val="0"/>
                                          </p:val>
                                        </p:tav>
                                        <p:tav tm="100000">
                                          <p:val>
                                            <p:fltVal val="1"/>
                                          </p:val>
                                        </p:tav>
                                      </p:tavLst>
                                    </p:anim>
                                    <p:animScale>
                                      <p:cBhvr>
                                        <p:cTn id="64" dur="7">
                                          <p:stCondLst>
                                            <p:cond delay="163"/>
                                          </p:stCondLst>
                                        </p:cTn>
                                        <p:tgtEl>
                                          <p:spTgt spid="14"/>
                                        </p:tgtEl>
                                      </p:cBhvr>
                                      <p:to x="100000" y="60000"/>
                                    </p:animScale>
                                    <p:animScale>
                                      <p:cBhvr>
                                        <p:cTn id="65" dur="42" decel="50000">
                                          <p:stCondLst>
                                            <p:cond delay="169"/>
                                          </p:stCondLst>
                                        </p:cTn>
                                        <p:tgtEl>
                                          <p:spTgt spid="14"/>
                                        </p:tgtEl>
                                      </p:cBhvr>
                                      <p:to x="100000" y="100000"/>
                                    </p:animScale>
                                    <p:animScale>
                                      <p:cBhvr>
                                        <p:cTn id="66" dur="7">
                                          <p:stCondLst>
                                            <p:cond delay="328"/>
                                          </p:stCondLst>
                                        </p:cTn>
                                        <p:tgtEl>
                                          <p:spTgt spid="14"/>
                                        </p:tgtEl>
                                      </p:cBhvr>
                                      <p:to x="100000" y="80000"/>
                                    </p:animScale>
                                    <p:animScale>
                                      <p:cBhvr>
                                        <p:cTn id="67" dur="42" decel="50000">
                                          <p:stCondLst>
                                            <p:cond delay="335"/>
                                          </p:stCondLst>
                                        </p:cTn>
                                        <p:tgtEl>
                                          <p:spTgt spid="14"/>
                                        </p:tgtEl>
                                      </p:cBhvr>
                                      <p:to x="100000" y="100000"/>
                                    </p:animScale>
                                    <p:animScale>
                                      <p:cBhvr>
                                        <p:cTn id="68" dur="7">
                                          <p:stCondLst>
                                            <p:cond delay="411"/>
                                          </p:stCondLst>
                                        </p:cTn>
                                        <p:tgtEl>
                                          <p:spTgt spid="14"/>
                                        </p:tgtEl>
                                      </p:cBhvr>
                                      <p:to x="100000" y="90000"/>
                                    </p:animScale>
                                    <p:animScale>
                                      <p:cBhvr>
                                        <p:cTn id="69" dur="42" decel="50000">
                                          <p:stCondLst>
                                            <p:cond delay="417"/>
                                          </p:stCondLst>
                                        </p:cTn>
                                        <p:tgtEl>
                                          <p:spTgt spid="14"/>
                                        </p:tgtEl>
                                      </p:cBhvr>
                                      <p:to x="100000" y="100000"/>
                                    </p:animScale>
                                    <p:animScale>
                                      <p:cBhvr>
                                        <p:cTn id="70" dur="7">
                                          <p:stCondLst>
                                            <p:cond delay="452"/>
                                          </p:stCondLst>
                                        </p:cTn>
                                        <p:tgtEl>
                                          <p:spTgt spid="14"/>
                                        </p:tgtEl>
                                      </p:cBhvr>
                                      <p:to x="100000" y="95000"/>
                                    </p:animScale>
                                    <p:animScale>
                                      <p:cBhvr>
                                        <p:cTn id="71" dur="42" decel="50000">
                                          <p:stCondLst>
                                            <p:cond delay="459"/>
                                          </p:stCondLst>
                                        </p:cTn>
                                        <p:tgtEl>
                                          <p:spTgt spid="14"/>
                                        </p:tgtEl>
                                      </p:cBhvr>
                                      <p:to x="100000" y="100000"/>
                                    </p:animScale>
                                  </p:childTnLst>
                                  <p:subTnLst>
                                    <p:audio>
                                      <p:cMediaNode>
                                        <p:cTn display="0" masterRel="sameClick">
                                          <p:stCondLst>
                                            <p:cond evt="begin" delay="0">
                                              <p:tn val="56"/>
                                            </p:cond>
                                          </p:stCondLst>
                                          <p:endCondLst>
                                            <p:cond evt="onStopAudio" delay="0">
                                              <p:tgtEl>
                                                <p:sldTgt/>
                                              </p:tgtEl>
                                            </p:cond>
                                          </p:endCondLst>
                                        </p:cTn>
                                        <p:tgtEl>
                                          <p:sndTgt r:embed="rId4" name="1013 - sha-wapp.wav"/>
                                        </p:tgtEl>
                                      </p:cMediaNode>
                                    </p:audio>
                                  </p:subTnLst>
                                </p:cTn>
                              </p:par>
                            </p:childTnLst>
                          </p:cTn>
                        </p:par>
                      </p:childTnLst>
                    </p:cTn>
                  </p:par>
                  <p:par>
                    <p:cTn id="72" fill="hold">
                      <p:stCondLst>
                        <p:cond delay="indefinite"/>
                      </p:stCondLst>
                      <p:childTnLst>
                        <p:par>
                          <p:cTn id="73" fill="hold">
                            <p:stCondLst>
                              <p:cond delay="0"/>
                            </p:stCondLst>
                            <p:childTnLst>
                              <p:par>
                                <p:cTn id="74" presetID="47" presetClass="entr" presetSubtype="0" fill="hold" grpId="0"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fade">
                                      <p:cBhvr>
                                        <p:cTn id="76" dur="500"/>
                                        <p:tgtEl>
                                          <p:spTgt spid="11"/>
                                        </p:tgtEl>
                                      </p:cBhvr>
                                    </p:animEffect>
                                    <p:anim calcmode="lin" valueType="num">
                                      <p:cBhvr>
                                        <p:cTn id="77" dur="500" fill="hold"/>
                                        <p:tgtEl>
                                          <p:spTgt spid="11"/>
                                        </p:tgtEl>
                                        <p:attrNameLst>
                                          <p:attrName>ppt_x</p:attrName>
                                        </p:attrNameLst>
                                      </p:cBhvr>
                                      <p:tavLst>
                                        <p:tav tm="0">
                                          <p:val>
                                            <p:strVal val="#ppt_x"/>
                                          </p:val>
                                        </p:tav>
                                        <p:tav tm="100000">
                                          <p:val>
                                            <p:strVal val="#ppt_x"/>
                                          </p:val>
                                        </p:tav>
                                      </p:tavLst>
                                    </p:anim>
                                    <p:anim calcmode="lin" valueType="num">
                                      <p:cBhvr>
                                        <p:cTn id="78" dur="500" fill="hold"/>
                                        <p:tgtEl>
                                          <p:spTgt spid="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3" name="1069 - sonar ping distortion.wav"/>
                                        </p:tgtEl>
                                      </p:cMediaNode>
                                    </p:audio>
                                  </p:subTnLst>
                                </p:cTn>
                              </p:par>
                            </p:childTnLst>
                          </p:cTn>
                        </p:par>
                      </p:childTnLst>
                    </p:cTn>
                  </p:par>
                  <p:par>
                    <p:cTn id="79" fill="hold">
                      <p:stCondLst>
                        <p:cond delay="indefinite"/>
                      </p:stCondLst>
                      <p:childTnLst>
                        <p:par>
                          <p:cTn id="80" fill="hold">
                            <p:stCondLst>
                              <p:cond delay="0"/>
                            </p:stCondLst>
                            <p:childTnLst>
                              <p:par>
                                <p:cTn id="81" presetID="26" presetClass="entr" presetSubtype="0" fill="hold" grpId="0" nodeType="click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down)">
                                      <p:cBhvr>
                                        <p:cTn id="83" dur="145">
                                          <p:stCondLst>
                                            <p:cond delay="0"/>
                                          </p:stCondLst>
                                        </p:cTn>
                                        <p:tgtEl>
                                          <p:spTgt spid="15"/>
                                        </p:tgtEl>
                                      </p:cBhvr>
                                    </p:animEffect>
                                    <p:anim calcmode="lin" valueType="num">
                                      <p:cBhvr>
                                        <p:cTn id="84" dur="456"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85" dur="166"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86" dur="166" tmFilter="0, 0; 0.125,0.2665; 0.25,0.4; 0.375,0.465; 0.5,0.5;  0.625,0.535; 0.75,0.6; 0.875,0.7335; 1,1">
                                          <p:stCondLst>
                                            <p:cond delay="166"/>
                                          </p:stCondLst>
                                        </p:cTn>
                                        <p:tgtEl>
                                          <p:spTgt spid="15"/>
                                        </p:tgtEl>
                                        <p:attrNameLst>
                                          <p:attrName>ppt_y</p:attrName>
                                        </p:attrNameLst>
                                      </p:cBhvr>
                                      <p:tavLst>
                                        <p:tav tm="0" fmla="#ppt_y-sin(pi*$)/9">
                                          <p:val>
                                            <p:fltVal val="0"/>
                                          </p:val>
                                        </p:tav>
                                        <p:tav tm="100000">
                                          <p:val>
                                            <p:fltVal val="1"/>
                                          </p:val>
                                        </p:tav>
                                      </p:tavLst>
                                    </p:anim>
                                    <p:anim calcmode="lin" valueType="num">
                                      <p:cBhvr>
                                        <p:cTn id="87" dur="83" tmFilter="0, 0; 0.125,0.2665; 0.25,0.4; 0.375,0.465; 0.5,0.5;  0.625,0.535; 0.75,0.6; 0.875,0.7335; 1,1">
                                          <p:stCondLst>
                                            <p:cond delay="331"/>
                                          </p:stCondLst>
                                        </p:cTn>
                                        <p:tgtEl>
                                          <p:spTgt spid="15"/>
                                        </p:tgtEl>
                                        <p:attrNameLst>
                                          <p:attrName>ppt_y</p:attrName>
                                        </p:attrNameLst>
                                      </p:cBhvr>
                                      <p:tavLst>
                                        <p:tav tm="0" fmla="#ppt_y-sin(pi*$)/27">
                                          <p:val>
                                            <p:fltVal val="0"/>
                                          </p:val>
                                        </p:tav>
                                        <p:tav tm="100000">
                                          <p:val>
                                            <p:fltVal val="1"/>
                                          </p:val>
                                        </p:tav>
                                      </p:tavLst>
                                    </p:anim>
                                    <p:anim calcmode="lin" valueType="num">
                                      <p:cBhvr>
                                        <p:cTn id="88" dur="41" tmFilter="0, 0; 0.125,0.2665; 0.25,0.4; 0.375,0.465; 0.5,0.5;  0.625,0.535; 0.75,0.6; 0.875,0.7335; 1,1">
                                          <p:stCondLst>
                                            <p:cond delay="414"/>
                                          </p:stCondLst>
                                        </p:cTn>
                                        <p:tgtEl>
                                          <p:spTgt spid="15"/>
                                        </p:tgtEl>
                                        <p:attrNameLst>
                                          <p:attrName>ppt_y</p:attrName>
                                        </p:attrNameLst>
                                      </p:cBhvr>
                                      <p:tavLst>
                                        <p:tav tm="0" fmla="#ppt_y-sin(pi*$)/81">
                                          <p:val>
                                            <p:fltVal val="0"/>
                                          </p:val>
                                        </p:tav>
                                        <p:tav tm="100000">
                                          <p:val>
                                            <p:fltVal val="1"/>
                                          </p:val>
                                        </p:tav>
                                      </p:tavLst>
                                    </p:anim>
                                    <p:animScale>
                                      <p:cBhvr>
                                        <p:cTn id="89" dur="7">
                                          <p:stCondLst>
                                            <p:cond delay="163"/>
                                          </p:stCondLst>
                                        </p:cTn>
                                        <p:tgtEl>
                                          <p:spTgt spid="15"/>
                                        </p:tgtEl>
                                      </p:cBhvr>
                                      <p:to x="100000" y="60000"/>
                                    </p:animScale>
                                    <p:animScale>
                                      <p:cBhvr>
                                        <p:cTn id="90" dur="42" decel="50000">
                                          <p:stCondLst>
                                            <p:cond delay="169"/>
                                          </p:stCondLst>
                                        </p:cTn>
                                        <p:tgtEl>
                                          <p:spTgt spid="15"/>
                                        </p:tgtEl>
                                      </p:cBhvr>
                                      <p:to x="100000" y="100000"/>
                                    </p:animScale>
                                    <p:animScale>
                                      <p:cBhvr>
                                        <p:cTn id="91" dur="7">
                                          <p:stCondLst>
                                            <p:cond delay="328"/>
                                          </p:stCondLst>
                                        </p:cTn>
                                        <p:tgtEl>
                                          <p:spTgt spid="15"/>
                                        </p:tgtEl>
                                      </p:cBhvr>
                                      <p:to x="100000" y="80000"/>
                                    </p:animScale>
                                    <p:animScale>
                                      <p:cBhvr>
                                        <p:cTn id="92" dur="42" decel="50000">
                                          <p:stCondLst>
                                            <p:cond delay="335"/>
                                          </p:stCondLst>
                                        </p:cTn>
                                        <p:tgtEl>
                                          <p:spTgt spid="15"/>
                                        </p:tgtEl>
                                      </p:cBhvr>
                                      <p:to x="100000" y="100000"/>
                                    </p:animScale>
                                    <p:animScale>
                                      <p:cBhvr>
                                        <p:cTn id="93" dur="7">
                                          <p:stCondLst>
                                            <p:cond delay="411"/>
                                          </p:stCondLst>
                                        </p:cTn>
                                        <p:tgtEl>
                                          <p:spTgt spid="15"/>
                                        </p:tgtEl>
                                      </p:cBhvr>
                                      <p:to x="100000" y="90000"/>
                                    </p:animScale>
                                    <p:animScale>
                                      <p:cBhvr>
                                        <p:cTn id="94" dur="42" decel="50000">
                                          <p:stCondLst>
                                            <p:cond delay="417"/>
                                          </p:stCondLst>
                                        </p:cTn>
                                        <p:tgtEl>
                                          <p:spTgt spid="15"/>
                                        </p:tgtEl>
                                      </p:cBhvr>
                                      <p:to x="100000" y="100000"/>
                                    </p:animScale>
                                    <p:animScale>
                                      <p:cBhvr>
                                        <p:cTn id="95" dur="7">
                                          <p:stCondLst>
                                            <p:cond delay="452"/>
                                          </p:stCondLst>
                                        </p:cTn>
                                        <p:tgtEl>
                                          <p:spTgt spid="15"/>
                                        </p:tgtEl>
                                      </p:cBhvr>
                                      <p:to x="100000" y="95000"/>
                                    </p:animScale>
                                    <p:animScale>
                                      <p:cBhvr>
                                        <p:cTn id="96" dur="42" decel="50000">
                                          <p:stCondLst>
                                            <p:cond delay="459"/>
                                          </p:stCondLst>
                                        </p:cTn>
                                        <p:tgtEl>
                                          <p:spTgt spid="15"/>
                                        </p:tgtEl>
                                      </p:cBhvr>
                                      <p:to x="100000" y="100000"/>
                                    </p:animScale>
                                  </p:childTnLst>
                                  <p:subTnLst>
                                    <p:audio>
                                      <p:cMediaNode>
                                        <p:cTn display="0" masterRel="sameClick">
                                          <p:stCondLst>
                                            <p:cond evt="begin" delay="0">
                                              <p:tn val="81"/>
                                            </p:cond>
                                          </p:stCondLst>
                                          <p:endCondLst>
                                            <p:cond evt="onStopAudio" delay="0">
                                              <p:tgtEl>
                                                <p:sldTgt/>
                                              </p:tgtEl>
                                            </p:cond>
                                          </p:endCondLst>
                                        </p:cTn>
                                        <p:tgtEl>
                                          <p:sndTgt r:embed="rId4" name="1013 - sha-wapp.wav"/>
                                        </p:tgtEl>
                                      </p:cMediaNode>
                                    </p:audio>
                                  </p:subTnLst>
                                </p:cTn>
                              </p:par>
                            </p:childTnLst>
                          </p:cTn>
                        </p:par>
                      </p:childTnLst>
                    </p:cTn>
                  </p:par>
                  <p:par>
                    <p:cTn id="97" fill="hold">
                      <p:stCondLst>
                        <p:cond delay="indefinite"/>
                      </p:stCondLst>
                      <p:childTnLst>
                        <p:par>
                          <p:cTn id="98" fill="hold">
                            <p:stCondLst>
                              <p:cond delay="0"/>
                            </p:stCondLst>
                            <p:childTnLst>
                              <p:par>
                                <p:cTn id="99" presetID="26" presetClass="entr" presetSubtype="0" fill="hold" grpId="0" nodeType="click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wipe(down)">
                                      <p:cBhvr>
                                        <p:cTn id="101" dur="145">
                                          <p:stCondLst>
                                            <p:cond delay="0"/>
                                          </p:stCondLst>
                                        </p:cTn>
                                        <p:tgtEl>
                                          <p:spTgt spid="16"/>
                                        </p:tgtEl>
                                      </p:cBhvr>
                                    </p:animEffect>
                                    <p:anim calcmode="lin" valueType="num">
                                      <p:cBhvr>
                                        <p:cTn id="102" dur="456"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03" dur="166"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4" dur="166" tmFilter="0, 0; 0.125,0.2665; 0.25,0.4; 0.375,0.465; 0.5,0.5;  0.625,0.535; 0.75,0.6; 0.875,0.7335; 1,1">
                                          <p:stCondLst>
                                            <p:cond delay="166"/>
                                          </p:stCondLst>
                                        </p:cTn>
                                        <p:tgtEl>
                                          <p:spTgt spid="16"/>
                                        </p:tgtEl>
                                        <p:attrNameLst>
                                          <p:attrName>ppt_y</p:attrName>
                                        </p:attrNameLst>
                                      </p:cBhvr>
                                      <p:tavLst>
                                        <p:tav tm="0" fmla="#ppt_y-sin(pi*$)/9">
                                          <p:val>
                                            <p:fltVal val="0"/>
                                          </p:val>
                                        </p:tav>
                                        <p:tav tm="100000">
                                          <p:val>
                                            <p:fltVal val="1"/>
                                          </p:val>
                                        </p:tav>
                                      </p:tavLst>
                                    </p:anim>
                                    <p:anim calcmode="lin" valueType="num">
                                      <p:cBhvr>
                                        <p:cTn id="105" dur="83" tmFilter="0, 0; 0.125,0.2665; 0.25,0.4; 0.375,0.465; 0.5,0.5;  0.625,0.535; 0.75,0.6; 0.875,0.7335; 1,1">
                                          <p:stCondLst>
                                            <p:cond delay="331"/>
                                          </p:stCondLst>
                                        </p:cTn>
                                        <p:tgtEl>
                                          <p:spTgt spid="16"/>
                                        </p:tgtEl>
                                        <p:attrNameLst>
                                          <p:attrName>ppt_y</p:attrName>
                                        </p:attrNameLst>
                                      </p:cBhvr>
                                      <p:tavLst>
                                        <p:tav tm="0" fmla="#ppt_y-sin(pi*$)/27">
                                          <p:val>
                                            <p:fltVal val="0"/>
                                          </p:val>
                                        </p:tav>
                                        <p:tav tm="100000">
                                          <p:val>
                                            <p:fltVal val="1"/>
                                          </p:val>
                                        </p:tav>
                                      </p:tavLst>
                                    </p:anim>
                                    <p:anim calcmode="lin" valueType="num">
                                      <p:cBhvr>
                                        <p:cTn id="106" dur="41" tmFilter="0, 0; 0.125,0.2665; 0.25,0.4; 0.375,0.465; 0.5,0.5;  0.625,0.535; 0.75,0.6; 0.875,0.7335; 1,1">
                                          <p:stCondLst>
                                            <p:cond delay="414"/>
                                          </p:stCondLst>
                                        </p:cTn>
                                        <p:tgtEl>
                                          <p:spTgt spid="16"/>
                                        </p:tgtEl>
                                        <p:attrNameLst>
                                          <p:attrName>ppt_y</p:attrName>
                                        </p:attrNameLst>
                                      </p:cBhvr>
                                      <p:tavLst>
                                        <p:tav tm="0" fmla="#ppt_y-sin(pi*$)/81">
                                          <p:val>
                                            <p:fltVal val="0"/>
                                          </p:val>
                                        </p:tav>
                                        <p:tav tm="100000">
                                          <p:val>
                                            <p:fltVal val="1"/>
                                          </p:val>
                                        </p:tav>
                                      </p:tavLst>
                                    </p:anim>
                                    <p:animScale>
                                      <p:cBhvr>
                                        <p:cTn id="107" dur="7">
                                          <p:stCondLst>
                                            <p:cond delay="163"/>
                                          </p:stCondLst>
                                        </p:cTn>
                                        <p:tgtEl>
                                          <p:spTgt spid="16"/>
                                        </p:tgtEl>
                                      </p:cBhvr>
                                      <p:to x="100000" y="60000"/>
                                    </p:animScale>
                                    <p:animScale>
                                      <p:cBhvr>
                                        <p:cTn id="108" dur="42" decel="50000">
                                          <p:stCondLst>
                                            <p:cond delay="169"/>
                                          </p:stCondLst>
                                        </p:cTn>
                                        <p:tgtEl>
                                          <p:spTgt spid="16"/>
                                        </p:tgtEl>
                                      </p:cBhvr>
                                      <p:to x="100000" y="100000"/>
                                    </p:animScale>
                                    <p:animScale>
                                      <p:cBhvr>
                                        <p:cTn id="109" dur="7">
                                          <p:stCondLst>
                                            <p:cond delay="328"/>
                                          </p:stCondLst>
                                        </p:cTn>
                                        <p:tgtEl>
                                          <p:spTgt spid="16"/>
                                        </p:tgtEl>
                                      </p:cBhvr>
                                      <p:to x="100000" y="80000"/>
                                    </p:animScale>
                                    <p:animScale>
                                      <p:cBhvr>
                                        <p:cTn id="110" dur="42" decel="50000">
                                          <p:stCondLst>
                                            <p:cond delay="335"/>
                                          </p:stCondLst>
                                        </p:cTn>
                                        <p:tgtEl>
                                          <p:spTgt spid="16"/>
                                        </p:tgtEl>
                                      </p:cBhvr>
                                      <p:to x="100000" y="100000"/>
                                    </p:animScale>
                                    <p:animScale>
                                      <p:cBhvr>
                                        <p:cTn id="111" dur="7">
                                          <p:stCondLst>
                                            <p:cond delay="411"/>
                                          </p:stCondLst>
                                        </p:cTn>
                                        <p:tgtEl>
                                          <p:spTgt spid="16"/>
                                        </p:tgtEl>
                                      </p:cBhvr>
                                      <p:to x="100000" y="90000"/>
                                    </p:animScale>
                                    <p:animScale>
                                      <p:cBhvr>
                                        <p:cTn id="112" dur="42" decel="50000">
                                          <p:stCondLst>
                                            <p:cond delay="417"/>
                                          </p:stCondLst>
                                        </p:cTn>
                                        <p:tgtEl>
                                          <p:spTgt spid="16"/>
                                        </p:tgtEl>
                                      </p:cBhvr>
                                      <p:to x="100000" y="100000"/>
                                    </p:animScale>
                                    <p:animScale>
                                      <p:cBhvr>
                                        <p:cTn id="113" dur="7">
                                          <p:stCondLst>
                                            <p:cond delay="452"/>
                                          </p:stCondLst>
                                        </p:cTn>
                                        <p:tgtEl>
                                          <p:spTgt spid="16"/>
                                        </p:tgtEl>
                                      </p:cBhvr>
                                      <p:to x="100000" y="95000"/>
                                    </p:animScale>
                                    <p:animScale>
                                      <p:cBhvr>
                                        <p:cTn id="114" dur="42" decel="50000">
                                          <p:stCondLst>
                                            <p:cond delay="459"/>
                                          </p:stCondLst>
                                        </p:cTn>
                                        <p:tgtEl>
                                          <p:spTgt spid="16"/>
                                        </p:tgtEl>
                                      </p:cBhvr>
                                      <p:to x="100000" y="100000"/>
                                    </p:animScale>
                                  </p:childTnLst>
                                  <p:subTnLst>
                                    <p:audio>
                                      <p:cMediaNode>
                                        <p:cTn display="0" masterRel="sameClick">
                                          <p:stCondLst>
                                            <p:cond evt="begin" delay="0">
                                              <p:tn val="99"/>
                                            </p:cond>
                                          </p:stCondLst>
                                          <p:endCondLst>
                                            <p:cond evt="onStopAudio" delay="0">
                                              <p:tgtEl>
                                                <p:sldTgt/>
                                              </p:tgtEl>
                                            </p:cond>
                                          </p:endCondLst>
                                        </p:cTn>
                                        <p:tgtEl>
                                          <p:sndTgt r:embed="rId4" name="1013 - sha-wap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3" grpId="0"/>
      <p:bldP spid="14" grpId="0"/>
      <p:bldP spid="15"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p:cNvGrpSpPr/>
          <p:nvPr/>
        </p:nvGrpSpPr>
        <p:grpSpPr>
          <a:xfrm>
            <a:off x="179512" y="0"/>
            <a:ext cx="8712968" cy="1268760"/>
            <a:chOff x="179512" y="620688"/>
            <a:chExt cx="8712968" cy="914400"/>
          </a:xfrm>
        </p:grpSpPr>
        <p:sp>
          <p:nvSpPr>
            <p:cNvPr id="3" name="إطار 2"/>
            <p:cNvSpPr/>
            <p:nvPr/>
          </p:nvSpPr>
          <p:spPr>
            <a:xfrm>
              <a:off x="179512" y="620688"/>
              <a:ext cx="8712968" cy="914400"/>
            </a:xfrm>
            <a:prstGeom prst="frame">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4" name="مستطيل مستدير الزوايا 3"/>
            <p:cNvSpPr/>
            <p:nvPr/>
          </p:nvSpPr>
          <p:spPr>
            <a:xfrm>
              <a:off x="395536" y="764704"/>
              <a:ext cx="8280920" cy="648072"/>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5" name="Rectangle 1"/>
          <p:cNvSpPr>
            <a:spLocks noChangeArrowheads="1"/>
          </p:cNvSpPr>
          <p:nvPr/>
        </p:nvSpPr>
        <p:spPr bwMode="auto">
          <a:xfrm>
            <a:off x="539552" y="323945"/>
            <a:ext cx="7978671"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ar-EG" sz="3200" b="1" dirty="0" smtClean="0"/>
              <a:t>9. أكمل الإعراب فيما يلي:</a:t>
            </a:r>
            <a:endParaRPr lang="en-US" sz="3200" dirty="0"/>
          </a:p>
        </p:txBody>
      </p:sp>
      <p:pic>
        <p:nvPicPr>
          <p:cNvPr id="6" name="صورة 5" descr="herseyimm_23.png"/>
          <p:cNvPicPr>
            <a:picLocks noChangeAspect="1"/>
          </p:cNvPicPr>
          <p:nvPr/>
        </p:nvPicPr>
        <p:blipFill>
          <a:blip r:embed="rId5" cstate="print"/>
          <a:stretch>
            <a:fillRect/>
          </a:stretch>
        </p:blipFill>
        <p:spPr>
          <a:xfrm>
            <a:off x="0" y="1340768"/>
            <a:ext cx="9144000" cy="5517232"/>
          </a:xfrm>
          <a:prstGeom prst="rect">
            <a:avLst/>
          </a:prstGeom>
          <a:solidFill>
            <a:schemeClr val="bg1"/>
          </a:solidFill>
        </p:spPr>
      </p:pic>
      <p:sp>
        <p:nvSpPr>
          <p:cNvPr id="7" name="Rectangle 1"/>
          <p:cNvSpPr>
            <a:spLocks noChangeArrowheads="1"/>
          </p:cNvSpPr>
          <p:nvPr/>
        </p:nvSpPr>
        <p:spPr bwMode="auto">
          <a:xfrm>
            <a:off x="5794455" y="1484784"/>
            <a:ext cx="3081293"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ar-EG" sz="3200" b="1" dirty="0" smtClean="0"/>
              <a:t>ج. الحق فوق الجميع.</a:t>
            </a:r>
            <a:endParaRPr lang="en-US" sz="3200" dirty="0"/>
          </a:p>
        </p:txBody>
      </p:sp>
      <p:sp>
        <p:nvSpPr>
          <p:cNvPr id="8" name="Rectangle 2"/>
          <p:cNvSpPr>
            <a:spLocks noChangeArrowheads="1"/>
          </p:cNvSpPr>
          <p:nvPr/>
        </p:nvSpPr>
        <p:spPr bwMode="auto">
          <a:xfrm>
            <a:off x="269280" y="2412177"/>
            <a:ext cx="8768746"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ar-EG" sz="3200" b="1" dirty="0" smtClean="0">
                <a:solidFill>
                  <a:srgbClr val="0000CC"/>
                </a:solidFill>
              </a:rPr>
              <a:t>الحق: </a:t>
            </a:r>
            <a:r>
              <a:rPr lang="ar-EG" sz="3200" b="1" dirty="0" smtClean="0"/>
              <a:t>مبتدأ </a:t>
            </a:r>
            <a:r>
              <a:rPr lang="ar-EG" sz="3200" dirty="0" smtClean="0"/>
              <a:t>.............................................................</a:t>
            </a:r>
            <a:endParaRPr lang="en-US" sz="3200" dirty="0"/>
          </a:p>
        </p:txBody>
      </p:sp>
      <p:sp>
        <p:nvSpPr>
          <p:cNvPr id="9" name="Rectangle 3"/>
          <p:cNvSpPr>
            <a:spLocks noChangeArrowheads="1"/>
          </p:cNvSpPr>
          <p:nvPr/>
        </p:nvSpPr>
        <p:spPr bwMode="auto">
          <a:xfrm>
            <a:off x="0" y="3287886"/>
            <a:ext cx="9078483"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ar-EG" sz="3200" b="1" dirty="0" smtClean="0">
                <a:solidFill>
                  <a:srgbClr val="0000CC"/>
                </a:solidFill>
              </a:rPr>
              <a:t>فوق: </a:t>
            </a:r>
            <a:r>
              <a:rPr lang="ar-EG" sz="3200" b="1" dirty="0" smtClean="0"/>
              <a:t>ظرف </a:t>
            </a:r>
            <a:r>
              <a:rPr lang="ar-EG" sz="3200" dirty="0" smtClean="0"/>
              <a:t>.......................................</a:t>
            </a:r>
            <a:r>
              <a:rPr lang="ar-EG" sz="3200" b="1" dirty="0" smtClean="0"/>
              <a:t> مبني على </a:t>
            </a:r>
            <a:r>
              <a:rPr lang="ar-EG" sz="3200" dirty="0" smtClean="0"/>
              <a:t>.......................</a:t>
            </a:r>
            <a:r>
              <a:rPr lang="ar-EG" sz="3200" b="1" dirty="0" smtClean="0"/>
              <a:t> وهو </a:t>
            </a:r>
            <a:r>
              <a:rPr lang="ar-EG" sz="3200" dirty="0" smtClean="0"/>
              <a:t>.......................</a:t>
            </a:r>
            <a:endParaRPr lang="en-US" sz="3200" dirty="0"/>
          </a:p>
        </p:txBody>
      </p:sp>
      <p:sp>
        <p:nvSpPr>
          <p:cNvPr id="11" name="Rectangle 5"/>
          <p:cNvSpPr>
            <a:spLocks noChangeArrowheads="1"/>
          </p:cNvSpPr>
          <p:nvPr/>
        </p:nvSpPr>
        <p:spPr bwMode="auto">
          <a:xfrm>
            <a:off x="0" y="4869160"/>
            <a:ext cx="903649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ar-EG" sz="3200" b="1" dirty="0" smtClean="0">
                <a:solidFill>
                  <a:srgbClr val="0000CC"/>
                </a:solidFill>
              </a:rPr>
              <a:t>الجميع: </a:t>
            </a:r>
            <a:r>
              <a:rPr lang="ar-EG" sz="3200" dirty="0" smtClean="0"/>
              <a:t>......................................</a:t>
            </a:r>
            <a:r>
              <a:rPr lang="ar-EG" sz="3200" b="1" dirty="0" smtClean="0"/>
              <a:t> وعلامة جره </a:t>
            </a:r>
            <a:r>
              <a:rPr lang="ar-EG" sz="3200" dirty="0" smtClean="0"/>
              <a:t>.................................</a:t>
            </a:r>
            <a:r>
              <a:rPr lang="ar-EG" sz="3200" b="1" dirty="0" smtClean="0"/>
              <a:t> وشبه الجملة (فوق الجميع) في محل </a:t>
            </a:r>
            <a:r>
              <a:rPr lang="ar-EG" sz="3200" dirty="0" smtClean="0"/>
              <a:t>............................. </a:t>
            </a:r>
            <a:r>
              <a:rPr lang="ar-EG" sz="3200" b="1" dirty="0" smtClean="0"/>
              <a:t>خبر.</a:t>
            </a:r>
            <a:endParaRPr lang="en-US" sz="3200" dirty="0"/>
          </a:p>
        </p:txBody>
      </p:sp>
      <p:sp>
        <p:nvSpPr>
          <p:cNvPr id="12" name="مربع نص 11"/>
          <p:cNvSpPr txBox="1"/>
          <p:nvPr/>
        </p:nvSpPr>
        <p:spPr>
          <a:xfrm>
            <a:off x="144016" y="2348880"/>
            <a:ext cx="7236296" cy="584775"/>
          </a:xfrm>
          <a:prstGeom prst="rect">
            <a:avLst/>
          </a:prstGeom>
          <a:noFill/>
        </p:spPr>
        <p:txBody>
          <a:bodyPr wrap="square" rtlCol="1">
            <a:spAutoFit/>
          </a:bodyPr>
          <a:lstStyle/>
          <a:p>
            <a:r>
              <a:rPr lang="ar-EG" sz="3200" b="1" dirty="0" smtClean="0">
                <a:solidFill>
                  <a:srgbClr val="FF0000"/>
                </a:solidFill>
              </a:rPr>
              <a:t>متبدأ</a:t>
            </a:r>
            <a:r>
              <a:rPr lang="ar-EG" sz="3200" b="1" dirty="0" smtClean="0">
                <a:solidFill>
                  <a:srgbClr val="FF0000"/>
                </a:solidFill>
              </a:rPr>
              <a:t> مرفوع وعلامة رفعه الضمة الظاهرة على آخره</a:t>
            </a:r>
            <a:endParaRPr lang="ar-SA" sz="3200" b="1" dirty="0">
              <a:solidFill>
                <a:srgbClr val="FF0000"/>
              </a:solidFill>
            </a:endParaRPr>
          </a:p>
        </p:txBody>
      </p:sp>
      <p:sp>
        <p:nvSpPr>
          <p:cNvPr id="13" name="مربع نص 12"/>
          <p:cNvSpPr txBox="1"/>
          <p:nvPr/>
        </p:nvSpPr>
        <p:spPr>
          <a:xfrm>
            <a:off x="4211960" y="3284984"/>
            <a:ext cx="1840915" cy="584775"/>
          </a:xfrm>
          <a:prstGeom prst="rect">
            <a:avLst/>
          </a:prstGeom>
          <a:noFill/>
        </p:spPr>
        <p:txBody>
          <a:bodyPr wrap="square" rtlCol="1">
            <a:spAutoFit/>
          </a:bodyPr>
          <a:lstStyle/>
          <a:p>
            <a:pPr algn="ctr"/>
            <a:r>
              <a:rPr lang="ar-EG" sz="3200" b="1" dirty="0" smtClean="0">
                <a:solidFill>
                  <a:srgbClr val="FF0000"/>
                </a:solidFill>
              </a:rPr>
              <a:t>زمان</a:t>
            </a:r>
            <a:endParaRPr lang="ar-SA" sz="3200" b="1" dirty="0">
              <a:solidFill>
                <a:srgbClr val="FF0000"/>
              </a:solidFill>
            </a:endParaRPr>
          </a:p>
        </p:txBody>
      </p:sp>
      <p:sp>
        <p:nvSpPr>
          <p:cNvPr id="14" name="مربع نص 13"/>
          <p:cNvSpPr txBox="1"/>
          <p:nvPr/>
        </p:nvSpPr>
        <p:spPr>
          <a:xfrm>
            <a:off x="4067944" y="4797152"/>
            <a:ext cx="2849027" cy="584775"/>
          </a:xfrm>
          <a:prstGeom prst="rect">
            <a:avLst/>
          </a:prstGeom>
          <a:noFill/>
        </p:spPr>
        <p:txBody>
          <a:bodyPr wrap="square" rtlCol="1">
            <a:spAutoFit/>
          </a:bodyPr>
          <a:lstStyle/>
          <a:p>
            <a:r>
              <a:rPr lang="ar-EG" sz="3200" b="1" dirty="0" smtClean="0">
                <a:solidFill>
                  <a:srgbClr val="FF0000"/>
                </a:solidFill>
              </a:rPr>
              <a:t>مضاف إليه مجرور</a:t>
            </a:r>
            <a:endParaRPr lang="ar-SA" sz="3200" b="1" dirty="0">
              <a:solidFill>
                <a:srgbClr val="FF0000"/>
              </a:solidFill>
            </a:endParaRPr>
          </a:p>
        </p:txBody>
      </p:sp>
      <p:sp>
        <p:nvSpPr>
          <p:cNvPr id="15" name="مربع نص 14"/>
          <p:cNvSpPr txBox="1"/>
          <p:nvPr/>
        </p:nvSpPr>
        <p:spPr>
          <a:xfrm>
            <a:off x="5076056" y="5373216"/>
            <a:ext cx="3744416" cy="584775"/>
          </a:xfrm>
          <a:prstGeom prst="rect">
            <a:avLst/>
          </a:prstGeom>
          <a:noFill/>
        </p:spPr>
        <p:txBody>
          <a:bodyPr wrap="square" rtlCol="1">
            <a:spAutoFit/>
          </a:bodyPr>
          <a:lstStyle/>
          <a:p>
            <a:r>
              <a:rPr lang="ar-EG" sz="3200" b="1" dirty="0" smtClean="0">
                <a:solidFill>
                  <a:srgbClr val="FF0000"/>
                </a:solidFill>
              </a:rPr>
              <a:t>الكسرة الظاهرة على آخره</a:t>
            </a:r>
            <a:endParaRPr lang="ar-SA" sz="3200" b="1" dirty="0">
              <a:solidFill>
                <a:srgbClr val="FF0000"/>
              </a:solidFill>
            </a:endParaRPr>
          </a:p>
        </p:txBody>
      </p:sp>
      <p:sp>
        <p:nvSpPr>
          <p:cNvPr id="16" name="مربع نص 15"/>
          <p:cNvSpPr txBox="1"/>
          <p:nvPr/>
        </p:nvSpPr>
        <p:spPr>
          <a:xfrm>
            <a:off x="6403493" y="5877272"/>
            <a:ext cx="1840915" cy="584775"/>
          </a:xfrm>
          <a:prstGeom prst="rect">
            <a:avLst/>
          </a:prstGeom>
          <a:noFill/>
        </p:spPr>
        <p:txBody>
          <a:bodyPr wrap="square" rtlCol="1">
            <a:spAutoFit/>
          </a:bodyPr>
          <a:lstStyle/>
          <a:p>
            <a:pPr algn="ctr"/>
            <a:r>
              <a:rPr lang="ar-EG" sz="3200" b="1" dirty="0" smtClean="0">
                <a:solidFill>
                  <a:srgbClr val="FF0000"/>
                </a:solidFill>
              </a:rPr>
              <a:t>رفع</a:t>
            </a:r>
            <a:endParaRPr lang="ar-SA" sz="3200" b="1" dirty="0">
              <a:solidFill>
                <a:srgbClr val="FF0000"/>
              </a:solidFill>
            </a:endParaRPr>
          </a:p>
        </p:txBody>
      </p:sp>
      <p:sp>
        <p:nvSpPr>
          <p:cNvPr id="17" name="مربع نص 16"/>
          <p:cNvSpPr txBox="1"/>
          <p:nvPr/>
        </p:nvSpPr>
        <p:spPr>
          <a:xfrm>
            <a:off x="6516216" y="3789040"/>
            <a:ext cx="1840915" cy="584775"/>
          </a:xfrm>
          <a:prstGeom prst="rect">
            <a:avLst/>
          </a:prstGeom>
          <a:noFill/>
        </p:spPr>
        <p:txBody>
          <a:bodyPr wrap="square" rtlCol="1">
            <a:spAutoFit/>
          </a:bodyPr>
          <a:lstStyle/>
          <a:p>
            <a:pPr algn="ctr"/>
            <a:r>
              <a:rPr lang="ar-EG" sz="3200" b="1" dirty="0" smtClean="0">
                <a:solidFill>
                  <a:srgbClr val="FF0000"/>
                </a:solidFill>
              </a:rPr>
              <a:t>الفتح</a:t>
            </a:r>
            <a:endParaRPr lang="ar-SA" sz="3200" b="1" dirty="0">
              <a:solidFill>
                <a:srgbClr val="FF0000"/>
              </a:solidFill>
            </a:endParaRPr>
          </a:p>
        </p:txBody>
      </p:sp>
      <p:sp>
        <p:nvSpPr>
          <p:cNvPr id="18" name="مربع نص 17"/>
          <p:cNvSpPr txBox="1"/>
          <p:nvPr/>
        </p:nvSpPr>
        <p:spPr>
          <a:xfrm>
            <a:off x="3419872" y="3789040"/>
            <a:ext cx="1840915" cy="584775"/>
          </a:xfrm>
          <a:prstGeom prst="rect">
            <a:avLst/>
          </a:prstGeom>
          <a:noFill/>
        </p:spPr>
        <p:txBody>
          <a:bodyPr wrap="square" rtlCol="1">
            <a:spAutoFit/>
          </a:bodyPr>
          <a:lstStyle/>
          <a:p>
            <a:pPr algn="ctr"/>
            <a:r>
              <a:rPr lang="ar-EG" sz="3200" b="1" dirty="0" smtClean="0">
                <a:solidFill>
                  <a:srgbClr val="FF0000"/>
                </a:solidFill>
              </a:rPr>
              <a:t>مضاف</a:t>
            </a:r>
            <a:endParaRPr lang="ar-SA" sz="3200" b="1" dirty="0">
              <a:solidFill>
                <a:srgbClr val="FF0000"/>
              </a:solidFill>
            </a:endParaRPr>
          </a:p>
        </p:txBody>
      </p:sp>
    </p:spTree>
  </p:cSld>
  <p:clrMapOvr>
    <a:masterClrMapping/>
  </p:clrMapOvr>
  <p:transition>
    <p:wipe/>
    <p:sndAc>
      <p:stSnd>
        <p:snd r:embed="rId2" name="BONGO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1069 - sonar ping distortion.wav"/>
                                        </p:tgtEl>
                                      </p:cMediaNode>
                                    </p:audio>
                                  </p:sub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1069 - sonar ping distortion.wav"/>
                                        </p:tgtEl>
                                      </p:cMediaNode>
                                    </p:audio>
                                  </p:sub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1069 - sonar ping distortion.wav"/>
                                        </p:tgtEl>
                                      </p:cMediaNode>
                                    </p:audio>
                                  </p:sub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145">
                                          <p:stCondLst>
                                            <p:cond delay="0"/>
                                          </p:stCondLst>
                                        </p:cTn>
                                        <p:tgtEl>
                                          <p:spTgt spid="12"/>
                                        </p:tgtEl>
                                      </p:cBhvr>
                                    </p:animEffect>
                                    <p:anim calcmode="lin" valueType="num">
                                      <p:cBhvr>
                                        <p:cTn id="27" dur="456"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8" dur="166"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9" dur="166" tmFilter="0, 0; 0.125,0.2665; 0.25,0.4; 0.375,0.465; 0.5,0.5;  0.625,0.535; 0.75,0.6; 0.875,0.7335; 1,1">
                                          <p:stCondLst>
                                            <p:cond delay="166"/>
                                          </p:stCondLst>
                                        </p:cTn>
                                        <p:tgtEl>
                                          <p:spTgt spid="12"/>
                                        </p:tgtEl>
                                        <p:attrNameLst>
                                          <p:attrName>ppt_y</p:attrName>
                                        </p:attrNameLst>
                                      </p:cBhvr>
                                      <p:tavLst>
                                        <p:tav tm="0" fmla="#ppt_y-sin(pi*$)/9">
                                          <p:val>
                                            <p:fltVal val="0"/>
                                          </p:val>
                                        </p:tav>
                                        <p:tav tm="100000">
                                          <p:val>
                                            <p:fltVal val="1"/>
                                          </p:val>
                                        </p:tav>
                                      </p:tavLst>
                                    </p:anim>
                                    <p:anim calcmode="lin" valueType="num">
                                      <p:cBhvr>
                                        <p:cTn id="30" dur="83" tmFilter="0, 0; 0.125,0.2665; 0.25,0.4; 0.375,0.465; 0.5,0.5;  0.625,0.535; 0.75,0.6; 0.875,0.7335; 1,1">
                                          <p:stCondLst>
                                            <p:cond delay="331"/>
                                          </p:stCondLst>
                                        </p:cTn>
                                        <p:tgtEl>
                                          <p:spTgt spid="12"/>
                                        </p:tgtEl>
                                        <p:attrNameLst>
                                          <p:attrName>ppt_y</p:attrName>
                                        </p:attrNameLst>
                                      </p:cBhvr>
                                      <p:tavLst>
                                        <p:tav tm="0" fmla="#ppt_y-sin(pi*$)/27">
                                          <p:val>
                                            <p:fltVal val="0"/>
                                          </p:val>
                                        </p:tav>
                                        <p:tav tm="100000">
                                          <p:val>
                                            <p:fltVal val="1"/>
                                          </p:val>
                                        </p:tav>
                                      </p:tavLst>
                                    </p:anim>
                                    <p:anim calcmode="lin" valueType="num">
                                      <p:cBhvr>
                                        <p:cTn id="31" dur="41" tmFilter="0, 0; 0.125,0.2665; 0.25,0.4; 0.375,0.465; 0.5,0.5;  0.625,0.535; 0.75,0.6; 0.875,0.7335; 1,1">
                                          <p:stCondLst>
                                            <p:cond delay="414"/>
                                          </p:stCondLst>
                                        </p:cTn>
                                        <p:tgtEl>
                                          <p:spTgt spid="12"/>
                                        </p:tgtEl>
                                        <p:attrNameLst>
                                          <p:attrName>ppt_y</p:attrName>
                                        </p:attrNameLst>
                                      </p:cBhvr>
                                      <p:tavLst>
                                        <p:tav tm="0" fmla="#ppt_y-sin(pi*$)/81">
                                          <p:val>
                                            <p:fltVal val="0"/>
                                          </p:val>
                                        </p:tav>
                                        <p:tav tm="100000">
                                          <p:val>
                                            <p:fltVal val="1"/>
                                          </p:val>
                                        </p:tav>
                                      </p:tavLst>
                                    </p:anim>
                                    <p:animScale>
                                      <p:cBhvr>
                                        <p:cTn id="32" dur="7">
                                          <p:stCondLst>
                                            <p:cond delay="163"/>
                                          </p:stCondLst>
                                        </p:cTn>
                                        <p:tgtEl>
                                          <p:spTgt spid="12"/>
                                        </p:tgtEl>
                                      </p:cBhvr>
                                      <p:to x="100000" y="60000"/>
                                    </p:animScale>
                                    <p:animScale>
                                      <p:cBhvr>
                                        <p:cTn id="33" dur="42" decel="50000">
                                          <p:stCondLst>
                                            <p:cond delay="169"/>
                                          </p:stCondLst>
                                        </p:cTn>
                                        <p:tgtEl>
                                          <p:spTgt spid="12"/>
                                        </p:tgtEl>
                                      </p:cBhvr>
                                      <p:to x="100000" y="100000"/>
                                    </p:animScale>
                                    <p:animScale>
                                      <p:cBhvr>
                                        <p:cTn id="34" dur="7">
                                          <p:stCondLst>
                                            <p:cond delay="328"/>
                                          </p:stCondLst>
                                        </p:cTn>
                                        <p:tgtEl>
                                          <p:spTgt spid="12"/>
                                        </p:tgtEl>
                                      </p:cBhvr>
                                      <p:to x="100000" y="80000"/>
                                    </p:animScale>
                                    <p:animScale>
                                      <p:cBhvr>
                                        <p:cTn id="35" dur="42" decel="50000">
                                          <p:stCondLst>
                                            <p:cond delay="335"/>
                                          </p:stCondLst>
                                        </p:cTn>
                                        <p:tgtEl>
                                          <p:spTgt spid="12"/>
                                        </p:tgtEl>
                                      </p:cBhvr>
                                      <p:to x="100000" y="100000"/>
                                    </p:animScale>
                                    <p:animScale>
                                      <p:cBhvr>
                                        <p:cTn id="36" dur="7">
                                          <p:stCondLst>
                                            <p:cond delay="411"/>
                                          </p:stCondLst>
                                        </p:cTn>
                                        <p:tgtEl>
                                          <p:spTgt spid="12"/>
                                        </p:tgtEl>
                                      </p:cBhvr>
                                      <p:to x="100000" y="90000"/>
                                    </p:animScale>
                                    <p:animScale>
                                      <p:cBhvr>
                                        <p:cTn id="37" dur="42" decel="50000">
                                          <p:stCondLst>
                                            <p:cond delay="417"/>
                                          </p:stCondLst>
                                        </p:cTn>
                                        <p:tgtEl>
                                          <p:spTgt spid="12"/>
                                        </p:tgtEl>
                                      </p:cBhvr>
                                      <p:to x="100000" y="100000"/>
                                    </p:animScale>
                                    <p:animScale>
                                      <p:cBhvr>
                                        <p:cTn id="38" dur="7">
                                          <p:stCondLst>
                                            <p:cond delay="452"/>
                                          </p:stCondLst>
                                        </p:cTn>
                                        <p:tgtEl>
                                          <p:spTgt spid="12"/>
                                        </p:tgtEl>
                                      </p:cBhvr>
                                      <p:to x="100000" y="95000"/>
                                    </p:animScale>
                                    <p:animScale>
                                      <p:cBhvr>
                                        <p:cTn id="39" dur="42" decel="50000">
                                          <p:stCondLst>
                                            <p:cond delay="459"/>
                                          </p:stCondLst>
                                        </p:cTn>
                                        <p:tgtEl>
                                          <p:spTgt spid="12"/>
                                        </p:tgtEl>
                                      </p:cBhvr>
                                      <p:to x="100000" y="100000"/>
                                    </p:animScale>
                                  </p:childTnLst>
                                  <p:subTnLst>
                                    <p:audio>
                                      <p:cMediaNode>
                                        <p:cTn display="0" masterRel="sameClick">
                                          <p:stCondLst>
                                            <p:cond evt="begin" delay="0">
                                              <p:tn val="24"/>
                                            </p:cond>
                                          </p:stCondLst>
                                          <p:endCondLst>
                                            <p:cond evt="onStopAudio" delay="0">
                                              <p:tgtEl>
                                                <p:sldTgt/>
                                              </p:tgtEl>
                                            </p:cond>
                                          </p:endCondLst>
                                        </p:cTn>
                                        <p:tgtEl>
                                          <p:sndTgt r:embed="rId4" name="1013 - sha-wapp.wav"/>
                                        </p:tgtEl>
                                      </p:cMediaNode>
                                    </p:audio>
                                  </p:sub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anim calcmode="lin" valueType="num">
                                      <p:cBhvr>
                                        <p:cTn id="45" dur="500" fill="hold"/>
                                        <p:tgtEl>
                                          <p:spTgt spid="9"/>
                                        </p:tgtEl>
                                        <p:attrNameLst>
                                          <p:attrName>ppt_x</p:attrName>
                                        </p:attrNameLst>
                                      </p:cBhvr>
                                      <p:tavLst>
                                        <p:tav tm="0">
                                          <p:val>
                                            <p:strVal val="#ppt_x"/>
                                          </p:val>
                                        </p:tav>
                                        <p:tav tm="100000">
                                          <p:val>
                                            <p:strVal val="#ppt_x"/>
                                          </p:val>
                                        </p:tav>
                                      </p:tavLst>
                                    </p:anim>
                                    <p:anim calcmode="lin" valueType="num">
                                      <p:cBhvr>
                                        <p:cTn id="46" dur="500" fill="hold"/>
                                        <p:tgtEl>
                                          <p:spTgt spid="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3" name="1069 - sonar ping distortion.wav"/>
                                        </p:tgtEl>
                                      </p:cMediaNode>
                                    </p:audio>
                                  </p:sub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145">
                                          <p:stCondLst>
                                            <p:cond delay="0"/>
                                          </p:stCondLst>
                                        </p:cTn>
                                        <p:tgtEl>
                                          <p:spTgt spid="13"/>
                                        </p:tgtEl>
                                      </p:cBhvr>
                                    </p:animEffect>
                                    <p:anim calcmode="lin" valueType="num">
                                      <p:cBhvr>
                                        <p:cTn id="52" dur="456"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3" dur="166"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4" dur="166" tmFilter="0, 0; 0.125,0.2665; 0.25,0.4; 0.375,0.465; 0.5,0.5;  0.625,0.535; 0.75,0.6; 0.875,0.7335; 1,1">
                                          <p:stCondLst>
                                            <p:cond delay="166"/>
                                          </p:stCondLst>
                                        </p:cTn>
                                        <p:tgtEl>
                                          <p:spTgt spid="13"/>
                                        </p:tgtEl>
                                        <p:attrNameLst>
                                          <p:attrName>ppt_y</p:attrName>
                                        </p:attrNameLst>
                                      </p:cBhvr>
                                      <p:tavLst>
                                        <p:tav tm="0" fmla="#ppt_y-sin(pi*$)/9">
                                          <p:val>
                                            <p:fltVal val="0"/>
                                          </p:val>
                                        </p:tav>
                                        <p:tav tm="100000">
                                          <p:val>
                                            <p:fltVal val="1"/>
                                          </p:val>
                                        </p:tav>
                                      </p:tavLst>
                                    </p:anim>
                                    <p:anim calcmode="lin" valueType="num">
                                      <p:cBhvr>
                                        <p:cTn id="55" dur="83" tmFilter="0, 0; 0.125,0.2665; 0.25,0.4; 0.375,0.465; 0.5,0.5;  0.625,0.535; 0.75,0.6; 0.875,0.7335; 1,1">
                                          <p:stCondLst>
                                            <p:cond delay="331"/>
                                          </p:stCondLst>
                                        </p:cTn>
                                        <p:tgtEl>
                                          <p:spTgt spid="13"/>
                                        </p:tgtEl>
                                        <p:attrNameLst>
                                          <p:attrName>ppt_y</p:attrName>
                                        </p:attrNameLst>
                                      </p:cBhvr>
                                      <p:tavLst>
                                        <p:tav tm="0" fmla="#ppt_y-sin(pi*$)/27">
                                          <p:val>
                                            <p:fltVal val="0"/>
                                          </p:val>
                                        </p:tav>
                                        <p:tav tm="100000">
                                          <p:val>
                                            <p:fltVal val="1"/>
                                          </p:val>
                                        </p:tav>
                                      </p:tavLst>
                                    </p:anim>
                                    <p:anim calcmode="lin" valueType="num">
                                      <p:cBhvr>
                                        <p:cTn id="56" dur="41" tmFilter="0, 0; 0.125,0.2665; 0.25,0.4; 0.375,0.465; 0.5,0.5;  0.625,0.535; 0.75,0.6; 0.875,0.7335; 1,1">
                                          <p:stCondLst>
                                            <p:cond delay="414"/>
                                          </p:stCondLst>
                                        </p:cTn>
                                        <p:tgtEl>
                                          <p:spTgt spid="13"/>
                                        </p:tgtEl>
                                        <p:attrNameLst>
                                          <p:attrName>ppt_y</p:attrName>
                                        </p:attrNameLst>
                                      </p:cBhvr>
                                      <p:tavLst>
                                        <p:tav tm="0" fmla="#ppt_y-sin(pi*$)/81">
                                          <p:val>
                                            <p:fltVal val="0"/>
                                          </p:val>
                                        </p:tav>
                                        <p:tav tm="100000">
                                          <p:val>
                                            <p:fltVal val="1"/>
                                          </p:val>
                                        </p:tav>
                                      </p:tavLst>
                                    </p:anim>
                                    <p:animScale>
                                      <p:cBhvr>
                                        <p:cTn id="57" dur="7">
                                          <p:stCondLst>
                                            <p:cond delay="163"/>
                                          </p:stCondLst>
                                        </p:cTn>
                                        <p:tgtEl>
                                          <p:spTgt spid="13"/>
                                        </p:tgtEl>
                                      </p:cBhvr>
                                      <p:to x="100000" y="60000"/>
                                    </p:animScale>
                                    <p:animScale>
                                      <p:cBhvr>
                                        <p:cTn id="58" dur="42" decel="50000">
                                          <p:stCondLst>
                                            <p:cond delay="169"/>
                                          </p:stCondLst>
                                        </p:cTn>
                                        <p:tgtEl>
                                          <p:spTgt spid="13"/>
                                        </p:tgtEl>
                                      </p:cBhvr>
                                      <p:to x="100000" y="100000"/>
                                    </p:animScale>
                                    <p:animScale>
                                      <p:cBhvr>
                                        <p:cTn id="59" dur="7">
                                          <p:stCondLst>
                                            <p:cond delay="328"/>
                                          </p:stCondLst>
                                        </p:cTn>
                                        <p:tgtEl>
                                          <p:spTgt spid="13"/>
                                        </p:tgtEl>
                                      </p:cBhvr>
                                      <p:to x="100000" y="80000"/>
                                    </p:animScale>
                                    <p:animScale>
                                      <p:cBhvr>
                                        <p:cTn id="60" dur="42" decel="50000">
                                          <p:stCondLst>
                                            <p:cond delay="335"/>
                                          </p:stCondLst>
                                        </p:cTn>
                                        <p:tgtEl>
                                          <p:spTgt spid="13"/>
                                        </p:tgtEl>
                                      </p:cBhvr>
                                      <p:to x="100000" y="100000"/>
                                    </p:animScale>
                                    <p:animScale>
                                      <p:cBhvr>
                                        <p:cTn id="61" dur="7">
                                          <p:stCondLst>
                                            <p:cond delay="411"/>
                                          </p:stCondLst>
                                        </p:cTn>
                                        <p:tgtEl>
                                          <p:spTgt spid="13"/>
                                        </p:tgtEl>
                                      </p:cBhvr>
                                      <p:to x="100000" y="90000"/>
                                    </p:animScale>
                                    <p:animScale>
                                      <p:cBhvr>
                                        <p:cTn id="62" dur="42" decel="50000">
                                          <p:stCondLst>
                                            <p:cond delay="417"/>
                                          </p:stCondLst>
                                        </p:cTn>
                                        <p:tgtEl>
                                          <p:spTgt spid="13"/>
                                        </p:tgtEl>
                                      </p:cBhvr>
                                      <p:to x="100000" y="100000"/>
                                    </p:animScale>
                                    <p:animScale>
                                      <p:cBhvr>
                                        <p:cTn id="63" dur="7">
                                          <p:stCondLst>
                                            <p:cond delay="452"/>
                                          </p:stCondLst>
                                        </p:cTn>
                                        <p:tgtEl>
                                          <p:spTgt spid="13"/>
                                        </p:tgtEl>
                                      </p:cBhvr>
                                      <p:to x="100000" y="95000"/>
                                    </p:animScale>
                                    <p:animScale>
                                      <p:cBhvr>
                                        <p:cTn id="64" dur="42" decel="50000">
                                          <p:stCondLst>
                                            <p:cond delay="459"/>
                                          </p:stCondLst>
                                        </p:cTn>
                                        <p:tgtEl>
                                          <p:spTgt spid="13"/>
                                        </p:tgtEl>
                                      </p:cBhvr>
                                      <p:to x="100000" y="100000"/>
                                    </p:animScale>
                                  </p:childTnLst>
                                  <p:subTnLst>
                                    <p:audio>
                                      <p:cMediaNode>
                                        <p:cTn display="0" masterRel="sameClick">
                                          <p:stCondLst>
                                            <p:cond evt="begin" delay="0">
                                              <p:tn val="49"/>
                                            </p:cond>
                                          </p:stCondLst>
                                          <p:endCondLst>
                                            <p:cond evt="onStopAudio" delay="0">
                                              <p:tgtEl>
                                                <p:sldTgt/>
                                              </p:tgtEl>
                                            </p:cond>
                                          </p:endCondLst>
                                        </p:cTn>
                                        <p:tgtEl>
                                          <p:sndTgt r:embed="rId4" name="1013 - sha-wapp.wav"/>
                                        </p:tgtEl>
                                      </p:cMediaNode>
                                    </p:audio>
                                  </p:sub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down)">
                                      <p:cBhvr>
                                        <p:cTn id="69" dur="145">
                                          <p:stCondLst>
                                            <p:cond delay="0"/>
                                          </p:stCondLst>
                                        </p:cTn>
                                        <p:tgtEl>
                                          <p:spTgt spid="17"/>
                                        </p:tgtEl>
                                      </p:cBhvr>
                                    </p:animEffect>
                                    <p:anim calcmode="lin" valueType="num">
                                      <p:cBhvr>
                                        <p:cTn id="70" dur="456"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71" dur="166"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72" dur="166" tmFilter="0, 0; 0.125,0.2665; 0.25,0.4; 0.375,0.465; 0.5,0.5;  0.625,0.535; 0.75,0.6; 0.875,0.7335; 1,1">
                                          <p:stCondLst>
                                            <p:cond delay="166"/>
                                          </p:stCondLst>
                                        </p:cTn>
                                        <p:tgtEl>
                                          <p:spTgt spid="17"/>
                                        </p:tgtEl>
                                        <p:attrNameLst>
                                          <p:attrName>ppt_y</p:attrName>
                                        </p:attrNameLst>
                                      </p:cBhvr>
                                      <p:tavLst>
                                        <p:tav tm="0" fmla="#ppt_y-sin(pi*$)/9">
                                          <p:val>
                                            <p:fltVal val="0"/>
                                          </p:val>
                                        </p:tav>
                                        <p:tav tm="100000">
                                          <p:val>
                                            <p:fltVal val="1"/>
                                          </p:val>
                                        </p:tav>
                                      </p:tavLst>
                                    </p:anim>
                                    <p:anim calcmode="lin" valueType="num">
                                      <p:cBhvr>
                                        <p:cTn id="73" dur="83" tmFilter="0, 0; 0.125,0.2665; 0.25,0.4; 0.375,0.465; 0.5,0.5;  0.625,0.535; 0.75,0.6; 0.875,0.7335; 1,1">
                                          <p:stCondLst>
                                            <p:cond delay="331"/>
                                          </p:stCondLst>
                                        </p:cTn>
                                        <p:tgtEl>
                                          <p:spTgt spid="17"/>
                                        </p:tgtEl>
                                        <p:attrNameLst>
                                          <p:attrName>ppt_y</p:attrName>
                                        </p:attrNameLst>
                                      </p:cBhvr>
                                      <p:tavLst>
                                        <p:tav tm="0" fmla="#ppt_y-sin(pi*$)/27">
                                          <p:val>
                                            <p:fltVal val="0"/>
                                          </p:val>
                                        </p:tav>
                                        <p:tav tm="100000">
                                          <p:val>
                                            <p:fltVal val="1"/>
                                          </p:val>
                                        </p:tav>
                                      </p:tavLst>
                                    </p:anim>
                                    <p:anim calcmode="lin" valueType="num">
                                      <p:cBhvr>
                                        <p:cTn id="74" dur="41" tmFilter="0, 0; 0.125,0.2665; 0.25,0.4; 0.375,0.465; 0.5,0.5;  0.625,0.535; 0.75,0.6; 0.875,0.7335; 1,1">
                                          <p:stCondLst>
                                            <p:cond delay="414"/>
                                          </p:stCondLst>
                                        </p:cTn>
                                        <p:tgtEl>
                                          <p:spTgt spid="17"/>
                                        </p:tgtEl>
                                        <p:attrNameLst>
                                          <p:attrName>ppt_y</p:attrName>
                                        </p:attrNameLst>
                                      </p:cBhvr>
                                      <p:tavLst>
                                        <p:tav tm="0" fmla="#ppt_y-sin(pi*$)/81">
                                          <p:val>
                                            <p:fltVal val="0"/>
                                          </p:val>
                                        </p:tav>
                                        <p:tav tm="100000">
                                          <p:val>
                                            <p:fltVal val="1"/>
                                          </p:val>
                                        </p:tav>
                                      </p:tavLst>
                                    </p:anim>
                                    <p:animScale>
                                      <p:cBhvr>
                                        <p:cTn id="75" dur="7">
                                          <p:stCondLst>
                                            <p:cond delay="163"/>
                                          </p:stCondLst>
                                        </p:cTn>
                                        <p:tgtEl>
                                          <p:spTgt spid="17"/>
                                        </p:tgtEl>
                                      </p:cBhvr>
                                      <p:to x="100000" y="60000"/>
                                    </p:animScale>
                                    <p:animScale>
                                      <p:cBhvr>
                                        <p:cTn id="76" dur="42" decel="50000">
                                          <p:stCondLst>
                                            <p:cond delay="169"/>
                                          </p:stCondLst>
                                        </p:cTn>
                                        <p:tgtEl>
                                          <p:spTgt spid="17"/>
                                        </p:tgtEl>
                                      </p:cBhvr>
                                      <p:to x="100000" y="100000"/>
                                    </p:animScale>
                                    <p:animScale>
                                      <p:cBhvr>
                                        <p:cTn id="77" dur="7">
                                          <p:stCondLst>
                                            <p:cond delay="328"/>
                                          </p:stCondLst>
                                        </p:cTn>
                                        <p:tgtEl>
                                          <p:spTgt spid="17"/>
                                        </p:tgtEl>
                                      </p:cBhvr>
                                      <p:to x="100000" y="80000"/>
                                    </p:animScale>
                                    <p:animScale>
                                      <p:cBhvr>
                                        <p:cTn id="78" dur="42" decel="50000">
                                          <p:stCondLst>
                                            <p:cond delay="335"/>
                                          </p:stCondLst>
                                        </p:cTn>
                                        <p:tgtEl>
                                          <p:spTgt spid="17"/>
                                        </p:tgtEl>
                                      </p:cBhvr>
                                      <p:to x="100000" y="100000"/>
                                    </p:animScale>
                                    <p:animScale>
                                      <p:cBhvr>
                                        <p:cTn id="79" dur="7">
                                          <p:stCondLst>
                                            <p:cond delay="411"/>
                                          </p:stCondLst>
                                        </p:cTn>
                                        <p:tgtEl>
                                          <p:spTgt spid="17"/>
                                        </p:tgtEl>
                                      </p:cBhvr>
                                      <p:to x="100000" y="90000"/>
                                    </p:animScale>
                                    <p:animScale>
                                      <p:cBhvr>
                                        <p:cTn id="80" dur="42" decel="50000">
                                          <p:stCondLst>
                                            <p:cond delay="417"/>
                                          </p:stCondLst>
                                        </p:cTn>
                                        <p:tgtEl>
                                          <p:spTgt spid="17"/>
                                        </p:tgtEl>
                                      </p:cBhvr>
                                      <p:to x="100000" y="100000"/>
                                    </p:animScale>
                                    <p:animScale>
                                      <p:cBhvr>
                                        <p:cTn id="81" dur="7">
                                          <p:stCondLst>
                                            <p:cond delay="452"/>
                                          </p:stCondLst>
                                        </p:cTn>
                                        <p:tgtEl>
                                          <p:spTgt spid="17"/>
                                        </p:tgtEl>
                                      </p:cBhvr>
                                      <p:to x="100000" y="95000"/>
                                    </p:animScale>
                                    <p:animScale>
                                      <p:cBhvr>
                                        <p:cTn id="82" dur="42" decel="50000">
                                          <p:stCondLst>
                                            <p:cond delay="459"/>
                                          </p:stCondLst>
                                        </p:cTn>
                                        <p:tgtEl>
                                          <p:spTgt spid="17"/>
                                        </p:tgtEl>
                                      </p:cBhvr>
                                      <p:to x="100000" y="100000"/>
                                    </p:animScale>
                                  </p:childTnLst>
                                  <p:subTnLst>
                                    <p:audio>
                                      <p:cMediaNode>
                                        <p:cTn display="0" masterRel="sameClick">
                                          <p:stCondLst>
                                            <p:cond evt="begin" delay="0">
                                              <p:tn val="67"/>
                                            </p:cond>
                                          </p:stCondLst>
                                          <p:endCondLst>
                                            <p:cond evt="onStopAudio" delay="0">
                                              <p:tgtEl>
                                                <p:sldTgt/>
                                              </p:tgtEl>
                                            </p:cond>
                                          </p:endCondLst>
                                        </p:cTn>
                                        <p:tgtEl>
                                          <p:sndTgt r:embed="rId4" name="1013 - sha-wapp.wav"/>
                                        </p:tgtEl>
                                      </p:cMediaNode>
                                    </p:audio>
                                  </p:subTnLst>
                                </p:cTn>
                              </p:par>
                            </p:childTnLst>
                          </p:cTn>
                        </p:par>
                      </p:childTnLst>
                    </p:cTn>
                  </p:par>
                  <p:par>
                    <p:cTn id="83" fill="hold">
                      <p:stCondLst>
                        <p:cond delay="indefinite"/>
                      </p:stCondLst>
                      <p:childTnLst>
                        <p:par>
                          <p:cTn id="84" fill="hold">
                            <p:stCondLst>
                              <p:cond delay="0"/>
                            </p:stCondLst>
                            <p:childTnLst>
                              <p:par>
                                <p:cTn id="85" presetID="26" presetClass="entr" presetSubtype="0"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wipe(down)">
                                      <p:cBhvr>
                                        <p:cTn id="87" dur="145">
                                          <p:stCondLst>
                                            <p:cond delay="0"/>
                                          </p:stCondLst>
                                        </p:cTn>
                                        <p:tgtEl>
                                          <p:spTgt spid="18"/>
                                        </p:tgtEl>
                                      </p:cBhvr>
                                    </p:animEffect>
                                    <p:anim calcmode="lin" valueType="num">
                                      <p:cBhvr>
                                        <p:cTn id="88" dur="456"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89" dur="166"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90" dur="166" tmFilter="0, 0; 0.125,0.2665; 0.25,0.4; 0.375,0.465; 0.5,0.5;  0.625,0.535; 0.75,0.6; 0.875,0.7335; 1,1">
                                          <p:stCondLst>
                                            <p:cond delay="166"/>
                                          </p:stCondLst>
                                        </p:cTn>
                                        <p:tgtEl>
                                          <p:spTgt spid="18"/>
                                        </p:tgtEl>
                                        <p:attrNameLst>
                                          <p:attrName>ppt_y</p:attrName>
                                        </p:attrNameLst>
                                      </p:cBhvr>
                                      <p:tavLst>
                                        <p:tav tm="0" fmla="#ppt_y-sin(pi*$)/9">
                                          <p:val>
                                            <p:fltVal val="0"/>
                                          </p:val>
                                        </p:tav>
                                        <p:tav tm="100000">
                                          <p:val>
                                            <p:fltVal val="1"/>
                                          </p:val>
                                        </p:tav>
                                      </p:tavLst>
                                    </p:anim>
                                    <p:anim calcmode="lin" valueType="num">
                                      <p:cBhvr>
                                        <p:cTn id="91" dur="83" tmFilter="0, 0; 0.125,0.2665; 0.25,0.4; 0.375,0.465; 0.5,0.5;  0.625,0.535; 0.75,0.6; 0.875,0.7335; 1,1">
                                          <p:stCondLst>
                                            <p:cond delay="331"/>
                                          </p:stCondLst>
                                        </p:cTn>
                                        <p:tgtEl>
                                          <p:spTgt spid="18"/>
                                        </p:tgtEl>
                                        <p:attrNameLst>
                                          <p:attrName>ppt_y</p:attrName>
                                        </p:attrNameLst>
                                      </p:cBhvr>
                                      <p:tavLst>
                                        <p:tav tm="0" fmla="#ppt_y-sin(pi*$)/27">
                                          <p:val>
                                            <p:fltVal val="0"/>
                                          </p:val>
                                        </p:tav>
                                        <p:tav tm="100000">
                                          <p:val>
                                            <p:fltVal val="1"/>
                                          </p:val>
                                        </p:tav>
                                      </p:tavLst>
                                    </p:anim>
                                    <p:anim calcmode="lin" valueType="num">
                                      <p:cBhvr>
                                        <p:cTn id="92" dur="41" tmFilter="0, 0; 0.125,0.2665; 0.25,0.4; 0.375,0.465; 0.5,0.5;  0.625,0.535; 0.75,0.6; 0.875,0.7335; 1,1">
                                          <p:stCondLst>
                                            <p:cond delay="414"/>
                                          </p:stCondLst>
                                        </p:cTn>
                                        <p:tgtEl>
                                          <p:spTgt spid="18"/>
                                        </p:tgtEl>
                                        <p:attrNameLst>
                                          <p:attrName>ppt_y</p:attrName>
                                        </p:attrNameLst>
                                      </p:cBhvr>
                                      <p:tavLst>
                                        <p:tav tm="0" fmla="#ppt_y-sin(pi*$)/81">
                                          <p:val>
                                            <p:fltVal val="0"/>
                                          </p:val>
                                        </p:tav>
                                        <p:tav tm="100000">
                                          <p:val>
                                            <p:fltVal val="1"/>
                                          </p:val>
                                        </p:tav>
                                      </p:tavLst>
                                    </p:anim>
                                    <p:animScale>
                                      <p:cBhvr>
                                        <p:cTn id="93" dur="7">
                                          <p:stCondLst>
                                            <p:cond delay="163"/>
                                          </p:stCondLst>
                                        </p:cTn>
                                        <p:tgtEl>
                                          <p:spTgt spid="18"/>
                                        </p:tgtEl>
                                      </p:cBhvr>
                                      <p:to x="100000" y="60000"/>
                                    </p:animScale>
                                    <p:animScale>
                                      <p:cBhvr>
                                        <p:cTn id="94" dur="42" decel="50000">
                                          <p:stCondLst>
                                            <p:cond delay="169"/>
                                          </p:stCondLst>
                                        </p:cTn>
                                        <p:tgtEl>
                                          <p:spTgt spid="18"/>
                                        </p:tgtEl>
                                      </p:cBhvr>
                                      <p:to x="100000" y="100000"/>
                                    </p:animScale>
                                    <p:animScale>
                                      <p:cBhvr>
                                        <p:cTn id="95" dur="7">
                                          <p:stCondLst>
                                            <p:cond delay="328"/>
                                          </p:stCondLst>
                                        </p:cTn>
                                        <p:tgtEl>
                                          <p:spTgt spid="18"/>
                                        </p:tgtEl>
                                      </p:cBhvr>
                                      <p:to x="100000" y="80000"/>
                                    </p:animScale>
                                    <p:animScale>
                                      <p:cBhvr>
                                        <p:cTn id="96" dur="42" decel="50000">
                                          <p:stCondLst>
                                            <p:cond delay="335"/>
                                          </p:stCondLst>
                                        </p:cTn>
                                        <p:tgtEl>
                                          <p:spTgt spid="18"/>
                                        </p:tgtEl>
                                      </p:cBhvr>
                                      <p:to x="100000" y="100000"/>
                                    </p:animScale>
                                    <p:animScale>
                                      <p:cBhvr>
                                        <p:cTn id="97" dur="7">
                                          <p:stCondLst>
                                            <p:cond delay="411"/>
                                          </p:stCondLst>
                                        </p:cTn>
                                        <p:tgtEl>
                                          <p:spTgt spid="18"/>
                                        </p:tgtEl>
                                      </p:cBhvr>
                                      <p:to x="100000" y="90000"/>
                                    </p:animScale>
                                    <p:animScale>
                                      <p:cBhvr>
                                        <p:cTn id="98" dur="42" decel="50000">
                                          <p:stCondLst>
                                            <p:cond delay="417"/>
                                          </p:stCondLst>
                                        </p:cTn>
                                        <p:tgtEl>
                                          <p:spTgt spid="18"/>
                                        </p:tgtEl>
                                      </p:cBhvr>
                                      <p:to x="100000" y="100000"/>
                                    </p:animScale>
                                    <p:animScale>
                                      <p:cBhvr>
                                        <p:cTn id="99" dur="7">
                                          <p:stCondLst>
                                            <p:cond delay="452"/>
                                          </p:stCondLst>
                                        </p:cTn>
                                        <p:tgtEl>
                                          <p:spTgt spid="18"/>
                                        </p:tgtEl>
                                      </p:cBhvr>
                                      <p:to x="100000" y="95000"/>
                                    </p:animScale>
                                    <p:animScale>
                                      <p:cBhvr>
                                        <p:cTn id="100" dur="42" decel="50000">
                                          <p:stCondLst>
                                            <p:cond delay="459"/>
                                          </p:stCondLst>
                                        </p:cTn>
                                        <p:tgtEl>
                                          <p:spTgt spid="18"/>
                                        </p:tgtEl>
                                      </p:cBhvr>
                                      <p:to x="100000" y="100000"/>
                                    </p:animScale>
                                  </p:childTnLst>
                                  <p:subTnLst>
                                    <p:audio>
                                      <p:cMediaNode>
                                        <p:cTn display="0" masterRel="sameClick">
                                          <p:stCondLst>
                                            <p:cond evt="begin" delay="0">
                                              <p:tn val="85"/>
                                            </p:cond>
                                          </p:stCondLst>
                                          <p:endCondLst>
                                            <p:cond evt="onStopAudio" delay="0">
                                              <p:tgtEl>
                                                <p:sldTgt/>
                                              </p:tgtEl>
                                            </p:cond>
                                          </p:endCondLst>
                                        </p:cTn>
                                        <p:tgtEl>
                                          <p:sndTgt r:embed="rId4" name="1013 - sha-wapp.wav"/>
                                        </p:tgtEl>
                                      </p:cMediaNode>
                                    </p:audio>
                                  </p:subTnLst>
                                </p:cTn>
                              </p:par>
                            </p:childTnLst>
                          </p:cTn>
                        </p:par>
                      </p:childTnLst>
                    </p:cTn>
                  </p:par>
                  <p:par>
                    <p:cTn id="101" fill="hold">
                      <p:stCondLst>
                        <p:cond delay="indefinite"/>
                      </p:stCondLst>
                      <p:childTnLst>
                        <p:par>
                          <p:cTn id="102" fill="hold">
                            <p:stCondLst>
                              <p:cond delay="0"/>
                            </p:stCondLst>
                            <p:childTnLst>
                              <p:par>
                                <p:cTn id="103" presetID="47" presetClass="entr" presetSubtype="0" fill="hold" grpId="0" nodeType="clickEffect">
                                  <p:stCondLst>
                                    <p:cond delay="0"/>
                                  </p:stCondLst>
                                  <p:childTnLst>
                                    <p:set>
                                      <p:cBhvr>
                                        <p:cTn id="104" dur="1" fill="hold">
                                          <p:stCondLst>
                                            <p:cond delay="0"/>
                                          </p:stCondLst>
                                        </p:cTn>
                                        <p:tgtEl>
                                          <p:spTgt spid="11"/>
                                        </p:tgtEl>
                                        <p:attrNameLst>
                                          <p:attrName>style.visibility</p:attrName>
                                        </p:attrNameLst>
                                      </p:cBhvr>
                                      <p:to>
                                        <p:strVal val="visible"/>
                                      </p:to>
                                    </p:set>
                                    <p:animEffect transition="in" filter="fade">
                                      <p:cBhvr>
                                        <p:cTn id="105" dur="500"/>
                                        <p:tgtEl>
                                          <p:spTgt spid="11"/>
                                        </p:tgtEl>
                                      </p:cBhvr>
                                    </p:animEffect>
                                    <p:anim calcmode="lin" valueType="num">
                                      <p:cBhvr>
                                        <p:cTn id="106" dur="500" fill="hold"/>
                                        <p:tgtEl>
                                          <p:spTgt spid="11"/>
                                        </p:tgtEl>
                                        <p:attrNameLst>
                                          <p:attrName>ppt_x</p:attrName>
                                        </p:attrNameLst>
                                      </p:cBhvr>
                                      <p:tavLst>
                                        <p:tav tm="0">
                                          <p:val>
                                            <p:strVal val="#ppt_x"/>
                                          </p:val>
                                        </p:tav>
                                        <p:tav tm="100000">
                                          <p:val>
                                            <p:strVal val="#ppt_x"/>
                                          </p:val>
                                        </p:tav>
                                      </p:tavLst>
                                    </p:anim>
                                    <p:anim calcmode="lin" valueType="num">
                                      <p:cBhvr>
                                        <p:cTn id="107" dur="500" fill="hold"/>
                                        <p:tgtEl>
                                          <p:spTgt spid="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3"/>
                                            </p:cond>
                                          </p:stCondLst>
                                          <p:endCondLst>
                                            <p:cond evt="onStopAudio" delay="0">
                                              <p:tgtEl>
                                                <p:sldTgt/>
                                              </p:tgtEl>
                                            </p:cond>
                                          </p:endCondLst>
                                        </p:cTn>
                                        <p:tgtEl>
                                          <p:sndTgt r:embed="rId3" name="1069 - sonar ping distortion.wav"/>
                                        </p:tgtEl>
                                      </p:cMediaNode>
                                    </p:audio>
                                  </p:subTnLst>
                                </p:cTn>
                              </p:par>
                            </p:childTnLst>
                          </p:cTn>
                        </p:par>
                      </p:childTnLst>
                    </p:cTn>
                  </p:par>
                  <p:par>
                    <p:cTn id="108" fill="hold">
                      <p:stCondLst>
                        <p:cond delay="indefinite"/>
                      </p:stCondLst>
                      <p:childTnLst>
                        <p:par>
                          <p:cTn id="109" fill="hold">
                            <p:stCondLst>
                              <p:cond delay="0"/>
                            </p:stCondLst>
                            <p:childTnLst>
                              <p:par>
                                <p:cTn id="110" presetID="26" presetClass="entr" presetSubtype="0" fill="hold" grpId="0" nodeType="clickEffect">
                                  <p:stCondLst>
                                    <p:cond delay="0"/>
                                  </p:stCondLst>
                                  <p:childTnLst>
                                    <p:set>
                                      <p:cBhvr>
                                        <p:cTn id="111" dur="1" fill="hold">
                                          <p:stCondLst>
                                            <p:cond delay="0"/>
                                          </p:stCondLst>
                                        </p:cTn>
                                        <p:tgtEl>
                                          <p:spTgt spid="14"/>
                                        </p:tgtEl>
                                        <p:attrNameLst>
                                          <p:attrName>style.visibility</p:attrName>
                                        </p:attrNameLst>
                                      </p:cBhvr>
                                      <p:to>
                                        <p:strVal val="visible"/>
                                      </p:to>
                                    </p:set>
                                    <p:animEffect transition="in" filter="wipe(down)">
                                      <p:cBhvr>
                                        <p:cTn id="112" dur="145">
                                          <p:stCondLst>
                                            <p:cond delay="0"/>
                                          </p:stCondLst>
                                        </p:cTn>
                                        <p:tgtEl>
                                          <p:spTgt spid="14"/>
                                        </p:tgtEl>
                                      </p:cBhvr>
                                    </p:animEffect>
                                    <p:anim calcmode="lin" valueType="num">
                                      <p:cBhvr>
                                        <p:cTn id="113" dur="456"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14" dur="166"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15" dur="166" tmFilter="0, 0; 0.125,0.2665; 0.25,0.4; 0.375,0.465; 0.5,0.5;  0.625,0.535; 0.75,0.6; 0.875,0.7335; 1,1">
                                          <p:stCondLst>
                                            <p:cond delay="166"/>
                                          </p:stCondLst>
                                        </p:cTn>
                                        <p:tgtEl>
                                          <p:spTgt spid="14"/>
                                        </p:tgtEl>
                                        <p:attrNameLst>
                                          <p:attrName>ppt_y</p:attrName>
                                        </p:attrNameLst>
                                      </p:cBhvr>
                                      <p:tavLst>
                                        <p:tav tm="0" fmla="#ppt_y-sin(pi*$)/9">
                                          <p:val>
                                            <p:fltVal val="0"/>
                                          </p:val>
                                        </p:tav>
                                        <p:tav tm="100000">
                                          <p:val>
                                            <p:fltVal val="1"/>
                                          </p:val>
                                        </p:tav>
                                      </p:tavLst>
                                    </p:anim>
                                    <p:anim calcmode="lin" valueType="num">
                                      <p:cBhvr>
                                        <p:cTn id="116" dur="83" tmFilter="0, 0; 0.125,0.2665; 0.25,0.4; 0.375,0.465; 0.5,0.5;  0.625,0.535; 0.75,0.6; 0.875,0.7335; 1,1">
                                          <p:stCondLst>
                                            <p:cond delay="331"/>
                                          </p:stCondLst>
                                        </p:cTn>
                                        <p:tgtEl>
                                          <p:spTgt spid="14"/>
                                        </p:tgtEl>
                                        <p:attrNameLst>
                                          <p:attrName>ppt_y</p:attrName>
                                        </p:attrNameLst>
                                      </p:cBhvr>
                                      <p:tavLst>
                                        <p:tav tm="0" fmla="#ppt_y-sin(pi*$)/27">
                                          <p:val>
                                            <p:fltVal val="0"/>
                                          </p:val>
                                        </p:tav>
                                        <p:tav tm="100000">
                                          <p:val>
                                            <p:fltVal val="1"/>
                                          </p:val>
                                        </p:tav>
                                      </p:tavLst>
                                    </p:anim>
                                    <p:anim calcmode="lin" valueType="num">
                                      <p:cBhvr>
                                        <p:cTn id="117" dur="41" tmFilter="0, 0; 0.125,0.2665; 0.25,0.4; 0.375,0.465; 0.5,0.5;  0.625,0.535; 0.75,0.6; 0.875,0.7335; 1,1">
                                          <p:stCondLst>
                                            <p:cond delay="414"/>
                                          </p:stCondLst>
                                        </p:cTn>
                                        <p:tgtEl>
                                          <p:spTgt spid="14"/>
                                        </p:tgtEl>
                                        <p:attrNameLst>
                                          <p:attrName>ppt_y</p:attrName>
                                        </p:attrNameLst>
                                      </p:cBhvr>
                                      <p:tavLst>
                                        <p:tav tm="0" fmla="#ppt_y-sin(pi*$)/81">
                                          <p:val>
                                            <p:fltVal val="0"/>
                                          </p:val>
                                        </p:tav>
                                        <p:tav tm="100000">
                                          <p:val>
                                            <p:fltVal val="1"/>
                                          </p:val>
                                        </p:tav>
                                      </p:tavLst>
                                    </p:anim>
                                    <p:animScale>
                                      <p:cBhvr>
                                        <p:cTn id="118" dur="7">
                                          <p:stCondLst>
                                            <p:cond delay="163"/>
                                          </p:stCondLst>
                                        </p:cTn>
                                        <p:tgtEl>
                                          <p:spTgt spid="14"/>
                                        </p:tgtEl>
                                      </p:cBhvr>
                                      <p:to x="100000" y="60000"/>
                                    </p:animScale>
                                    <p:animScale>
                                      <p:cBhvr>
                                        <p:cTn id="119" dur="42" decel="50000">
                                          <p:stCondLst>
                                            <p:cond delay="169"/>
                                          </p:stCondLst>
                                        </p:cTn>
                                        <p:tgtEl>
                                          <p:spTgt spid="14"/>
                                        </p:tgtEl>
                                      </p:cBhvr>
                                      <p:to x="100000" y="100000"/>
                                    </p:animScale>
                                    <p:animScale>
                                      <p:cBhvr>
                                        <p:cTn id="120" dur="7">
                                          <p:stCondLst>
                                            <p:cond delay="328"/>
                                          </p:stCondLst>
                                        </p:cTn>
                                        <p:tgtEl>
                                          <p:spTgt spid="14"/>
                                        </p:tgtEl>
                                      </p:cBhvr>
                                      <p:to x="100000" y="80000"/>
                                    </p:animScale>
                                    <p:animScale>
                                      <p:cBhvr>
                                        <p:cTn id="121" dur="42" decel="50000">
                                          <p:stCondLst>
                                            <p:cond delay="335"/>
                                          </p:stCondLst>
                                        </p:cTn>
                                        <p:tgtEl>
                                          <p:spTgt spid="14"/>
                                        </p:tgtEl>
                                      </p:cBhvr>
                                      <p:to x="100000" y="100000"/>
                                    </p:animScale>
                                    <p:animScale>
                                      <p:cBhvr>
                                        <p:cTn id="122" dur="7">
                                          <p:stCondLst>
                                            <p:cond delay="411"/>
                                          </p:stCondLst>
                                        </p:cTn>
                                        <p:tgtEl>
                                          <p:spTgt spid="14"/>
                                        </p:tgtEl>
                                      </p:cBhvr>
                                      <p:to x="100000" y="90000"/>
                                    </p:animScale>
                                    <p:animScale>
                                      <p:cBhvr>
                                        <p:cTn id="123" dur="42" decel="50000">
                                          <p:stCondLst>
                                            <p:cond delay="417"/>
                                          </p:stCondLst>
                                        </p:cTn>
                                        <p:tgtEl>
                                          <p:spTgt spid="14"/>
                                        </p:tgtEl>
                                      </p:cBhvr>
                                      <p:to x="100000" y="100000"/>
                                    </p:animScale>
                                    <p:animScale>
                                      <p:cBhvr>
                                        <p:cTn id="124" dur="7">
                                          <p:stCondLst>
                                            <p:cond delay="452"/>
                                          </p:stCondLst>
                                        </p:cTn>
                                        <p:tgtEl>
                                          <p:spTgt spid="14"/>
                                        </p:tgtEl>
                                      </p:cBhvr>
                                      <p:to x="100000" y="95000"/>
                                    </p:animScale>
                                    <p:animScale>
                                      <p:cBhvr>
                                        <p:cTn id="125" dur="42" decel="50000">
                                          <p:stCondLst>
                                            <p:cond delay="459"/>
                                          </p:stCondLst>
                                        </p:cTn>
                                        <p:tgtEl>
                                          <p:spTgt spid="14"/>
                                        </p:tgtEl>
                                      </p:cBhvr>
                                      <p:to x="100000" y="100000"/>
                                    </p:animScale>
                                  </p:childTnLst>
                                  <p:subTnLst>
                                    <p:audio>
                                      <p:cMediaNode>
                                        <p:cTn display="0" masterRel="sameClick">
                                          <p:stCondLst>
                                            <p:cond evt="begin" delay="0">
                                              <p:tn val="110"/>
                                            </p:cond>
                                          </p:stCondLst>
                                          <p:endCondLst>
                                            <p:cond evt="onStopAudio" delay="0">
                                              <p:tgtEl>
                                                <p:sldTgt/>
                                              </p:tgtEl>
                                            </p:cond>
                                          </p:endCondLst>
                                        </p:cTn>
                                        <p:tgtEl>
                                          <p:sndTgt r:embed="rId4" name="1013 - sha-wapp.wav"/>
                                        </p:tgtEl>
                                      </p:cMediaNode>
                                    </p:audio>
                                  </p:subTnLst>
                                </p:cTn>
                              </p:par>
                            </p:childTnLst>
                          </p:cTn>
                        </p:par>
                      </p:childTnLst>
                    </p:cTn>
                  </p:par>
                  <p:par>
                    <p:cTn id="126" fill="hold">
                      <p:stCondLst>
                        <p:cond delay="indefinite"/>
                      </p:stCondLst>
                      <p:childTnLst>
                        <p:par>
                          <p:cTn id="127" fill="hold">
                            <p:stCondLst>
                              <p:cond delay="0"/>
                            </p:stCondLst>
                            <p:childTnLst>
                              <p:par>
                                <p:cTn id="128" presetID="26" presetClass="entr" presetSubtype="0" fill="hold" grpId="0" nodeType="clickEffect">
                                  <p:stCondLst>
                                    <p:cond delay="0"/>
                                  </p:stCondLst>
                                  <p:childTnLst>
                                    <p:set>
                                      <p:cBhvr>
                                        <p:cTn id="129" dur="1" fill="hold">
                                          <p:stCondLst>
                                            <p:cond delay="0"/>
                                          </p:stCondLst>
                                        </p:cTn>
                                        <p:tgtEl>
                                          <p:spTgt spid="15"/>
                                        </p:tgtEl>
                                        <p:attrNameLst>
                                          <p:attrName>style.visibility</p:attrName>
                                        </p:attrNameLst>
                                      </p:cBhvr>
                                      <p:to>
                                        <p:strVal val="visible"/>
                                      </p:to>
                                    </p:set>
                                    <p:animEffect transition="in" filter="wipe(down)">
                                      <p:cBhvr>
                                        <p:cTn id="130" dur="145">
                                          <p:stCondLst>
                                            <p:cond delay="0"/>
                                          </p:stCondLst>
                                        </p:cTn>
                                        <p:tgtEl>
                                          <p:spTgt spid="15"/>
                                        </p:tgtEl>
                                      </p:cBhvr>
                                    </p:animEffect>
                                    <p:anim calcmode="lin" valueType="num">
                                      <p:cBhvr>
                                        <p:cTn id="131" dur="456"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32" dur="166"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33" dur="166" tmFilter="0, 0; 0.125,0.2665; 0.25,0.4; 0.375,0.465; 0.5,0.5;  0.625,0.535; 0.75,0.6; 0.875,0.7335; 1,1">
                                          <p:stCondLst>
                                            <p:cond delay="166"/>
                                          </p:stCondLst>
                                        </p:cTn>
                                        <p:tgtEl>
                                          <p:spTgt spid="15"/>
                                        </p:tgtEl>
                                        <p:attrNameLst>
                                          <p:attrName>ppt_y</p:attrName>
                                        </p:attrNameLst>
                                      </p:cBhvr>
                                      <p:tavLst>
                                        <p:tav tm="0" fmla="#ppt_y-sin(pi*$)/9">
                                          <p:val>
                                            <p:fltVal val="0"/>
                                          </p:val>
                                        </p:tav>
                                        <p:tav tm="100000">
                                          <p:val>
                                            <p:fltVal val="1"/>
                                          </p:val>
                                        </p:tav>
                                      </p:tavLst>
                                    </p:anim>
                                    <p:anim calcmode="lin" valueType="num">
                                      <p:cBhvr>
                                        <p:cTn id="134" dur="83" tmFilter="0, 0; 0.125,0.2665; 0.25,0.4; 0.375,0.465; 0.5,0.5;  0.625,0.535; 0.75,0.6; 0.875,0.7335; 1,1">
                                          <p:stCondLst>
                                            <p:cond delay="331"/>
                                          </p:stCondLst>
                                        </p:cTn>
                                        <p:tgtEl>
                                          <p:spTgt spid="15"/>
                                        </p:tgtEl>
                                        <p:attrNameLst>
                                          <p:attrName>ppt_y</p:attrName>
                                        </p:attrNameLst>
                                      </p:cBhvr>
                                      <p:tavLst>
                                        <p:tav tm="0" fmla="#ppt_y-sin(pi*$)/27">
                                          <p:val>
                                            <p:fltVal val="0"/>
                                          </p:val>
                                        </p:tav>
                                        <p:tav tm="100000">
                                          <p:val>
                                            <p:fltVal val="1"/>
                                          </p:val>
                                        </p:tav>
                                      </p:tavLst>
                                    </p:anim>
                                    <p:anim calcmode="lin" valueType="num">
                                      <p:cBhvr>
                                        <p:cTn id="135" dur="41" tmFilter="0, 0; 0.125,0.2665; 0.25,0.4; 0.375,0.465; 0.5,0.5;  0.625,0.535; 0.75,0.6; 0.875,0.7335; 1,1">
                                          <p:stCondLst>
                                            <p:cond delay="414"/>
                                          </p:stCondLst>
                                        </p:cTn>
                                        <p:tgtEl>
                                          <p:spTgt spid="15"/>
                                        </p:tgtEl>
                                        <p:attrNameLst>
                                          <p:attrName>ppt_y</p:attrName>
                                        </p:attrNameLst>
                                      </p:cBhvr>
                                      <p:tavLst>
                                        <p:tav tm="0" fmla="#ppt_y-sin(pi*$)/81">
                                          <p:val>
                                            <p:fltVal val="0"/>
                                          </p:val>
                                        </p:tav>
                                        <p:tav tm="100000">
                                          <p:val>
                                            <p:fltVal val="1"/>
                                          </p:val>
                                        </p:tav>
                                      </p:tavLst>
                                    </p:anim>
                                    <p:animScale>
                                      <p:cBhvr>
                                        <p:cTn id="136" dur="7">
                                          <p:stCondLst>
                                            <p:cond delay="163"/>
                                          </p:stCondLst>
                                        </p:cTn>
                                        <p:tgtEl>
                                          <p:spTgt spid="15"/>
                                        </p:tgtEl>
                                      </p:cBhvr>
                                      <p:to x="100000" y="60000"/>
                                    </p:animScale>
                                    <p:animScale>
                                      <p:cBhvr>
                                        <p:cTn id="137" dur="42" decel="50000">
                                          <p:stCondLst>
                                            <p:cond delay="169"/>
                                          </p:stCondLst>
                                        </p:cTn>
                                        <p:tgtEl>
                                          <p:spTgt spid="15"/>
                                        </p:tgtEl>
                                      </p:cBhvr>
                                      <p:to x="100000" y="100000"/>
                                    </p:animScale>
                                    <p:animScale>
                                      <p:cBhvr>
                                        <p:cTn id="138" dur="7">
                                          <p:stCondLst>
                                            <p:cond delay="328"/>
                                          </p:stCondLst>
                                        </p:cTn>
                                        <p:tgtEl>
                                          <p:spTgt spid="15"/>
                                        </p:tgtEl>
                                      </p:cBhvr>
                                      <p:to x="100000" y="80000"/>
                                    </p:animScale>
                                    <p:animScale>
                                      <p:cBhvr>
                                        <p:cTn id="139" dur="42" decel="50000">
                                          <p:stCondLst>
                                            <p:cond delay="335"/>
                                          </p:stCondLst>
                                        </p:cTn>
                                        <p:tgtEl>
                                          <p:spTgt spid="15"/>
                                        </p:tgtEl>
                                      </p:cBhvr>
                                      <p:to x="100000" y="100000"/>
                                    </p:animScale>
                                    <p:animScale>
                                      <p:cBhvr>
                                        <p:cTn id="140" dur="7">
                                          <p:stCondLst>
                                            <p:cond delay="411"/>
                                          </p:stCondLst>
                                        </p:cTn>
                                        <p:tgtEl>
                                          <p:spTgt spid="15"/>
                                        </p:tgtEl>
                                      </p:cBhvr>
                                      <p:to x="100000" y="90000"/>
                                    </p:animScale>
                                    <p:animScale>
                                      <p:cBhvr>
                                        <p:cTn id="141" dur="42" decel="50000">
                                          <p:stCondLst>
                                            <p:cond delay="417"/>
                                          </p:stCondLst>
                                        </p:cTn>
                                        <p:tgtEl>
                                          <p:spTgt spid="15"/>
                                        </p:tgtEl>
                                      </p:cBhvr>
                                      <p:to x="100000" y="100000"/>
                                    </p:animScale>
                                    <p:animScale>
                                      <p:cBhvr>
                                        <p:cTn id="142" dur="7">
                                          <p:stCondLst>
                                            <p:cond delay="452"/>
                                          </p:stCondLst>
                                        </p:cTn>
                                        <p:tgtEl>
                                          <p:spTgt spid="15"/>
                                        </p:tgtEl>
                                      </p:cBhvr>
                                      <p:to x="100000" y="95000"/>
                                    </p:animScale>
                                    <p:animScale>
                                      <p:cBhvr>
                                        <p:cTn id="143" dur="42" decel="50000">
                                          <p:stCondLst>
                                            <p:cond delay="459"/>
                                          </p:stCondLst>
                                        </p:cTn>
                                        <p:tgtEl>
                                          <p:spTgt spid="15"/>
                                        </p:tgtEl>
                                      </p:cBhvr>
                                      <p:to x="100000" y="100000"/>
                                    </p:animScale>
                                  </p:childTnLst>
                                  <p:subTnLst>
                                    <p:audio>
                                      <p:cMediaNode>
                                        <p:cTn display="0" masterRel="sameClick">
                                          <p:stCondLst>
                                            <p:cond evt="begin" delay="0">
                                              <p:tn val="128"/>
                                            </p:cond>
                                          </p:stCondLst>
                                          <p:endCondLst>
                                            <p:cond evt="onStopAudio" delay="0">
                                              <p:tgtEl>
                                                <p:sldTgt/>
                                              </p:tgtEl>
                                            </p:cond>
                                          </p:endCondLst>
                                        </p:cTn>
                                        <p:tgtEl>
                                          <p:sndTgt r:embed="rId4" name="1013 - sha-wapp.wav"/>
                                        </p:tgtEl>
                                      </p:cMediaNode>
                                    </p:audio>
                                  </p:subTnLst>
                                </p:cTn>
                              </p:par>
                            </p:childTnLst>
                          </p:cTn>
                        </p:par>
                      </p:childTnLst>
                    </p:cTn>
                  </p:par>
                  <p:par>
                    <p:cTn id="144" fill="hold">
                      <p:stCondLst>
                        <p:cond delay="indefinite"/>
                      </p:stCondLst>
                      <p:childTnLst>
                        <p:par>
                          <p:cTn id="145" fill="hold">
                            <p:stCondLst>
                              <p:cond delay="0"/>
                            </p:stCondLst>
                            <p:childTnLst>
                              <p:par>
                                <p:cTn id="146" presetID="26" presetClass="entr" presetSubtype="0" fill="hold" grpId="0" nodeType="clickEffect">
                                  <p:stCondLst>
                                    <p:cond delay="0"/>
                                  </p:stCondLst>
                                  <p:childTnLst>
                                    <p:set>
                                      <p:cBhvr>
                                        <p:cTn id="147" dur="1" fill="hold">
                                          <p:stCondLst>
                                            <p:cond delay="0"/>
                                          </p:stCondLst>
                                        </p:cTn>
                                        <p:tgtEl>
                                          <p:spTgt spid="16"/>
                                        </p:tgtEl>
                                        <p:attrNameLst>
                                          <p:attrName>style.visibility</p:attrName>
                                        </p:attrNameLst>
                                      </p:cBhvr>
                                      <p:to>
                                        <p:strVal val="visible"/>
                                      </p:to>
                                    </p:set>
                                    <p:animEffect transition="in" filter="wipe(down)">
                                      <p:cBhvr>
                                        <p:cTn id="148" dur="145">
                                          <p:stCondLst>
                                            <p:cond delay="0"/>
                                          </p:stCondLst>
                                        </p:cTn>
                                        <p:tgtEl>
                                          <p:spTgt spid="16"/>
                                        </p:tgtEl>
                                      </p:cBhvr>
                                    </p:animEffect>
                                    <p:anim calcmode="lin" valueType="num">
                                      <p:cBhvr>
                                        <p:cTn id="149" dur="456"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50" dur="166"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51" dur="166" tmFilter="0, 0; 0.125,0.2665; 0.25,0.4; 0.375,0.465; 0.5,0.5;  0.625,0.535; 0.75,0.6; 0.875,0.7335; 1,1">
                                          <p:stCondLst>
                                            <p:cond delay="166"/>
                                          </p:stCondLst>
                                        </p:cTn>
                                        <p:tgtEl>
                                          <p:spTgt spid="16"/>
                                        </p:tgtEl>
                                        <p:attrNameLst>
                                          <p:attrName>ppt_y</p:attrName>
                                        </p:attrNameLst>
                                      </p:cBhvr>
                                      <p:tavLst>
                                        <p:tav tm="0" fmla="#ppt_y-sin(pi*$)/9">
                                          <p:val>
                                            <p:fltVal val="0"/>
                                          </p:val>
                                        </p:tav>
                                        <p:tav tm="100000">
                                          <p:val>
                                            <p:fltVal val="1"/>
                                          </p:val>
                                        </p:tav>
                                      </p:tavLst>
                                    </p:anim>
                                    <p:anim calcmode="lin" valueType="num">
                                      <p:cBhvr>
                                        <p:cTn id="152" dur="83" tmFilter="0, 0; 0.125,0.2665; 0.25,0.4; 0.375,0.465; 0.5,0.5;  0.625,0.535; 0.75,0.6; 0.875,0.7335; 1,1">
                                          <p:stCondLst>
                                            <p:cond delay="331"/>
                                          </p:stCondLst>
                                        </p:cTn>
                                        <p:tgtEl>
                                          <p:spTgt spid="16"/>
                                        </p:tgtEl>
                                        <p:attrNameLst>
                                          <p:attrName>ppt_y</p:attrName>
                                        </p:attrNameLst>
                                      </p:cBhvr>
                                      <p:tavLst>
                                        <p:tav tm="0" fmla="#ppt_y-sin(pi*$)/27">
                                          <p:val>
                                            <p:fltVal val="0"/>
                                          </p:val>
                                        </p:tav>
                                        <p:tav tm="100000">
                                          <p:val>
                                            <p:fltVal val="1"/>
                                          </p:val>
                                        </p:tav>
                                      </p:tavLst>
                                    </p:anim>
                                    <p:anim calcmode="lin" valueType="num">
                                      <p:cBhvr>
                                        <p:cTn id="153" dur="41" tmFilter="0, 0; 0.125,0.2665; 0.25,0.4; 0.375,0.465; 0.5,0.5;  0.625,0.535; 0.75,0.6; 0.875,0.7335; 1,1">
                                          <p:stCondLst>
                                            <p:cond delay="414"/>
                                          </p:stCondLst>
                                        </p:cTn>
                                        <p:tgtEl>
                                          <p:spTgt spid="16"/>
                                        </p:tgtEl>
                                        <p:attrNameLst>
                                          <p:attrName>ppt_y</p:attrName>
                                        </p:attrNameLst>
                                      </p:cBhvr>
                                      <p:tavLst>
                                        <p:tav tm="0" fmla="#ppt_y-sin(pi*$)/81">
                                          <p:val>
                                            <p:fltVal val="0"/>
                                          </p:val>
                                        </p:tav>
                                        <p:tav tm="100000">
                                          <p:val>
                                            <p:fltVal val="1"/>
                                          </p:val>
                                        </p:tav>
                                      </p:tavLst>
                                    </p:anim>
                                    <p:animScale>
                                      <p:cBhvr>
                                        <p:cTn id="154" dur="7">
                                          <p:stCondLst>
                                            <p:cond delay="163"/>
                                          </p:stCondLst>
                                        </p:cTn>
                                        <p:tgtEl>
                                          <p:spTgt spid="16"/>
                                        </p:tgtEl>
                                      </p:cBhvr>
                                      <p:to x="100000" y="60000"/>
                                    </p:animScale>
                                    <p:animScale>
                                      <p:cBhvr>
                                        <p:cTn id="155" dur="42" decel="50000">
                                          <p:stCondLst>
                                            <p:cond delay="169"/>
                                          </p:stCondLst>
                                        </p:cTn>
                                        <p:tgtEl>
                                          <p:spTgt spid="16"/>
                                        </p:tgtEl>
                                      </p:cBhvr>
                                      <p:to x="100000" y="100000"/>
                                    </p:animScale>
                                    <p:animScale>
                                      <p:cBhvr>
                                        <p:cTn id="156" dur="7">
                                          <p:stCondLst>
                                            <p:cond delay="328"/>
                                          </p:stCondLst>
                                        </p:cTn>
                                        <p:tgtEl>
                                          <p:spTgt spid="16"/>
                                        </p:tgtEl>
                                      </p:cBhvr>
                                      <p:to x="100000" y="80000"/>
                                    </p:animScale>
                                    <p:animScale>
                                      <p:cBhvr>
                                        <p:cTn id="157" dur="42" decel="50000">
                                          <p:stCondLst>
                                            <p:cond delay="335"/>
                                          </p:stCondLst>
                                        </p:cTn>
                                        <p:tgtEl>
                                          <p:spTgt spid="16"/>
                                        </p:tgtEl>
                                      </p:cBhvr>
                                      <p:to x="100000" y="100000"/>
                                    </p:animScale>
                                    <p:animScale>
                                      <p:cBhvr>
                                        <p:cTn id="158" dur="7">
                                          <p:stCondLst>
                                            <p:cond delay="411"/>
                                          </p:stCondLst>
                                        </p:cTn>
                                        <p:tgtEl>
                                          <p:spTgt spid="16"/>
                                        </p:tgtEl>
                                      </p:cBhvr>
                                      <p:to x="100000" y="90000"/>
                                    </p:animScale>
                                    <p:animScale>
                                      <p:cBhvr>
                                        <p:cTn id="159" dur="42" decel="50000">
                                          <p:stCondLst>
                                            <p:cond delay="417"/>
                                          </p:stCondLst>
                                        </p:cTn>
                                        <p:tgtEl>
                                          <p:spTgt spid="16"/>
                                        </p:tgtEl>
                                      </p:cBhvr>
                                      <p:to x="100000" y="100000"/>
                                    </p:animScale>
                                    <p:animScale>
                                      <p:cBhvr>
                                        <p:cTn id="160" dur="7">
                                          <p:stCondLst>
                                            <p:cond delay="452"/>
                                          </p:stCondLst>
                                        </p:cTn>
                                        <p:tgtEl>
                                          <p:spTgt spid="16"/>
                                        </p:tgtEl>
                                      </p:cBhvr>
                                      <p:to x="100000" y="95000"/>
                                    </p:animScale>
                                    <p:animScale>
                                      <p:cBhvr>
                                        <p:cTn id="161" dur="42" decel="50000">
                                          <p:stCondLst>
                                            <p:cond delay="459"/>
                                          </p:stCondLst>
                                        </p:cTn>
                                        <p:tgtEl>
                                          <p:spTgt spid="16"/>
                                        </p:tgtEl>
                                      </p:cBhvr>
                                      <p:to x="100000" y="100000"/>
                                    </p:animScale>
                                  </p:childTnLst>
                                  <p:subTnLst>
                                    <p:audio>
                                      <p:cMediaNode>
                                        <p:cTn display="0" masterRel="sameClick">
                                          <p:stCondLst>
                                            <p:cond evt="begin" delay="0">
                                              <p:tn val="146"/>
                                            </p:cond>
                                          </p:stCondLst>
                                          <p:endCondLst>
                                            <p:cond evt="onStopAudio" delay="0">
                                              <p:tgtEl>
                                                <p:sldTgt/>
                                              </p:tgtEl>
                                            </p:cond>
                                          </p:endCondLst>
                                        </p:cTn>
                                        <p:tgtEl>
                                          <p:sndTgt r:embed="rId4" name="1013 - sha-wap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P spid="13" grpId="0"/>
      <p:bldP spid="14" grpId="0"/>
      <p:bldP spid="15" grpId="0"/>
      <p:bldP spid="16" grpId="0"/>
      <p:bldP spid="17" grpId="0"/>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دمعة 1"/>
          <p:cNvSpPr/>
          <p:nvPr/>
        </p:nvSpPr>
        <p:spPr>
          <a:xfrm>
            <a:off x="4355976" y="548680"/>
            <a:ext cx="3816424" cy="914400"/>
          </a:xfrm>
          <a:prstGeom prst="teardrop">
            <a:avLst/>
          </a:prstGeom>
          <a:solidFill>
            <a:srgbClr val="0000CC"/>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 name="مخطط انسيابي: مستند 2"/>
          <p:cNvSpPr/>
          <p:nvPr/>
        </p:nvSpPr>
        <p:spPr>
          <a:xfrm>
            <a:off x="395536" y="2708920"/>
            <a:ext cx="8136904" cy="2736304"/>
          </a:xfrm>
          <a:prstGeom prst="flowChartDocument">
            <a:avLst/>
          </a:prstGeom>
          <a:solidFill>
            <a:srgbClr val="92D050"/>
          </a:solid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41985" name="Rectangle 1"/>
          <p:cNvSpPr>
            <a:spLocks noChangeArrowheads="1"/>
          </p:cNvSpPr>
          <p:nvPr/>
        </p:nvSpPr>
        <p:spPr bwMode="auto">
          <a:xfrm>
            <a:off x="611560" y="3033534"/>
            <a:ext cx="7380312"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4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من أراد أن يعرف قيمة الصبر، وثوابه فليتأمل الآيات (155- 157) من سورة البقرة.</a:t>
            </a:r>
            <a:endParaRPr kumimoji="0" lang="ar-EG"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986" name="Rectangle 2"/>
          <p:cNvSpPr>
            <a:spLocks noChangeArrowheads="1"/>
          </p:cNvSpPr>
          <p:nvPr/>
        </p:nvSpPr>
        <p:spPr bwMode="auto">
          <a:xfrm>
            <a:off x="5004048" y="620688"/>
            <a:ext cx="2563522"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EG" sz="40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مهارات حياتية</a:t>
            </a:r>
            <a:endParaRPr kumimoji="0" lang="ar-EG" sz="4400" b="0" i="0" u="none" strike="noStrike" cap="none" normalizeH="0" baseline="0" dirty="0" smtClean="0">
              <a:ln>
                <a:noFill/>
              </a:ln>
              <a:solidFill>
                <a:srgbClr val="FFFF00"/>
              </a:solidFill>
              <a:effectLst/>
              <a:latin typeface="Arial" pitchFamily="34" charset="0"/>
              <a:cs typeface="Arial" pitchFamily="34" charset="0"/>
            </a:endParaRPr>
          </a:p>
        </p:txBody>
      </p:sp>
    </p:spTree>
  </p:cSld>
  <p:clrMapOvr>
    <a:masterClrMapping/>
  </p:clrMapOvr>
  <p:transition>
    <p:wipe/>
    <p:sndAc>
      <p:stSnd>
        <p:snd r:embed="rId2" name="BONGO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suction.wav"/>
                                        </p:tgtEl>
                                      </p:cMediaNode>
                                    </p:audio>
                                  </p:subTnLst>
                                </p:cTn>
                              </p:par>
                              <p:par>
                                <p:cTn id="11" presetID="49" presetClass="entr" presetSubtype="0" decel="100000" fill="hold" grpId="0" nodeType="withEffect">
                                  <p:stCondLst>
                                    <p:cond delay="0"/>
                                  </p:stCondLst>
                                  <p:childTnLst>
                                    <p:set>
                                      <p:cBhvr>
                                        <p:cTn id="12" dur="1" fill="hold">
                                          <p:stCondLst>
                                            <p:cond delay="0"/>
                                          </p:stCondLst>
                                        </p:cTn>
                                        <p:tgtEl>
                                          <p:spTgt spid="41986"/>
                                        </p:tgtEl>
                                        <p:attrNameLst>
                                          <p:attrName>style.visibility</p:attrName>
                                        </p:attrNameLst>
                                      </p:cBhvr>
                                      <p:to>
                                        <p:strVal val="visible"/>
                                      </p:to>
                                    </p:set>
                                    <p:anim calcmode="lin" valueType="num">
                                      <p:cBhvr>
                                        <p:cTn id="13" dur="500" fill="hold"/>
                                        <p:tgtEl>
                                          <p:spTgt spid="41986"/>
                                        </p:tgtEl>
                                        <p:attrNameLst>
                                          <p:attrName>ppt_w</p:attrName>
                                        </p:attrNameLst>
                                      </p:cBhvr>
                                      <p:tavLst>
                                        <p:tav tm="0">
                                          <p:val>
                                            <p:fltVal val="0"/>
                                          </p:val>
                                        </p:tav>
                                        <p:tav tm="100000">
                                          <p:val>
                                            <p:strVal val="#ppt_w"/>
                                          </p:val>
                                        </p:tav>
                                      </p:tavLst>
                                    </p:anim>
                                    <p:anim calcmode="lin" valueType="num">
                                      <p:cBhvr>
                                        <p:cTn id="14" dur="500" fill="hold"/>
                                        <p:tgtEl>
                                          <p:spTgt spid="41986"/>
                                        </p:tgtEl>
                                        <p:attrNameLst>
                                          <p:attrName>ppt_h</p:attrName>
                                        </p:attrNameLst>
                                      </p:cBhvr>
                                      <p:tavLst>
                                        <p:tav tm="0">
                                          <p:val>
                                            <p:fltVal val="0"/>
                                          </p:val>
                                        </p:tav>
                                        <p:tav tm="100000">
                                          <p:val>
                                            <p:strVal val="#ppt_h"/>
                                          </p:val>
                                        </p:tav>
                                      </p:tavLst>
                                    </p:anim>
                                    <p:anim calcmode="lin" valueType="num">
                                      <p:cBhvr>
                                        <p:cTn id="15" dur="500" fill="hold"/>
                                        <p:tgtEl>
                                          <p:spTgt spid="41986"/>
                                        </p:tgtEl>
                                        <p:attrNameLst>
                                          <p:attrName>style.rotation</p:attrName>
                                        </p:attrNameLst>
                                      </p:cBhvr>
                                      <p:tavLst>
                                        <p:tav tm="0">
                                          <p:val>
                                            <p:fltVal val="360"/>
                                          </p:val>
                                        </p:tav>
                                        <p:tav tm="100000">
                                          <p:val>
                                            <p:fltVal val="0"/>
                                          </p:val>
                                        </p:tav>
                                      </p:tavLst>
                                    </p:anim>
                                    <p:animEffect transition="in" filter="fade">
                                      <p:cBhvr>
                                        <p:cTn id="16" dur="500"/>
                                        <p:tgtEl>
                                          <p:spTgt spid="41986"/>
                                        </p:tgtEl>
                                      </p:cBhvr>
                                    </p:animEffect>
                                  </p:childTnLst>
                                  <p:subTnLst>
                                    <p:audio>
                                      <p:cMediaNode>
                                        <p:cTn display="0" masterRel="sameClick">
                                          <p:stCondLst>
                                            <p:cond evt="begin" delay="0">
                                              <p:tn val="11"/>
                                            </p:cond>
                                          </p:stCondLst>
                                          <p:endCondLst>
                                            <p:cond evt="onStopAudio" delay="0">
                                              <p:tgtEl>
                                                <p:sldTgt/>
                                              </p:tgtEl>
                                            </p:cond>
                                          </p:endCondLst>
                                        </p:cTn>
                                        <p:tgtEl>
                                          <p:sndTgt r:embed="rId3" name="suction.wav"/>
                                        </p:tgtEl>
                                      </p:cMediaNode>
                                    </p:audio>
                                  </p:subTnLst>
                                </p:cTn>
                              </p:par>
                            </p:childTnLst>
                          </p:cTn>
                        </p:par>
                      </p:childTnLst>
                    </p:cTn>
                  </p:par>
                  <p:par>
                    <p:cTn id="17" fill="hold">
                      <p:stCondLst>
                        <p:cond delay="indefinite"/>
                      </p:stCondLst>
                      <p:childTnLst>
                        <p:par>
                          <p:cTn id="18" fill="hold">
                            <p:stCondLst>
                              <p:cond delay="0"/>
                            </p:stCondLst>
                            <p:childTnLst>
                              <p:par>
                                <p:cTn id="19" presetID="2" presetClass="entr" presetSubtype="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door.wav"/>
                                        </p:tgtEl>
                                      </p:cMediaNode>
                                    </p:audio>
                                  </p:subTnLst>
                                </p:cTn>
                              </p:par>
                              <p:par>
                                <p:cTn id="23" presetID="2" presetClass="entr" presetSubtype="1" fill="hold" grpId="0" nodeType="withEffect">
                                  <p:stCondLst>
                                    <p:cond delay="0"/>
                                  </p:stCondLst>
                                  <p:childTnLst>
                                    <p:set>
                                      <p:cBhvr>
                                        <p:cTn id="24" dur="1" fill="hold">
                                          <p:stCondLst>
                                            <p:cond delay="0"/>
                                          </p:stCondLst>
                                        </p:cTn>
                                        <p:tgtEl>
                                          <p:spTgt spid="41985"/>
                                        </p:tgtEl>
                                        <p:attrNameLst>
                                          <p:attrName>style.visibility</p:attrName>
                                        </p:attrNameLst>
                                      </p:cBhvr>
                                      <p:to>
                                        <p:strVal val="visible"/>
                                      </p:to>
                                    </p:set>
                                    <p:anim calcmode="lin" valueType="num">
                                      <p:cBhvr additive="base">
                                        <p:cTn id="25" dur="500" fill="hold"/>
                                        <p:tgtEl>
                                          <p:spTgt spid="41985"/>
                                        </p:tgtEl>
                                        <p:attrNameLst>
                                          <p:attrName>ppt_x</p:attrName>
                                        </p:attrNameLst>
                                      </p:cBhvr>
                                      <p:tavLst>
                                        <p:tav tm="0">
                                          <p:val>
                                            <p:strVal val="#ppt_x"/>
                                          </p:val>
                                        </p:tav>
                                        <p:tav tm="100000">
                                          <p:val>
                                            <p:strVal val="#ppt_x"/>
                                          </p:val>
                                        </p:tav>
                                      </p:tavLst>
                                    </p:anim>
                                    <p:anim calcmode="lin" valueType="num">
                                      <p:cBhvr additive="base">
                                        <p:cTn id="26" dur="500" fill="hold"/>
                                        <p:tgtEl>
                                          <p:spTgt spid="4198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do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1985" grpId="0"/>
      <p:bldP spid="4198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داسي 1"/>
          <p:cNvSpPr/>
          <p:nvPr/>
        </p:nvSpPr>
        <p:spPr>
          <a:xfrm>
            <a:off x="6084168" y="764704"/>
            <a:ext cx="1924800" cy="1058416"/>
          </a:xfrm>
          <a:prstGeom prst="hexagon">
            <a:avLst/>
          </a:prstGeom>
          <a:solidFill>
            <a:srgbClr val="7030A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 name="مستطيل 2"/>
          <p:cNvSpPr/>
          <p:nvPr/>
        </p:nvSpPr>
        <p:spPr>
          <a:xfrm>
            <a:off x="6369591" y="764704"/>
            <a:ext cx="1298753" cy="923330"/>
          </a:xfrm>
          <a:prstGeom prst="rect">
            <a:avLst/>
          </a:prstGeom>
        </p:spPr>
        <p:txBody>
          <a:bodyPr wrap="none">
            <a:spAutoFit/>
          </a:bodyPr>
          <a:lstStyle/>
          <a:p>
            <a:r>
              <a:rPr lang="ar-EG" sz="5400" b="1" dirty="0" smtClean="0">
                <a:solidFill>
                  <a:srgbClr val="FFFF00"/>
                </a:solidFill>
              </a:rPr>
              <a:t>إثراء</a:t>
            </a:r>
            <a:endParaRPr lang="ar-SA" sz="5400" dirty="0">
              <a:solidFill>
                <a:srgbClr val="FFFF00"/>
              </a:solidFill>
            </a:endParaRPr>
          </a:p>
        </p:txBody>
      </p:sp>
      <p:sp>
        <p:nvSpPr>
          <p:cNvPr id="4" name="دبوس زينة 3"/>
          <p:cNvSpPr/>
          <p:nvPr/>
        </p:nvSpPr>
        <p:spPr>
          <a:xfrm>
            <a:off x="539552" y="2276872"/>
            <a:ext cx="7920880" cy="4032448"/>
          </a:xfrm>
          <a:prstGeom prst="plaque">
            <a:avLst/>
          </a:prstGeom>
          <a:solidFill>
            <a:schemeClr val="accent6">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5" name="Rectangle 1"/>
          <p:cNvSpPr>
            <a:spLocks noChangeArrowheads="1"/>
          </p:cNvSpPr>
          <p:nvPr/>
        </p:nvSpPr>
        <p:spPr bwMode="auto">
          <a:xfrm>
            <a:off x="827584" y="2492896"/>
            <a:ext cx="7270193"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ar-EG" sz="4000" b="1" dirty="0" smtClean="0">
                <a:solidFill>
                  <a:schemeClr val="accent2">
                    <a:lumMod val="50000"/>
                  </a:schemeClr>
                </a:solidFill>
                <a:latin typeface="Times New Roman" pitchFamily="18" charset="0"/>
                <a:ea typeface="Times New Roman" pitchFamily="18" charset="0"/>
                <a:cs typeface="Times New Roman" pitchFamily="18" charset="0"/>
              </a:rPr>
              <a:t>إذا لم يكن الخبر جملة (اسمية/ فعلية) ولا شبه جملة (ظرف/ جار ومجرور) فهو مفرد.</a:t>
            </a:r>
          </a:p>
        </p:txBody>
      </p:sp>
      <p:sp>
        <p:nvSpPr>
          <p:cNvPr id="6" name="Rectangle 1"/>
          <p:cNvSpPr>
            <a:spLocks noChangeArrowheads="1"/>
          </p:cNvSpPr>
          <p:nvPr/>
        </p:nvSpPr>
        <p:spPr bwMode="auto">
          <a:xfrm>
            <a:off x="470159" y="3682767"/>
            <a:ext cx="7486217"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ar-EG" sz="4000" b="1" dirty="0" smtClean="0">
                <a:solidFill>
                  <a:schemeClr val="accent2">
                    <a:lumMod val="50000"/>
                  </a:schemeClr>
                </a:solidFill>
              </a:rPr>
              <a:t>والأصل أنه كلمة واحدة، ولكن هذه الكلمة قد تكون مضافًا فيأتي بعدها مضاف إليه، مثل: (خالد طويل القامة) أو يأتي بعدها صفة لها، مثل: (فاطمة بنت موهوبة).</a:t>
            </a:r>
            <a:endParaRPr lang="en-US" sz="4000" dirty="0">
              <a:solidFill>
                <a:schemeClr val="accent2">
                  <a:lumMod val="50000"/>
                </a:schemeClr>
              </a:solidFill>
            </a:endParaRPr>
          </a:p>
        </p:txBody>
      </p:sp>
    </p:spTree>
  </p:cSld>
  <p:clrMapOvr>
    <a:masterClrMapping/>
  </p:clrMapOvr>
  <p:transition>
    <p:wipe/>
    <p:sndAc>
      <p:stSnd>
        <p:snd r:embed="rId2" name="BONGO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739 - metal bat hits baseball.wav"/>
                                        </p:tgtEl>
                                      </p:cMediaNode>
                                    </p:audio>
                                  </p:subTnLst>
                                </p:cTn>
                              </p:par>
                              <p:par>
                                <p:cTn id="8" presetID="13"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plus(in)">
                                      <p:cBhvr>
                                        <p:cTn id="10" dur="500"/>
                                        <p:tgtEl>
                                          <p:spTgt spid="3"/>
                                        </p:tgtEl>
                                      </p:cBhvr>
                                    </p:animEffect>
                                  </p:childTnLst>
                                  <p:subTnLst>
                                    <p:audio>
                                      <p:cMediaNode>
                                        <p:cTn display="0" masterRel="sameClick">
                                          <p:stCondLst>
                                            <p:cond evt="begin" delay="0">
                                              <p:tn val="8"/>
                                            </p:cond>
                                          </p:stCondLst>
                                          <p:endCondLst>
                                            <p:cond evt="onStopAudio" delay="0">
                                              <p:tgtEl>
                                                <p:sldTgt/>
                                              </p:tgtEl>
                                            </p:cond>
                                          </p:endCondLst>
                                        </p:cTn>
                                        <p:tgtEl>
                                          <p:sndTgt r:embed="rId3" name="0739 - metal bat hits baseball.wav"/>
                                        </p:tgtEl>
                                      </p:cMediaNode>
                                    </p:audio>
                                  </p:sub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 calcmode="lin" valueType="num">
                                      <p:cBhvr>
                                        <p:cTn id="17" dur="500" fill="hold"/>
                                        <p:tgtEl>
                                          <p:spTgt spid="4"/>
                                        </p:tgtEl>
                                        <p:attrNameLst>
                                          <p:attrName>style.rotation</p:attrName>
                                        </p:attrNameLst>
                                      </p:cBhvr>
                                      <p:tavLst>
                                        <p:tav tm="0">
                                          <p:val>
                                            <p:fltVal val="90"/>
                                          </p:val>
                                        </p:tav>
                                        <p:tav tm="100000">
                                          <p:val>
                                            <p:fltVal val="0"/>
                                          </p:val>
                                        </p:tav>
                                      </p:tavLst>
                                    </p:anim>
                                    <p:animEffect transition="in" filter="fade">
                                      <p:cBhvr>
                                        <p:cTn id="18" dur="500"/>
                                        <p:tgtEl>
                                          <p:spTgt spid="4"/>
                                        </p:tgtEl>
                                      </p:cBhvr>
                                    </p:animEffect>
                                  </p:childTnLst>
                                  <p:subTnLst>
                                    <p:audio>
                                      <p:cMediaNode>
                                        <p:cTn display="0" masterRel="sameClick">
                                          <p:stCondLst>
                                            <p:cond evt="begin" delay="0">
                                              <p:tn val="13"/>
                                            </p:cond>
                                          </p:stCondLst>
                                          <p:endCondLst>
                                            <p:cond evt="onStopAudio" delay="0">
                                              <p:tgtEl>
                                                <p:sldTgt/>
                                              </p:tgtEl>
                                            </p:cond>
                                          </p:endCondLst>
                                        </p:cTn>
                                        <p:tgtEl>
                                          <p:sndTgt r:embed="rId4" name="0499 - echo.wav"/>
                                        </p:tgtEl>
                                      </p:cMediaNode>
                                    </p:audio>
                                  </p:subTnLst>
                                </p:cTn>
                              </p:par>
                              <p:par>
                                <p:cTn id="19" presetID="3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 calcmode="lin" valueType="num">
                                      <p:cBhvr>
                                        <p:cTn id="23" dur="500" fill="hold"/>
                                        <p:tgtEl>
                                          <p:spTgt spid="5"/>
                                        </p:tgtEl>
                                        <p:attrNameLst>
                                          <p:attrName>style.rotation</p:attrName>
                                        </p:attrNameLst>
                                      </p:cBhvr>
                                      <p:tavLst>
                                        <p:tav tm="0">
                                          <p:val>
                                            <p:fltVal val="90"/>
                                          </p:val>
                                        </p:tav>
                                        <p:tav tm="100000">
                                          <p:val>
                                            <p:fltVal val="0"/>
                                          </p:val>
                                        </p:tav>
                                      </p:tavLst>
                                    </p:anim>
                                    <p:animEffect transition="in" filter="fade">
                                      <p:cBhvr>
                                        <p:cTn id="24" dur="5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4" name="0499 - echo.wav"/>
                                        </p:tgtEl>
                                      </p:cMediaNode>
                                    </p:audio>
                                  </p:sub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 calcmode="lin" valueType="num">
                                      <p:cBhvr>
                                        <p:cTn id="31" dur="500" fill="hold"/>
                                        <p:tgtEl>
                                          <p:spTgt spid="6"/>
                                        </p:tgtEl>
                                        <p:attrNameLst>
                                          <p:attrName>style.rotation</p:attrName>
                                        </p:attrNameLst>
                                      </p:cBhvr>
                                      <p:tavLst>
                                        <p:tav tm="0">
                                          <p:val>
                                            <p:fltVal val="90"/>
                                          </p:val>
                                        </p:tav>
                                        <p:tav tm="100000">
                                          <p:val>
                                            <p:fltVal val="0"/>
                                          </p:val>
                                        </p:tav>
                                      </p:tavLst>
                                    </p:anim>
                                    <p:animEffect transition="in" filter="fade">
                                      <p:cBhvr>
                                        <p:cTn id="32" dur="500"/>
                                        <p:tgtEl>
                                          <p:spTgt spid="6"/>
                                        </p:tgtEl>
                                      </p:cBhvr>
                                    </p:animEffect>
                                  </p:childTnLst>
                                  <p:subTnLst>
                                    <p:audio>
                                      <p:cMediaNode>
                                        <p:cTn display="0" masterRel="sameClick">
                                          <p:stCondLst>
                                            <p:cond evt="begin" delay="0">
                                              <p:tn val="27"/>
                                            </p:cond>
                                          </p:stCondLst>
                                          <p:endCondLst>
                                            <p:cond evt="onStopAudio" delay="0">
                                              <p:tgtEl>
                                                <p:sldTgt/>
                                              </p:tgtEl>
                                            </p:cond>
                                          </p:endCondLst>
                                        </p:cTn>
                                        <p:tgtEl>
                                          <p:sndTgt r:embed="rId4" name="0499 - ech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p:cNvGrpSpPr/>
          <p:nvPr/>
        </p:nvGrpSpPr>
        <p:grpSpPr>
          <a:xfrm>
            <a:off x="179512" y="0"/>
            <a:ext cx="8712968" cy="1268760"/>
            <a:chOff x="179512" y="620688"/>
            <a:chExt cx="8712968" cy="914400"/>
          </a:xfrm>
        </p:grpSpPr>
        <p:sp>
          <p:nvSpPr>
            <p:cNvPr id="3" name="إطار 2"/>
            <p:cNvSpPr/>
            <p:nvPr/>
          </p:nvSpPr>
          <p:spPr>
            <a:xfrm>
              <a:off x="179512" y="620688"/>
              <a:ext cx="8712968" cy="914400"/>
            </a:xfrm>
            <a:prstGeom prst="frame">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4" name="مستطيل مستدير الزوايا 3"/>
            <p:cNvSpPr/>
            <p:nvPr/>
          </p:nvSpPr>
          <p:spPr>
            <a:xfrm>
              <a:off x="395536" y="764704"/>
              <a:ext cx="8280920" cy="648072"/>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5" name="Rectangle 1"/>
          <p:cNvSpPr>
            <a:spLocks noChangeArrowheads="1"/>
          </p:cNvSpPr>
          <p:nvPr/>
        </p:nvSpPr>
        <p:spPr bwMode="auto">
          <a:xfrm>
            <a:off x="539552" y="323945"/>
            <a:ext cx="7978671"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ar-EG" sz="3200" b="1" dirty="0" smtClean="0"/>
              <a:t>10. حدد نوع الخبر في الأمثلة التالية:</a:t>
            </a:r>
            <a:endParaRPr lang="en-US" sz="3200" dirty="0"/>
          </a:p>
        </p:txBody>
      </p:sp>
      <p:graphicFrame>
        <p:nvGraphicFramePr>
          <p:cNvPr id="6" name="جدول 5"/>
          <p:cNvGraphicFramePr>
            <a:graphicFrameLocks noGrp="1"/>
          </p:cNvGraphicFramePr>
          <p:nvPr/>
        </p:nvGraphicFramePr>
        <p:xfrm>
          <a:off x="0" y="1397002"/>
          <a:ext cx="9144000" cy="5398655"/>
        </p:xfrm>
        <a:graphic>
          <a:graphicData uri="http://schemas.openxmlformats.org/drawingml/2006/table">
            <a:tbl>
              <a:tblPr rtl="1" firstRow="1" bandRow="1">
                <a:tableStyleId>{5C22544A-7EE6-4342-B048-85BDC9FD1C3A}</a:tableStyleId>
              </a:tblPr>
              <a:tblGrid>
                <a:gridCol w="448526"/>
                <a:gridCol w="4123474"/>
                <a:gridCol w="2286000"/>
                <a:gridCol w="2286000"/>
              </a:tblGrid>
              <a:tr h="519830">
                <a:tc>
                  <a:txBody>
                    <a:bodyPr/>
                    <a:lstStyle/>
                    <a:p>
                      <a:pPr rtl="1"/>
                      <a:endParaRPr lang="ar-SA" dirty="0"/>
                    </a:p>
                  </a:txBody>
                  <a:tcPr>
                    <a:lnB w="12700" cap="flat" cmpd="sng" algn="ctr">
                      <a:solidFill>
                        <a:srgbClr val="FF0000"/>
                      </a:solidFill>
                      <a:prstDash val="solid"/>
                      <a:round/>
                      <a:headEnd type="none" w="med" len="med"/>
                      <a:tailEnd type="none" w="med" len="med"/>
                    </a:lnB>
                    <a:solidFill>
                      <a:srgbClr val="0000CC"/>
                    </a:solidFill>
                  </a:tcPr>
                </a:tc>
                <a:tc>
                  <a:txBody>
                    <a:bodyPr/>
                    <a:lstStyle/>
                    <a:p>
                      <a:pPr rtl="1"/>
                      <a:endParaRPr lang="ar-SA" dirty="0"/>
                    </a:p>
                  </a:txBody>
                  <a:tcPr>
                    <a:lnB w="12700" cap="flat" cmpd="sng" algn="ctr">
                      <a:solidFill>
                        <a:srgbClr val="FF0000"/>
                      </a:solidFill>
                      <a:prstDash val="solid"/>
                      <a:round/>
                      <a:headEnd type="none" w="med" len="med"/>
                      <a:tailEnd type="none" w="med" len="med"/>
                    </a:lnB>
                    <a:solidFill>
                      <a:srgbClr val="0000CC"/>
                    </a:solidFill>
                  </a:tcPr>
                </a:tc>
                <a:tc>
                  <a:txBody>
                    <a:bodyPr/>
                    <a:lstStyle/>
                    <a:p>
                      <a:pPr rtl="1"/>
                      <a:endParaRPr lang="ar-SA" dirty="0"/>
                    </a:p>
                  </a:txBody>
                  <a:tcPr>
                    <a:lnB w="12700" cap="flat" cmpd="sng" algn="ctr">
                      <a:solidFill>
                        <a:srgbClr val="FF0000"/>
                      </a:solidFill>
                      <a:prstDash val="solid"/>
                      <a:round/>
                      <a:headEnd type="none" w="med" len="med"/>
                      <a:tailEnd type="none" w="med" len="med"/>
                    </a:lnB>
                    <a:solidFill>
                      <a:srgbClr val="0000CC"/>
                    </a:solidFill>
                  </a:tcPr>
                </a:tc>
                <a:tc>
                  <a:txBody>
                    <a:bodyPr/>
                    <a:lstStyle/>
                    <a:p>
                      <a:pPr rtl="1"/>
                      <a:endParaRPr lang="ar-SA" dirty="0"/>
                    </a:p>
                  </a:txBody>
                  <a:tcPr>
                    <a:lnB w="12700" cap="flat" cmpd="sng" algn="ctr">
                      <a:solidFill>
                        <a:srgbClr val="FF0000"/>
                      </a:solidFill>
                      <a:prstDash val="solid"/>
                      <a:round/>
                      <a:headEnd type="none" w="med" len="med"/>
                      <a:tailEnd type="none" w="med" len="med"/>
                    </a:lnB>
                    <a:solidFill>
                      <a:srgbClr val="0000CC"/>
                    </a:solidFill>
                  </a:tcPr>
                </a:tc>
              </a:tr>
              <a:tr h="849981">
                <a:tc>
                  <a:txBody>
                    <a:bodyPr/>
                    <a:lstStyle/>
                    <a:p>
                      <a:pPr rtl="1"/>
                      <a:endParaRPr lang="ar-SA"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tcPr>
                </a:tc>
                <a:tc>
                  <a:txBody>
                    <a:bodyPr/>
                    <a:lstStyle/>
                    <a:p>
                      <a:pPr rtl="1"/>
                      <a:endParaRPr lang="ar-SA"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accent2">
                        <a:lumMod val="20000"/>
                        <a:lumOff val="80000"/>
                      </a:schemeClr>
                    </a:solidFill>
                  </a:tcPr>
                </a:tc>
                <a:tc>
                  <a:txBody>
                    <a:bodyPr/>
                    <a:lstStyle/>
                    <a:p>
                      <a:pPr rtl="1"/>
                      <a:endParaRPr lang="ar-SA"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accent2">
                        <a:lumMod val="20000"/>
                        <a:lumOff val="80000"/>
                      </a:schemeClr>
                    </a:solidFill>
                  </a:tcPr>
                </a:tc>
                <a:tc>
                  <a:txBody>
                    <a:bodyPr/>
                    <a:lstStyle/>
                    <a:p>
                      <a:pPr rtl="1"/>
                      <a:endParaRPr lang="ar-SA"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accent2">
                        <a:lumMod val="20000"/>
                        <a:lumOff val="80000"/>
                      </a:schemeClr>
                    </a:solidFill>
                  </a:tcPr>
                </a:tc>
              </a:tr>
              <a:tr h="671474">
                <a:tc>
                  <a:txBody>
                    <a:bodyPr/>
                    <a:lstStyle/>
                    <a:p>
                      <a:pPr rtl="1"/>
                      <a:endParaRPr lang="ar-SA"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tcPr>
                </a:tc>
                <a:tc>
                  <a:txBody>
                    <a:bodyPr/>
                    <a:lstStyle/>
                    <a:p>
                      <a:pPr rtl="1"/>
                      <a:endParaRPr lang="ar-SA"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accent2">
                        <a:lumMod val="20000"/>
                        <a:lumOff val="80000"/>
                      </a:schemeClr>
                    </a:solidFill>
                  </a:tcPr>
                </a:tc>
                <a:tc>
                  <a:txBody>
                    <a:bodyPr/>
                    <a:lstStyle/>
                    <a:p>
                      <a:pPr rtl="1"/>
                      <a:endParaRPr lang="ar-SA"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accent2">
                        <a:lumMod val="20000"/>
                        <a:lumOff val="80000"/>
                      </a:schemeClr>
                    </a:solidFill>
                  </a:tcPr>
                </a:tc>
                <a:tc>
                  <a:txBody>
                    <a:bodyPr/>
                    <a:lstStyle/>
                    <a:p>
                      <a:pPr rtl="1"/>
                      <a:endParaRPr lang="ar-SA"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accent2">
                        <a:lumMod val="20000"/>
                        <a:lumOff val="80000"/>
                      </a:schemeClr>
                    </a:solidFill>
                  </a:tcPr>
                </a:tc>
              </a:tr>
              <a:tr h="671474">
                <a:tc>
                  <a:txBody>
                    <a:bodyPr/>
                    <a:lstStyle/>
                    <a:p>
                      <a:pPr rtl="1"/>
                      <a:endParaRPr lang="ar-SA"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tcPr>
                </a:tc>
                <a:tc>
                  <a:txBody>
                    <a:bodyPr/>
                    <a:lstStyle/>
                    <a:p>
                      <a:pPr rtl="1"/>
                      <a:endParaRPr lang="ar-SA"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accent2">
                        <a:lumMod val="20000"/>
                        <a:lumOff val="80000"/>
                      </a:schemeClr>
                    </a:solidFill>
                  </a:tcPr>
                </a:tc>
                <a:tc>
                  <a:txBody>
                    <a:bodyPr/>
                    <a:lstStyle/>
                    <a:p>
                      <a:pPr rtl="1"/>
                      <a:endParaRPr lang="ar-SA"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accent2">
                        <a:lumMod val="20000"/>
                        <a:lumOff val="80000"/>
                      </a:schemeClr>
                    </a:solidFill>
                  </a:tcPr>
                </a:tc>
                <a:tc>
                  <a:txBody>
                    <a:bodyPr/>
                    <a:lstStyle/>
                    <a:p>
                      <a:pPr rtl="1"/>
                      <a:endParaRPr lang="ar-SA"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accent2">
                        <a:lumMod val="20000"/>
                        <a:lumOff val="80000"/>
                      </a:schemeClr>
                    </a:solidFill>
                  </a:tcPr>
                </a:tc>
              </a:tr>
              <a:tr h="671474">
                <a:tc>
                  <a:txBody>
                    <a:bodyPr/>
                    <a:lstStyle/>
                    <a:p>
                      <a:pPr rtl="1"/>
                      <a:endParaRPr lang="ar-SA"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tcPr>
                </a:tc>
                <a:tc>
                  <a:txBody>
                    <a:bodyPr/>
                    <a:lstStyle/>
                    <a:p>
                      <a:pPr rtl="1"/>
                      <a:endParaRPr lang="ar-SA"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accent2">
                        <a:lumMod val="20000"/>
                        <a:lumOff val="80000"/>
                      </a:schemeClr>
                    </a:solidFill>
                  </a:tcPr>
                </a:tc>
                <a:tc>
                  <a:txBody>
                    <a:bodyPr/>
                    <a:lstStyle/>
                    <a:p>
                      <a:pPr rtl="1"/>
                      <a:endParaRPr lang="ar-SA"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accent2">
                        <a:lumMod val="20000"/>
                        <a:lumOff val="80000"/>
                      </a:schemeClr>
                    </a:solidFill>
                  </a:tcPr>
                </a:tc>
                <a:tc>
                  <a:txBody>
                    <a:bodyPr/>
                    <a:lstStyle/>
                    <a:p>
                      <a:pPr rtl="1"/>
                      <a:endParaRPr lang="ar-SA"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accent2">
                        <a:lumMod val="20000"/>
                        <a:lumOff val="80000"/>
                      </a:schemeClr>
                    </a:solidFill>
                  </a:tcPr>
                </a:tc>
              </a:tr>
              <a:tr h="671474">
                <a:tc>
                  <a:txBody>
                    <a:bodyPr/>
                    <a:lstStyle/>
                    <a:p>
                      <a:pPr rtl="1"/>
                      <a:endParaRPr lang="ar-SA"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tcPr>
                </a:tc>
                <a:tc>
                  <a:txBody>
                    <a:bodyPr/>
                    <a:lstStyle/>
                    <a:p>
                      <a:pPr rtl="1"/>
                      <a:endParaRPr lang="ar-SA"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accent2">
                        <a:lumMod val="20000"/>
                        <a:lumOff val="80000"/>
                      </a:schemeClr>
                    </a:solidFill>
                  </a:tcPr>
                </a:tc>
                <a:tc>
                  <a:txBody>
                    <a:bodyPr/>
                    <a:lstStyle/>
                    <a:p>
                      <a:pPr rtl="1"/>
                      <a:endParaRPr lang="ar-SA"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accent2">
                        <a:lumMod val="20000"/>
                        <a:lumOff val="80000"/>
                      </a:schemeClr>
                    </a:solidFill>
                  </a:tcPr>
                </a:tc>
                <a:tc>
                  <a:txBody>
                    <a:bodyPr/>
                    <a:lstStyle/>
                    <a:p>
                      <a:pPr rtl="1"/>
                      <a:endParaRPr lang="ar-SA"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accent2">
                        <a:lumMod val="20000"/>
                        <a:lumOff val="80000"/>
                      </a:schemeClr>
                    </a:solidFill>
                  </a:tcPr>
                </a:tc>
              </a:tr>
              <a:tr h="671474">
                <a:tc>
                  <a:txBody>
                    <a:bodyPr/>
                    <a:lstStyle/>
                    <a:p>
                      <a:pPr rtl="1"/>
                      <a:endParaRPr lang="ar-SA"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tcPr>
                </a:tc>
                <a:tc>
                  <a:txBody>
                    <a:bodyPr/>
                    <a:lstStyle/>
                    <a:p>
                      <a:pPr rtl="1"/>
                      <a:endParaRPr lang="ar-SA"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accent2">
                        <a:lumMod val="20000"/>
                        <a:lumOff val="80000"/>
                      </a:schemeClr>
                    </a:solidFill>
                  </a:tcPr>
                </a:tc>
                <a:tc>
                  <a:txBody>
                    <a:bodyPr/>
                    <a:lstStyle/>
                    <a:p>
                      <a:pPr rtl="1"/>
                      <a:endParaRPr lang="ar-SA"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accent2">
                        <a:lumMod val="20000"/>
                        <a:lumOff val="80000"/>
                      </a:schemeClr>
                    </a:solidFill>
                  </a:tcPr>
                </a:tc>
                <a:tc>
                  <a:txBody>
                    <a:bodyPr/>
                    <a:lstStyle/>
                    <a:p>
                      <a:pPr rtl="1"/>
                      <a:endParaRPr lang="ar-SA"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accent2">
                        <a:lumMod val="20000"/>
                        <a:lumOff val="80000"/>
                      </a:schemeClr>
                    </a:solidFill>
                  </a:tcPr>
                </a:tc>
              </a:tr>
              <a:tr h="671474">
                <a:tc>
                  <a:txBody>
                    <a:bodyPr/>
                    <a:lstStyle/>
                    <a:p>
                      <a:pPr rtl="1"/>
                      <a:endParaRPr lang="ar-SA"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tcPr>
                </a:tc>
                <a:tc>
                  <a:txBody>
                    <a:bodyPr/>
                    <a:lstStyle/>
                    <a:p>
                      <a:pPr rtl="1"/>
                      <a:endParaRPr lang="ar-SA"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accent2">
                        <a:lumMod val="20000"/>
                        <a:lumOff val="80000"/>
                      </a:schemeClr>
                    </a:solidFill>
                  </a:tcPr>
                </a:tc>
                <a:tc>
                  <a:txBody>
                    <a:bodyPr/>
                    <a:lstStyle/>
                    <a:p>
                      <a:pPr rtl="1"/>
                      <a:endParaRPr lang="ar-SA"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accent2">
                        <a:lumMod val="20000"/>
                        <a:lumOff val="80000"/>
                      </a:schemeClr>
                    </a:solidFill>
                  </a:tcPr>
                </a:tc>
                <a:tc>
                  <a:txBody>
                    <a:bodyPr/>
                    <a:lstStyle/>
                    <a:p>
                      <a:pPr rtl="1"/>
                      <a:endParaRPr lang="ar-SA"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accent2">
                        <a:lumMod val="20000"/>
                        <a:lumOff val="80000"/>
                      </a:schemeClr>
                    </a:solidFill>
                  </a:tcPr>
                </a:tc>
              </a:tr>
            </a:tbl>
          </a:graphicData>
        </a:graphic>
      </p:graphicFrame>
      <p:sp>
        <p:nvSpPr>
          <p:cNvPr id="7" name="مستطيل 6"/>
          <p:cNvSpPr/>
          <p:nvPr/>
        </p:nvSpPr>
        <p:spPr>
          <a:xfrm>
            <a:off x="8757126" y="1412776"/>
            <a:ext cx="351378" cy="646331"/>
          </a:xfrm>
          <a:prstGeom prst="rect">
            <a:avLst/>
          </a:prstGeom>
        </p:spPr>
        <p:txBody>
          <a:bodyPr wrap="none">
            <a:spAutoFit/>
          </a:bodyPr>
          <a:lstStyle/>
          <a:p>
            <a:r>
              <a:rPr lang="ar-EG" sz="3600" b="1" dirty="0">
                <a:solidFill>
                  <a:schemeClr val="bg1"/>
                </a:solidFill>
              </a:rPr>
              <a:t>م</a:t>
            </a:r>
            <a:endParaRPr lang="ar-SA" sz="3600" dirty="0">
              <a:solidFill>
                <a:schemeClr val="bg1"/>
              </a:solidFill>
            </a:endParaRPr>
          </a:p>
        </p:txBody>
      </p:sp>
      <p:sp>
        <p:nvSpPr>
          <p:cNvPr id="8" name="مستطيل 7"/>
          <p:cNvSpPr/>
          <p:nvPr/>
        </p:nvSpPr>
        <p:spPr>
          <a:xfrm>
            <a:off x="6309429" y="1412776"/>
            <a:ext cx="1021433" cy="584775"/>
          </a:xfrm>
          <a:prstGeom prst="rect">
            <a:avLst/>
          </a:prstGeom>
        </p:spPr>
        <p:txBody>
          <a:bodyPr wrap="none">
            <a:spAutoFit/>
          </a:bodyPr>
          <a:lstStyle/>
          <a:p>
            <a:r>
              <a:rPr lang="ar-EG" sz="3200" b="1" dirty="0" smtClean="0">
                <a:solidFill>
                  <a:schemeClr val="bg1"/>
                </a:solidFill>
              </a:rPr>
              <a:t>الجملة</a:t>
            </a:r>
            <a:endParaRPr lang="ar-SA" sz="3200" dirty="0">
              <a:solidFill>
                <a:schemeClr val="bg1"/>
              </a:solidFill>
            </a:endParaRPr>
          </a:p>
        </p:txBody>
      </p:sp>
      <p:sp>
        <p:nvSpPr>
          <p:cNvPr id="9" name="مستطيل 8"/>
          <p:cNvSpPr/>
          <p:nvPr/>
        </p:nvSpPr>
        <p:spPr>
          <a:xfrm>
            <a:off x="8664152" y="1988840"/>
            <a:ext cx="444352" cy="646331"/>
          </a:xfrm>
          <a:prstGeom prst="rect">
            <a:avLst/>
          </a:prstGeom>
        </p:spPr>
        <p:txBody>
          <a:bodyPr wrap="none">
            <a:spAutoFit/>
          </a:bodyPr>
          <a:lstStyle/>
          <a:p>
            <a:r>
              <a:rPr lang="ar-EG" sz="3600" b="1" dirty="0" smtClean="0"/>
              <a:t>1</a:t>
            </a:r>
            <a:endParaRPr lang="ar-SA" sz="3600" dirty="0"/>
          </a:p>
        </p:txBody>
      </p:sp>
      <p:sp>
        <p:nvSpPr>
          <p:cNvPr id="10" name="مستطيل 9"/>
          <p:cNvSpPr/>
          <p:nvPr/>
        </p:nvSpPr>
        <p:spPr>
          <a:xfrm>
            <a:off x="8664152" y="2854677"/>
            <a:ext cx="444352" cy="646331"/>
          </a:xfrm>
          <a:prstGeom prst="rect">
            <a:avLst/>
          </a:prstGeom>
        </p:spPr>
        <p:txBody>
          <a:bodyPr wrap="none">
            <a:spAutoFit/>
          </a:bodyPr>
          <a:lstStyle/>
          <a:p>
            <a:r>
              <a:rPr lang="ar-EG" sz="3600" b="1" dirty="0" smtClean="0"/>
              <a:t>2</a:t>
            </a:r>
            <a:endParaRPr lang="ar-SA" sz="3600" dirty="0"/>
          </a:p>
        </p:txBody>
      </p:sp>
      <p:sp>
        <p:nvSpPr>
          <p:cNvPr id="11" name="مستطيل 10"/>
          <p:cNvSpPr/>
          <p:nvPr/>
        </p:nvSpPr>
        <p:spPr>
          <a:xfrm>
            <a:off x="8664152" y="3502749"/>
            <a:ext cx="444352" cy="646331"/>
          </a:xfrm>
          <a:prstGeom prst="rect">
            <a:avLst/>
          </a:prstGeom>
        </p:spPr>
        <p:txBody>
          <a:bodyPr wrap="none">
            <a:spAutoFit/>
          </a:bodyPr>
          <a:lstStyle/>
          <a:p>
            <a:r>
              <a:rPr lang="ar-EG" sz="3600" b="1" dirty="0" smtClean="0"/>
              <a:t>3</a:t>
            </a:r>
            <a:endParaRPr lang="ar-SA" sz="3600" dirty="0"/>
          </a:p>
        </p:txBody>
      </p:sp>
      <p:sp>
        <p:nvSpPr>
          <p:cNvPr id="12" name="مستطيل 11"/>
          <p:cNvSpPr/>
          <p:nvPr/>
        </p:nvSpPr>
        <p:spPr>
          <a:xfrm>
            <a:off x="8664152" y="4222829"/>
            <a:ext cx="444352" cy="646331"/>
          </a:xfrm>
          <a:prstGeom prst="rect">
            <a:avLst/>
          </a:prstGeom>
        </p:spPr>
        <p:txBody>
          <a:bodyPr wrap="none">
            <a:spAutoFit/>
          </a:bodyPr>
          <a:lstStyle/>
          <a:p>
            <a:r>
              <a:rPr lang="ar-EG" sz="3600" b="1" dirty="0" smtClean="0"/>
              <a:t>4</a:t>
            </a:r>
            <a:endParaRPr lang="ar-SA" sz="3600" dirty="0"/>
          </a:p>
        </p:txBody>
      </p:sp>
      <p:sp>
        <p:nvSpPr>
          <p:cNvPr id="13" name="مستطيل 12"/>
          <p:cNvSpPr/>
          <p:nvPr/>
        </p:nvSpPr>
        <p:spPr>
          <a:xfrm>
            <a:off x="8664152" y="4870901"/>
            <a:ext cx="444352" cy="646331"/>
          </a:xfrm>
          <a:prstGeom prst="rect">
            <a:avLst/>
          </a:prstGeom>
        </p:spPr>
        <p:txBody>
          <a:bodyPr wrap="none">
            <a:spAutoFit/>
          </a:bodyPr>
          <a:lstStyle/>
          <a:p>
            <a:r>
              <a:rPr lang="ar-EG" sz="3600" b="1" dirty="0" smtClean="0"/>
              <a:t>5</a:t>
            </a:r>
            <a:endParaRPr lang="ar-SA" sz="3600" dirty="0"/>
          </a:p>
        </p:txBody>
      </p:sp>
      <p:sp>
        <p:nvSpPr>
          <p:cNvPr id="14" name="مستطيل 13"/>
          <p:cNvSpPr/>
          <p:nvPr/>
        </p:nvSpPr>
        <p:spPr>
          <a:xfrm>
            <a:off x="8664152" y="5517232"/>
            <a:ext cx="444352" cy="646331"/>
          </a:xfrm>
          <a:prstGeom prst="rect">
            <a:avLst/>
          </a:prstGeom>
        </p:spPr>
        <p:txBody>
          <a:bodyPr wrap="none">
            <a:spAutoFit/>
          </a:bodyPr>
          <a:lstStyle/>
          <a:p>
            <a:r>
              <a:rPr lang="ar-EG" sz="3600" b="1" dirty="0" smtClean="0"/>
              <a:t>6</a:t>
            </a:r>
            <a:endParaRPr lang="ar-SA" sz="3600" dirty="0"/>
          </a:p>
        </p:txBody>
      </p:sp>
      <p:sp>
        <p:nvSpPr>
          <p:cNvPr id="15" name="مستطيل 14"/>
          <p:cNvSpPr/>
          <p:nvPr/>
        </p:nvSpPr>
        <p:spPr>
          <a:xfrm>
            <a:off x="8664152" y="6239053"/>
            <a:ext cx="444352" cy="646331"/>
          </a:xfrm>
          <a:prstGeom prst="rect">
            <a:avLst/>
          </a:prstGeom>
        </p:spPr>
        <p:txBody>
          <a:bodyPr wrap="none">
            <a:spAutoFit/>
          </a:bodyPr>
          <a:lstStyle/>
          <a:p>
            <a:r>
              <a:rPr lang="ar-EG" sz="3600" b="1" dirty="0" smtClean="0"/>
              <a:t>7</a:t>
            </a:r>
            <a:endParaRPr lang="ar-SA" sz="3600" dirty="0"/>
          </a:p>
        </p:txBody>
      </p:sp>
      <p:sp>
        <p:nvSpPr>
          <p:cNvPr id="16" name="مستطيل 15"/>
          <p:cNvSpPr/>
          <p:nvPr/>
        </p:nvSpPr>
        <p:spPr>
          <a:xfrm>
            <a:off x="4572000" y="1916832"/>
            <a:ext cx="3950910" cy="954107"/>
          </a:xfrm>
          <a:prstGeom prst="rect">
            <a:avLst/>
          </a:prstGeom>
        </p:spPr>
        <p:txBody>
          <a:bodyPr wrap="square">
            <a:spAutoFit/>
          </a:bodyPr>
          <a:lstStyle/>
          <a:p>
            <a:r>
              <a:rPr lang="ar-EG" sz="2800" b="1" dirty="0" smtClean="0"/>
              <a:t> قال تعالى: (</a:t>
            </a:r>
            <a:r>
              <a:rPr lang="ar-EG" sz="2800" b="1" dirty="0" smtClean="0">
                <a:solidFill>
                  <a:srgbClr val="00B050"/>
                </a:solidFill>
              </a:rPr>
              <a:t>اللَّهُ نُورُ السَّمَاوَاتِ وَالْأَرْضِ</a:t>
            </a:r>
            <a:r>
              <a:rPr lang="ar-EG" sz="2800" b="1" dirty="0" smtClean="0"/>
              <a:t>) النور 35.</a:t>
            </a:r>
            <a:endParaRPr lang="en-US" sz="2800" dirty="0"/>
          </a:p>
        </p:txBody>
      </p:sp>
      <p:sp>
        <p:nvSpPr>
          <p:cNvPr id="17" name="مستطيل 16"/>
          <p:cNvSpPr/>
          <p:nvPr/>
        </p:nvSpPr>
        <p:spPr>
          <a:xfrm>
            <a:off x="5611536" y="2905780"/>
            <a:ext cx="2911374" cy="523220"/>
          </a:xfrm>
          <a:prstGeom prst="rect">
            <a:avLst/>
          </a:prstGeom>
        </p:spPr>
        <p:txBody>
          <a:bodyPr wrap="none">
            <a:spAutoFit/>
          </a:bodyPr>
          <a:lstStyle/>
          <a:p>
            <a:r>
              <a:rPr lang="ar-EG" sz="2800" b="1" dirty="0" smtClean="0"/>
              <a:t>الإسلام محاسنه متعددة.</a:t>
            </a:r>
            <a:endParaRPr lang="en-US" sz="2800" dirty="0"/>
          </a:p>
        </p:txBody>
      </p:sp>
      <p:sp>
        <p:nvSpPr>
          <p:cNvPr id="18" name="مستطيل 17"/>
          <p:cNvSpPr/>
          <p:nvPr/>
        </p:nvSpPr>
        <p:spPr>
          <a:xfrm>
            <a:off x="6379374" y="3573016"/>
            <a:ext cx="2143536" cy="523220"/>
          </a:xfrm>
          <a:prstGeom prst="rect">
            <a:avLst/>
          </a:prstGeom>
        </p:spPr>
        <p:txBody>
          <a:bodyPr wrap="none">
            <a:spAutoFit/>
          </a:bodyPr>
          <a:lstStyle/>
          <a:p>
            <a:r>
              <a:rPr lang="ar-EG" sz="2800" b="1" dirty="0" smtClean="0"/>
              <a:t>الأم رحمة مهداة.</a:t>
            </a:r>
            <a:endParaRPr lang="en-US" sz="2800" dirty="0"/>
          </a:p>
        </p:txBody>
      </p:sp>
      <p:sp>
        <p:nvSpPr>
          <p:cNvPr id="19" name="مستطيل 18"/>
          <p:cNvSpPr/>
          <p:nvPr/>
        </p:nvSpPr>
        <p:spPr>
          <a:xfrm>
            <a:off x="5292080" y="4273932"/>
            <a:ext cx="3230830" cy="523220"/>
          </a:xfrm>
          <a:prstGeom prst="rect">
            <a:avLst/>
          </a:prstGeom>
        </p:spPr>
        <p:txBody>
          <a:bodyPr wrap="square">
            <a:spAutoFit/>
          </a:bodyPr>
          <a:lstStyle/>
          <a:p>
            <a:r>
              <a:rPr lang="ar-EG" sz="2800" b="1" dirty="0" smtClean="0"/>
              <a:t>زلة الرأي تنسي زلة القدم.</a:t>
            </a:r>
            <a:endParaRPr lang="en-US" sz="2800" dirty="0"/>
          </a:p>
        </p:txBody>
      </p:sp>
      <p:sp>
        <p:nvSpPr>
          <p:cNvPr id="20" name="مستطيل 19"/>
          <p:cNvSpPr/>
          <p:nvPr/>
        </p:nvSpPr>
        <p:spPr>
          <a:xfrm>
            <a:off x="6227089" y="4922004"/>
            <a:ext cx="2295821" cy="523220"/>
          </a:xfrm>
          <a:prstGeom prst="rect">
            <a:avLst/>
          </a:prstGeom>
        </p:spPr>
        <p:txBody>
          <a:bodyPr wrap="none">
            <a:spAutoFit/>
          </a:bodyPr>
          <a:lstStyle/>
          <a:p>
            <a:r>
              <a:rPr lang="ar-EG" sz="2800" b="1" dirty="0" smtClean="0"/>
              <a:t>العالم ثروة لوطنه.</a:t>
            </a:r>
            <a:endParaRPr lang="en-US" sz="2800" dirty="0"/>
          </a:p>
        </p:txBody>
      </p:sp>
      <p:sp>
        <p:nvSpPr>
          <p:cNvPr id="21" name="مستطيل 20"/>
          <p:cNvSpPr/>
          <p:nvPr/>
        </p:nvSpPr>
        <p:spPr>
          <a:xfrm>
            <a:off x="6045950" y="5570076"/>
            <a:ext cx="2476960" cy="523220"/>
          </a:xfrm>
          <a:prstGeom prst="rect">
            <a:avLst/>
          </a:prstGeom>
        </p:spPr>
        <p:txBody>
          <a:bodyPr wrap="none">
            <a:spAutoFit/>
          </a:bodyPr>
          <a:lstStyle/>
          <a:p>
            <a:r>
              <a:rPr lang="ar-EG" sz="2800" b="1" dirty="0" smtClean="0"/>
              <a:t> الجدُّ طريقُ التفوّق.</a:t>
            </a:r>
            <a:endParaRPr lang="en-US" sz="2800" dirty="0"/>
          </a:p>
        </p:txBody>
      </p:sp>
      <p:sp>
        <p:nvSpPr>
          <p:cNvPr id="22" name="مستطيل 21"/>
          <p:cNvSpPr/>
          <p:nvPr/>
        </p:nvSpPr>
        <p:spPr>
          <a:xfrm>
            <a:off x="6400213" y="6237312"/>
            <a:ext cx="2122697" cy="523220"/>
          </a:xfrm>
          <a:prstGeom prst="rect">
            <a:avLst/>
          </a:prstGeom>
        </p:spPr>
        <p:txBody>
          <a:bodyPr wrap="none">
            <a:spAutoFit/>
          </a:bodyPr>
          <a:lstStyle/>
          <a:p>
            <a:r>
              <a:rPr lang="ar-EG" sz="2800" b="1" dirty="0" smtClean="0"/>
              <a:t>هذا خطيبٌ مبدعٌ.</a:t>
            </a:r>
            <a:endParaRPr lang="en-US" sz="2800" dirty="0"/>
          </a:p>
        </p:txBody>
      </p:sp>
      <p:sp>
        <p:nvSpPr>
          <p:cNvPr id="23" name="مستطيل 22"/>
          <p:cNvSpPr/>
          <p:nvPr/>
        </p:nvSpPr>
        <p:spPr>
          <a:xfrm>
            <a:off x="683568" y="1404065"/>
            <a:ext cx="875561" cy="584775"/>
          </a:xfrm>
          <a:prstGeom prst="rect">
            <a:avLst/>
          </a:prstGeom>
        </p:spPr>
        <p:txBody>
          <a:bodyPr wrap="none">
            <a:spAutoFit/>
          </a:bodyPr>
          <a:lstStyle/>
          <a:p>
            <a:r>
              <a:rPr lang="ar-EG" sz="3200" b="1" dirty="0" smtClean="0">
                <a:solidFill>
                  <a:schemeClr val="bg1"/>
                </a:solidFill>
              </a:rPr>
              <a:t>نوعه</a:t>
            </a:r>
            <a:endParaRPr lang="ar-SA" sz="3200" dirty="0">
              <a:solidFill>
                <a:schemeClr val="bg1"/>
              </a:solidFill>
            </a:endParaRPr>
          </a:p>
        </p:txBody>
      </p:sp>
      <p:sp>
        <p:nvSpPr>
          <p:cNvPr id="24" name="مستطيل 23"/>
          <p:cNvSpPr/>
          <p:nvPr/>
        </p:nvSpPr>
        <p:spPr>
          <a:xfrm>
            <a:off x="2987824" y="1412776"/>
            <a:ext cx="875560" cy="584775"/>
          </a:xfrm>
          <a:prstGeom prst="rect">
            <a:avLst/>
          </a:prstGeom>
        </p:spPr>
        <p:txBody>
          <a:bodyPr wrap="none">
            <a:spAutoFit/>
          </a:bodyPr>
          <a:lstStyle/>
          <a:p>
            <a:r>
              <a:rPr lang="ar-EG" sz="3200" b="1" dirty="0" smtClean="0">
                <a:solidFill>
                  <a:schemeClr val="bg1"/>
                </a:solidFill>
              </a:rPr>
              <a:t>الخبر</a:t>
            </a:r>
            <a:endParaRPr lang="ar-SA" sz="3200" dirty="0">
              <a:solidFill>
                <a:schemeClr val="bg1"/>
              </a:solidFill>
            </a:endParaRPr>
          </a:p>
        </p:txBody>
      </p:sp>
      <p:sp>
        <p:nvSpPr>
          <p:cNvPr id="25" name="مربع نص 24"/>
          <p:cNvSpPr txBox="1"/>
          <p:nvPr/>
        </p:nvSpPr>
        <p:spPr>
          <a:xfrm>
            <a:off x="2731086" y="1988840"/>
            <a:ext cx="1840915" cy="584775"/>
          </a:xfrm>
          <a:prstGeom prst="rect">
            <a:avLst/>
          </a:prstGeom>
          <a:noFill/>
        </p:spPr>
        <p:txBody>
          <a:bodyPr wrap="square" rtlCol="1">
            <a:spAutoFit/>
          </a:bodyPr>
          <a:lstStyle/>
          <a:p>
            <a:r>
              <a:rPr lang="ar-EG" sz="3200" b="1" dirty="0" smtClean="0">
                <a:solidFill>
                  <a:srgbClr val="FF0000"/>
                </a:solidFill>
              </a:rPr>
              <a:t>نور</a:t>
            </a:r>
            <a:endParaRPr lang="ar-SA" sz="3200" b="1" dirty="0">
              <a:solidFill>
                <a:srgbClr val="FF0000"/>
              </a:solidFill>
            </a:endParaRPr>
          </a:p>
        </p:txBody>
      </p:sp>
      <p:sp>
        <p:nvSpPr>
          <p:cNvPr id="26" name="مربع نص 25"/>
          <p:cNvSpPr txBox="1"/>
          <p:nvPr/>
        </p:nvSpPr>
        <p:spPr>
          <a:xfrm>
            <a:off x="2411761" y="2672916"/>
            <a:ext cx="2160240" cy="584775"/>
          </a:xfrm>
          <a:prstGeom prst="rect">
            <a:avLst/>
          </a:prstGeom>
          <a:noFill/>
        </p:spPr>
        <p:txBody>
          <a:bodyPr wrap="square" rtlCol="1">
            <a:spAutoFit/>
          </a:bodyPr>
          <a:lstStyle/>
          <a:p>
            <a:r>
              <a:rPr lang="ar-EG" sz="3200" b="1" dirty="0" smtClean="0">
                <a:solidFill>
                  <a:srgbClr val="FF0000"/>
                </a:solidFill>
              </a:rPr>
              <a:t>محاسنه متعددة</a:t>
            </a:r>
            <a:endParaRPr lang="en-US" sz="3200" dirty="0" smtClean="0">
              <a:solidFill>
                <a:srgbClr val="FF0000"/>
              </a:solidFill>
            </a:endParaRPr>
          </a:p>
        </p:txBody>
      </p:sp>
      <p:sp>
        <p:nvSpPr>
          <p:cNvPr id="27" name="مربع نص 26"/>
          <p:cNvSpPr txBox="1"/>
          <p:nvPr/>
        </p:nvSpPr>
        <p:spPr>
          <a:xfrm>
            <a:off x="2731086" y="3356992"/>
            <a:ext cx="1840915" cy="584775"/>
          </a:xfrm>
          <a:prstGeom prst="rect">
            <a:avLst/>
          </a:prstGeom>
          <a:noFill/>
        </p:spPr>
        <p:txBody>
          <a:bodyPr wrap="square" rtlCol="1">
            <a:spAutoFit/>
          </a:bodyPr>
          <a:lstStyle/>
          <a:p>
            <a:r>
              <a:rPr lang="ar-EG" sz="3200" b="1" dirty="0" smtClean="0">
                <a:solidFill>
                  <a:srgbClr val="FF0000"/>
                </a:solidFill>
              </a:rPr>
              <a:t>رحمة</a:t>
            </a:r>
            <a:endParaRPr lang="ar-SA" sz="3200" b="1" dirty="0">
              <a:solidFill>
                <a:srgbClr val="FF0000"/>
              </a:solidFill>
            </a:endParaRPr>
          </a:p>
        </p:txBody>
      </p:sp>
      <p:sp>
        <p:nvSpPr>
          <p:cNvPr id="28" name="مربع نص 27"/>
          <p:cNvSpPr txBox="1"/>
          <p:nvPr/>
        </p:nvSpPr>
        <p:spPr>
          <a:xfrm>
            <a:off x="2339753" y="4041068"/>
            <a:ext cx="2232248" cy="584775"/>
          </a:xfrm>
          <a:prstGeom prst="rect">
            <a:avLst/>
          </a:prstGeom>
          <a:noFill/>
        </p:spPr>
        <p:txBody>
          <a:bodyPr wrap="square" rtlCol="1">
            <a:spAutoFit/>
          </a:bodyPr>
          <a:lstStyle/>
          <a:p>
            <a:r>
              <a:rPr lang="ar-EG" sz="3200" b="1" dirty="0" smtClean="0">
                <a:solidFill>
                  <a:srgbClr val="FF0000"/>
                </a:solidFill>
              </a:rPr>
              <a:t>تنسي زلة القدم</a:t>
            </a:r>
            <a:endParaRPr lang="en-US" sz="3200" dirty="0" smtClean="0">
              <a:solidFill>
                <a:srgbClr val="FF0000"/>
              </a:solidFill>
            </a:endParaRPr>
          </a:p>
        </p:txBody>
      </p:sp>
      <p:sp>
        <p:nvSpPr>
          <p:cNvPr id="29" name="مربع نص 28"/>
          <p:cNvSpPr txBox="1"/>
          <p:nvPr/>
        </p:nvSpPr>
        <p:spPr>
          <a:xfrm>
            <a:off x="2731086" y="4725144"/>
            <a:ext cx="1840915" cy="584775"/>
          </a:xfrm>
          <a:prstGeom prst="rect">
            <a:avLst/>
          </a:prstGeom>
          <a:noFill/>
        </p:spPr>
        <p:txBody>
          <a:bodyPr wrap="square" rtlCol="1">
            <a:spAutoFit/>
          </a:bodyPr>
          <a:lstStyle/>
          <a:p>
            <a:r>
              <a:rPr lang="ar-EG" sz="3200" b="1" dirty="0" smtClean="0">
                <a:solidFill>
                  <a:srgbClr val="FF0000"/>
                </a:solidFill>
              </a:rPr>
              <a:t>ثروة</a:t>
            </a:r>
            <a:endParaRPr lang="ar-SA" sz="3200" b="1" dirty="0">
              <a:solidFill>
                <a:srgbClr val="FF0000"/>
              </a:solidFill>
            </a:endParaRPr>
          </a:p>
        </p:txBody>
      </p:sp>
      <p:sp>
        <p:nvSpPr>
          <p:cNvPr id="30" name="مربع نص 29"/>
          <p:cNvSpPr txBox="1"/>
          <p:nvPr/>
        </p:nvSpPr>
        <p:spPr>
          <a:xfrm>
            <a:off x="2731086" y="5409220"/>
            <a:ext cx="1840915" cy="584775"/>
          </a:xfrm>
          <a:prstGeom prst="rect">
            <a:avLst/>
          </a:prstGeom>
          <a:noFill/>
        </p:spPr>
        <p:txBody>
          <a:bodyPr wrap="square" rtlCol="1">
            <a:spAutoFit/>
          </a:bodyPr>
          <a:lstStyle/>
          <a:p>
            <a:r>
              <a:rPr lang="ar-EG" sz="3200" b="1" dirty="0" smtClean="0">
                <a:solidFill>
                  <a:srgbClr val="FF0000"/>
                </a:solidFill>
              </a:rPr>
              <a:t>طريق</a:t>
            </a:r>
            <a:endParaRPr lang="ar-SA" sz="3200" b="1" dirty="0">
              <a:solidFill>
                <a:srgbClr val="FF0000"/>
              </a:solidFill>
            </a:endParaRPr>
          </a:p>
        </p:txBody>
      </p:sp>
      <p:sp>
        <p:nvSpPr>
          <p:cNvPr id="31" name="مربع نص 30"/>
          <p:cNvSpPr txBox="1"/>
          <p:nvPr/>
        </p:nvSpPr>
        <p:spPr>
          <a:xfrm>
            <a:off x="2731086" y="6093296"/>
            <a:ext cx="1840915" cy="584775"/>
          </a:xfrm>
          <a:prstGeom prst="rect">
            <a:avLst/>
          </a:prstGeom>
          <a:noFill/>
        </p:spPr>
        <p:txBody>
          <a:bodyPr wrap="square" rtlCol="1">
            <a:spAutoFit/>
          </a:bodyPr>
          <a:lstStyle/>
          <a:p>
            <a:r>
              <a:rPr lang="ar-EG" sz="3200" b="1" dirty="0" smtClean="0">
                <a:solidFill>
                  <a:srgbClr val="FF0000"/>
                </a:solidFill>
              </a:rPr>
              <a:t>خطيب</a:t>
            </a:r>
            <a:endParaRPr lang="ar-SA" sz="3200" b="1" dirty="0">
              <a:solidFill>
                <a:srgbClr val="FF0000"/>
              </a:solidFill>
            </a:endParaRPr>
          </a:p>
        </p:txBody>
      </p:sp>
      <p:sp>
        <p:nvSpPr>
          <p:cNvPr id="32" name="مربع نص 31"/>
          <p:cNvSpPr txBox="1"/>
          <p:nvPr/>
        </p:nvSpPr>
        <p:spPr>
          <a:xfrm>
            <a:off x="467544" y="2060848"/>
            <a:ext cx="1840915" cy="584775"/>
          </a:xfrm>
          <a:prstGeom prst="rect">
            <a:avLst/>
          </a:prstGeom>
          <a:noFill/>
        </p:spPr>
        <p:txBody>
          <a:bodyPr wrap="square" rtlCol="1">
            <a:spAutoFit/>
          </a:bodyPr>
          <a:lstStyle/>
          <a:p>
            <a:r>
              <a:rPr lang="ar-EG" sz="3200" b="1" dirty="0" smtClean="0">
                <a:solidFill>
                  <a:srgbClr val="FF0000"/>
                </a:solidFill>
              </a:rPr>
              <a:t>مفرد</a:t>
            </a:r>
            <a:endParaRPr lang="ar-SA" sz="3200" b="1" dirty="0">
              <a:solidFill>
                <a:srgbClr val="FF0000"/>
              </a:solidFill>
            </a:endParaRPr>
          </a:p>
        </p:txBody>
      </p:sp>
      <p:sp>
        <p:nvSpPr>
          <p:cNvPr id="33" name="مربع نص 32"/>
          <p:cNvSpPr txBox="1"/>
          <p:nvPr/>
        </p:nvSpPr>
        <p:spPr>
          <a:xfrm>
            <a:off x="467544" y="2732923"/>
            <a:ext cx="1840915" cy="584775"/>
          </a:xfrm>
          <a:prstGeom prst="rect">
            <a:avLst/>
          </a:prstGeom>
          <a:noFill/>
        </p:spPr>
        <p:txBody>
          <a:bodyPr wrap="square" rtlCol="1">
            <a:spAutoFit/>
          </a:bodyPr>
          <a:lstStyle/>
          <a:p>
            <a:r>
              <a:rPr lang="ar-EG" sz="3200" b="1" dirty="0" smtClean="0">
                <a:solidFill>
                  <a:srgbClr val="FF0000"/>
                </a:solidFill>
              </a:rPr>
              <a:t>جملة اسمية</a:t>
            </a:r>
            <a:endParaRPr lang="en-US" sz="3200" dirty="0" smtClean="0">
              <a:solidFill>
                <a:srgbClr val="FF0000"/>
              </a:solidFill>
            </a:endParaRPr>
          </a:p>
        </p:txBody>
      </p:sp>
      <p:sp>
        <p:nvSpPr>
          <p:cNvPr id="34" name="مربع نص 33"/>
          <p:cNvSpPr txBox="1"/>
          <p:nvPr/>
        </p:nvSpPr>
        <p:spPr>
          <a:xfrm>
            <a:off x="467544" y="3404998"/>
            <a:ext cx="1840915" cy="584775"/>
          </a:xfrm>
          <a:prstGeom prst="rect">
            <a:avLst/>
          </a:prstGeom>
          <a:noFill/>
        </p:spPr>
        <p:txBody>
          <a:bodyPr wrap="square" rtlCol="1">
            <a:spAutoFit/>
          </a:bodyPr>
          <a:lstStyle/>
          <a:p>
            <a:r>
              <a:rPr lang="ar-EG" sz="3200" b="1" dirty="0" smtClean="0">
                <a:solidFill>
                  <a:srgbClr val="FF0000"/>
                </a:solidFill>
              </a:rPr>
              <a:t>مفرد</a:t>
            </a:r>
            <a:endParaRPr lang="ar-SA" sz="3200" b="1" dirty="0">
              <a:solidFill>
                <a:srgbClr val="FF0000"/>
              </a:solidFill>
            </a:endParaRPr>
          </a:p>
        </p:txBody>
      </p:sp>
      <p:sp>
        <p:nvSpPr>
          <p:cNvPr id="35" name="مربع نص 34"/>
          <p:cNvSpPr txBox="1"/>
          <p:nvPr/>
        </p:nvSpPr>
        <p:spPr>
          <a:xfrm>
            <a:off x="467544" y="4077073"/>
            <a:ext cx="1840915" cy="584775"/>
          </a:xfrm>
          <a:prstGeom prst="rect">
            <a:avLst/>
          </a:prstGeom>
          <a:noFill/>
        </p:spPr>
        <p:txBody>
          <a:bodyPr wrap="square" rtlCol="1">
            <a:spAutoFit/>
          </a:bodyPr>
          <a:lstStyle/>
          <a:p>
            <a:r>
              <a:rPr lang="ar-EG" sz="3200" b="1" dirty="0" smtClean="0">
                <a:solidFill>
                  <a:srgbClr val="FF0000"/>
                </a:solidFill>
              </a:rPr>
              <a:t>جملة فعلية</a:t>
            </a:r>
            <a:endParaRPr lang="en-US" sz="3200" dirty="0" smtClean="0">
              <a:solidFill>
                <a:srgbClr val="FF0000"/>
              </a:solidFill>
            </a:endParaRPr>
          </a:p>
        </p:txBody>
      </p:sp>
      <p:sp>
        <p:nvSpPr>
          <p:cNvPr id="36" name="مربع نص 35"/>
          <p:cNvSpPr txBox="1"/>
          <p:nvPr/>
        </p:nvSpPr>
        <p:spPr>
          <a:xfrm>
            <a:off x="467544" y="4749148"/>
            <a:ext cx="1840915" cy="584775"/>
          </a:xfrm>
          <a:prstGeom prst="rect">
            <a:avLst/>
          </a:prstGeom>
          <a:noFill/>
        </p:spPr>
        <p:txBody>
          <a:bodyPr wrap="square" rtlCol="1">
            <a:spAutoFit/>
          </a:bodyPr>
          <a:lstStyle/>
          <a:p>
            <a:r>
              <a:rPr lang="ar-EG" sz="3200" b="1" dirty="0" smtClean="0">
                <a:solidFill>
                  <a:srgbClr val="FF0000"/>
                </a:solidFill>
              </a:rPr>
              <a:t>مفرد</a:t>
            </a:r>
            <a:endParaRPr lang="ar-SA" sz="3200" b="1" dirty="0">
              <a:solidFill>
                <a:srgbClr val="FF0000"/>
              </a:solidFill>
            </a:endParaRPr>
          </a:p>
        </p:txBody>
      </p:sp>
      <p:sp>
        <p:nvSpPr>
          <p:cNvPr id="37" name="مربع نص 36"/>
          <p:cNvSpPr txBox="1"/>
          <p:nvPr/>
        </p:nvSpPr>
        <p:spPr>
          <a:xfrm>
            <a:off x="467544" y="5421223"/>
            <a:ext cx="1840915" cy="584775"/>
          </a:xfrm>
          <a:prstGeom prst="rect">
            <a:avLst/>
          </a:prstGeom>
          <a:noFill/>
        </p:spPr>
        <p:txBody>
          <a:bodyPr wrap="square" rtlCol="1">
            <a:spAutoFit/>
          </a:bodyPr>
          <a:lstStyle/>
          <a:p>
            <a:r>
              <a:rPr lang="ar-EG" sz="3200" b="1" dirty="0" smtClean="0">
                <a:solidFill>
                  <a:srgbClr val="FF0000"/>
                </a:solidFill>
              </a:rPr>
              <a:t>مفرد</a:t>
            </a:r>
            <a:endParaRPr lang="ar-SA" sz="3200" b="1" dirty="0">
              <a:solidFill>
                <a:srgbClr val="FF0000"/>
              </a:solidFill>
            </a:endParaRPr>
          </a:p>
        </p:txBody>
      </p:sp>
      <p:sp>
        <p:nvSpPr>
          <p:cNvPr id="38" name="مربع نص 37"/>
          <p:cNvSpPr txBox="1"/>
          <p:nvPr/>
        </p:nvSpPr>
        <p:spPr>
          <a:xfrm>
            <a:off x="467544" y="6093296"/>
            <a:ext cx="1840915" cy="584775"/>
          </a:xfrm>
          <a:prstGeom prst="rect">
            <a:avLst/>
          </a:prstGeom>
          <a:noFill/>
        </p:spPr>
        <p:txBody>
          <a:bodyPr wrap="square" rtlCol="1">
            <a:spAutoFit/>
          </a:bodyPr>
          <a:lstStyle/>
          <a:p>
            <a:r>
              <a:rPr lang="ar-EG" sz="3200" b="1" dirty="0" smtClean="0">
                <a:solidFill>
                  <a:srgbClr val="FF0000"/>
                </a:solidFill>
              </a:rPr>
              <a:t>مفرد</a:t>
            </a:r>
            <a:endParaRPr lang="ar-SA" sz="3200" b="1" dirty="0">
              <a:solidFill>
                <a:srgbClr val="FF0000"/>
              </a:solidFill>
            </a:endParaRPr>
          </a:p>
        </p:txBody>
      </p:sp>
    </p:spTree>
  </p:cSld>
  <p:clrMapOvr>
    <a:masterClrMapping/>
  </p:clrMapOvr>
  <p:transition>
    <p:wipe/>
    <p:sndAc>
      <p:stSnd>
        <p:snd r:embed="rId2" name="BONGO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himedwn.wav"/>
                                        </p:tgtEl>
                                      </p:cMediaNode>
                                    </p:audio>
                                  </p:subTnLst>
                                </p:cTn>
                              </p:par>
                              <p:par>
                                <p:cTn id="9" presetID="17" presetClass="entr" presetSubtype="1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
                                            </p:cond>
                                          </p:stCondLst>
                                          <p:endCondLst>
                                            <p:cond evt="onStopAudio" delay="0">
                                              <p:tgtEl>
                                                <p:sldTgt/>
                                              </p:tgtEl>
                                            </p:cond>
                                          </p:endCondLst>
                                        </p:cTn>
                                        <p:tgtEl>
                                          <p:sndTgt r:embed="rId3" name="chimedwn.wav"/>
                                        </p:tgtEl>
                                      </p:cMediaNode>
                                    </p:audio>
                                  </p:sub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subTnLst>
                                    <p:audio>
                                      <p:cMediaNode>
                                        <p:cTn display="0" masterRel="sameClick">
                                          <p:stCondLst>
                                            <p:cond evt="begin" delay="0">
                                              <p:tn val="15"/>
                                            </p:cond>
                                          </p:stCondLst>
                                          <p:endCondLst>
                                            <p:cond evt="onStopAudio" delay="0">
                                              <p:tgtEl>
                                                <p:sldTgt/>
                                              </p:tgtEl>
                                            </p:cond>
                                          </p:endCondLst>
                                        </p:cTn>
                                        <p:tgtEl>
                                          <p:sndTgt r:embed="rId4" name="disconnect.wav"/>
                                        </p:tgtEl>
                                      </p:cMediaNode>
                                    </p:audio>
                                  </p:subTnLst>
                                </p:cTn>
                              </p:par>
                              <p:par>
                                <p:cTn id="18" presetID="3" presetClass="entr" presetSubtype="1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subTnLst>
                                    <p:audio>
                                      <p:cMediaNode>
                                        <p:cTn display="0" masterRel="sameClick">
                                          <p:stCondLst>
                                            <p:cond evt="begin" delay="0">
                                              <p:tn val="18"/>
                                            </p:cond>
                                          </p:stCondLst>
                                          <p:endCondLst>
                                            <p:cond evt="onStopAudio" delay="0">
                                              <p:tgtEl>
                                                <p:sldTgt/>
                                              </p:tgtEl>
                                            </p:cond>
                                          </p:endCondLst>
                                        </p:cTn>
                                        <p:tgtEl>
                                          <p:sndTgt r:embed="rId4" name="disconnect.wav"/>
                                        </p:tgtEl>
                                      </p:cMediaNode>
                                    </p:audio>
                                  </p:subTnLst>
                                </p:cTn>
                              </p:par>
                              <p:par>
                                <p:cTn id="21" presetID="3" presetClass="entr" presetSubtype="1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subTnLst>
                                    <p:audio>
                                      <p:cMediaNode>
                                        <p:cTn display="0" masterRel="sameClick">
                                          <p:stCondLst>
                                            <p:cond evt="begin" delay="0">
                                              <p:tn val="21"/>
                                            </p:cond>
                                          </p:stCondLst>
                                          <p:endCondLst>
                                            <p:cond evt="onStopAudio" delay="0">
                                              <p:tgtEl>
                                                <p:sldTgt/>
                                              </p:tgtEl>
                                            </p:cond>
                                          </p:endCondLst>
                                        </p:cTn>
                                        <p:tgtEl>
                                          <p:sndTgt r:embed="rId4" name="disconnect.wav"/>
                                        </p:tgtEl>
                                      </p:cMediaNode>
                                    </p:audio>
                                  </p:subTnLst>
                                </p:cTn>
                              </p:par>
                              <p:par>
                                <p:cTn id="24" presetID="3" presetClass="entr" presetSubtype="1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blinds(horizontal)">
                                      <p:cBhvr>
                                        <p:cTn id="26" dur="500"/>
                                        <p:tgtEl>
                                          <p:spTgt spid="24"/>
                                        </p:tgtEl>
                                      </p:cBhvr>
                                    </p:animEffect>
                                  </p:childTnLst>
                                  <p:subTnLst>
                                    <p:audio>
                                      <p:cMediaNode>
                                        <p:cTn display="0" masterRel="sameClick">
                                          <p:stCondLst>
                                            <p:cond evt="begin" delay="0">
                                              <p:tn val="24"/>
                                            </p:cond>
                                          </p:stCondLst>
                                          <p:endCondLst>
                                            <p:cond evt="onStopAudio" delay="0">
                                              <p:tgtEl>
                                                <p:sldTgt/>
                                              </p:tgtEl>
                                            </p:cond>
                                          </p:endCondLst>
                                        </p:cTn>
                                        <p:tgtEl>
                                          <p:sndTgt r:embed="rId4" name="disconnect.wav"/>
                                        </p:tgtEl>
                                      </p:cMediaNode>
                                    </p:audio>
                                  </p:subTnLst>
                                </p:cTn>
                              </p:par>
                              <p:par>
                                <p:cTn id="27" presetID="3" presetClass="entr" presetSubtype="1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blinds(horizontal)">
                                      <p:cBhvr>
                                        <p:cTn id="29" dur="500"/>
                                        <p:tgtEl>
                                          <p:spTgt spid="23"/>
                                        </p:tgtEl>
                                      </p:cBhvr>
                                    </p:animEffect>
                                  </p:childTnLst>
                                  <p:subTnLst>
                                    <p:audio>
                                      <p:cMediaNode>
                                        <p:cTn display="0" masterRel="sameClick">
                                          <p:stCondLst>
                                            <p:cond evt="begin" delay="0">
                                              <p:tn val="27"/>
                                            </p:cond>
                                          </p:stCondLst>
                                          <p:endCondLst>
                                            <p:cond evt="onStopAudio" delay="0">
                                              <p:tgtEl>
                                                <p:sldTgt/>
                                              </p:tgtEl>
                                            </p:cond>
                                          </p:endCondLst>
                                        </p:cTn>
                                        <p:tgtEl>
                                          <p:sndTgt r:embed="rId4" name="disconnect.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3"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1+#ppt_w/2"/>
                                          </p:val>
                                        </p:tav>
                                        <p:tav tm="100000">
                                          <p:val>
                                            <p:strVal val="#ppt_x"/>
                                          </p:val>
                                        </p:tav>
                                      </p:tavLst>
                                    </p:anim>
                                    <p:anim calcmode="lin" valueType="num">
                                      <p:cBhvr additive="base">
                                        <p:cTn id="35" dur="500" fill="hold"/>
                                        <p:tgtEl>
                                          <p:spTgt spid="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5" name="0941 - pop.wav"/>
                                        </p:tgtEl>
                                      </p:cMediaNode>
                                    </p:audio>
                                  </p:subTnLst>
                                </p:cTn>
                              </p:par>
                              <p:par>
                                <p:cTn id="36" presetID="2" presetClass="entr" presetSubtype="3"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1+#ppt_w/2"/>
                                          </p:val>
                                        </p:tav>
                                        <p:tav tm="100000">
                                          <p:val>
                                            <p:strVal val="#ppt_x"/>
                                          </p:val>
                                        </p:tav>
                                      </p:tavLst>
                                    </p:anim>
                                    <p:anim calcmode="lin" valueType="num">
                                      <p:cBhvr additive="base">
                                        <p:cTn id="39" dur="500" fill="hold"/>
                                        <p:tgtEl>
                                          <p:spTgt spid="1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5" name="0941 - pop.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3"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1+#ppt_w/2"/>
                                          </p:val>
                                        </p:tav>
                                        <p:tav tm="100000">
                                          <p:val>
                                            <p:strVal val="#ppt_x"/>
                                          </p:val>
                                        </p:tav>
                                      </p:tavLst>
                                    </p:anim>
                                    <p:anim calcmode="lin" valueType="num">
                                      <p:cBhvr additive="base">
                                        <p:cTn id="45" dur="500" fill="hold"/>
                                        <p:tgtEl>
                                          <p:spTgt spid="1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5" name="0941 - pop.wav"/>
                                        </p:tgtEl>
                                      </p:cMediaNode>
                                    </p:audio>
                                  </p:subTnLst>
                                </p:cTn>
                              </p:par>
                              <p:par>
                                <p:cTn id="46" presetID="2" presetClass="entr" presetSubtype="3"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1+#ppt_w/2"/>
                                          </p:val>
                                        </p:tav>
                                        <p:tav tm="100000">
                                          <p:val>
                                            <p:strVal val="#ppt_x"/>
                                          </p:val>
                                        </p:tav>
                                      </p:tavLst>
                                    </p:anim>
                                    <p:anim calcmode="lin" valueType="num">
                                      <p:cBhvr additive="base">
                                        <p:cTn id="49" dur="500" fill="hold"/>
                                        <p:tgtEl>
                                          <p:spTgt spid="1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5" name="0941 - pop.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3"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500" fill="hold"/>
                                        <p:tgtEl>
                                          <p:spTgt spid="11"/>
                                        </p:tgtEl>
                                        <p:attrNameLst>
                                          <p:attrName>ppt_x</p:attrName>
                                        </p:attrNameLst>
                                      </p:cBhvr>
                                      <p:tavLst>
                                        <p:tav tm="0">
                                          <p:val>
                                            <p:strVal val="1+#ppt_w/2"/>
                                          </p:val>
                                        </p:tav>
                                        <p:tav tm="100000">
                                          <p:val>
                                            <p:strVal val="#ppt_x"/>
                                          </p:val>
                                        </p:tav>
                                      </p:tavLst>
                                    </p:anim>
                                    <p:anim calcmode="lin" valueType="num">
                                      <p:cBhvr additive="base">
                                        <p:cTn id="55" dur="500" fill="hold"/>
                                        <p:tgtEl>
                                          <p:spTgt spid="1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5" name="0941 - pop.wav"/>
                                        </p:tgtEl>
                                      </p:cMediaNode>
                                    </p:audio>
                                  </p:subTnLst>
                                </p:cTn>
                              </p:par>
                              <p:par>
                                <p:cTn id="56" presetID="2" presetClass="entr" presetSubtype="3"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fill="hold"/>
                                        <p:tgtEl>
                                          <p:spTgt spid="18"/>
                                        </p:tgtEl>
                                        <p:attrNameLst>
                                          <p:attrName>ppt_x</p:attrName>
                                        </p:attrNameLst>
                                      </p:cBhvr>
                                      <p:tavLst>
                                        <p:tav tm="0">
                                          <p:val>
                                            <p:strVal val="1+#ppt_w/2"/>
                                          </p:val>
                                        </p:tav>
                                        <p:tav tm="100000">
                                          <p:val>
                                            <p:strVal val="#ppt_x"/>
                                          </p:val>
                                        </p:tav>
                                      </p:tavLst>
                                    </p:anim>
                                    <p:anim calcmode="lin" valueType="num">
                                      <p:cBhvr additive="base">
                                        <p:cTn id="59" dur="500" fill="hold"/>
                                        <p:tgtEl>
                                          <p:spTgt spid="1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5" name="0941 - pop.wav"/>
                                        </p:tgtEl>
                                      </p:cMediaNode>
                                    </p:audio>
                                  </p:subTnLst>
                                </p:cTn>
                              </p:par>
                            </p:childTnLst>
                          </p:cTn>
                        </p:par>
                      </p:childTnLst>
                    </p:cTn>
                  </p:par>
                  <p:par>
                    <p:cTn id="60" fill="hold">
                      <p:stCondLst>
                        <p:cond delay="indefinite"/>
                      </p:stCondLst>
                      <p:childTnLst>
                        <p:par>
                          <p:cTn id="61" fill="hold">
                            <p:stCondLst>
                              <p:cond delay="0"/>
                            </p:stCondLst>
                            <p:childTnLst>
                              <p:par>
                                <p:cTn id="62" presetID="2" presetClass="entr" presetSubtype="3"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additive="base">
                                        <p:cTn id="64" dur="500" fill="hold"/>
                                        <p:tgtEl>
                                          <p:spTgt spid="12"/>
                                        </p:tgtEl>
                                        <p:attrNameLst>
                                          <p:attrName>ppt_x</p:attrName>
                                        </p:attrNameLst>
                                      </p:cBhvr>
                                      <p:tavLst>
                                        <p:tav tm="0">
                                          <p:val>
                                            <p:strVal val="1+#ppt_w/2"/>
                                          </p:val>
                                        </p:tav>
                                        <p:tav tm="100000">
                                          <p:val>
                                            <p:strVal val="#ppt_x"/>
                                          </p:val>
                                        </p:tav>
                                      </p:tavLst>
                                    </p:anim>
                                    <p:anim calcmode="lin" valueType="num">
                                      <p:cBhvr additive="base">
                                        <p:cTn id="65" dur="500" fill="hold"/>
                                        <p:tgtEl>
                                          <p:spTgt spid="1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5" name="0941 - pop.wav"/>
                                        </p:tgtEl>
                                      </p:cMediaNode>
                                    </p:audio>
                                  </p:subTnLst>
                                </p:cTn>
                              </p:par>
                              <p:par>
                                <p:cTn id="66" presetID="2" presetClass="entr" presetSubtype="3"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additive="base">
                                        <p:cTn id="68" dur="500" fill="hold"/>
                                        <p:tgtEl>
                                          <p:spTgt spid="19"/>
                                        </p:tgtEl>
                                        <p:attrNameLst>
                                          <p:attrName>ppt_x</p:attrName>
                                        </p:attrNameLst>
                                      </p:cBhvr>
                                      <p:tavLst>
                                        <p:tav tm="0">
                                          <p:val>
                                            <p:strVal val="1+#ppt_w/2"/>
                                          </p:val>
                                        </p:tav>
                                        <p:tav tm="100000">
                                          <p:val>
                                            <p:strVal val="#ppt_x"/>
                                          </p:val>
                                        </p:tav>
                                      </p:tavLst>
                                    </p:anim>
                                    <p:anim calcmode="lin" valueType="num">
                                      <p:cBhvr additive="base">
                                        <p:cTn id="69" dur="500" fill="hold"/>
                                        <p:tgtEl>
                                          <p:spTgt spid="1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5" name="0941 - pop.wav"/>
                                        </p:tgtEl>
                                      </p:cMediaNode>
                                    </p:audio>
                                  </p:subTnLst>
                                </p:cTn>
                              </p:par>
                            </p:childTnLst>
                          </p:cTn>
                        </p:par>
                      </p:childTnLst>
                    </p:cTn>
                  </p:par>
                  <p:par>
                    <p:cTn id="70" fill="hold">
                      <p:stCondLst>
                        <p:cond delay="indefinite"/>
                      </p:stCondLst>
                      <p:childTnLst>
                        <p:par>
                          <p:cTn id="71" fill="hold">
                            <p:stCondLst>
                              <p:cond delay="0"/>
                            </p:stCondLst>
                            <p:childTnLst>
                              <p:par>
                                <p:cTn id="72" presetID="2" presetClass="entr" presetSubtype="3" fill="hold" grpId="0" nodeType="click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additive="base">
                                        <p:cTn id="74" dur="500" fill="hold"/>
                                        <p:tgtEl>
                                          <p:spTgt spid="13"/>
                                        </p:tgtEl>
                                        <p:attrNameLst>
                                          <p:attrName>ppt_x</p:attrName>
                                        </p:attrNameLst>
                                      </p:cBhvr>
                                      <p:tavLst>
                                        <p:tav tm="0">
                                          <p:val>
                                            <p:strVal val="1+#ppt_w/2"/>
                                          </p:val>
                                        </p:tav>
                                        <p:tav tm="100000">
                                          <p:val>
                                            <p:strVal val="#ppt_x"/>
                                          </p:val>
                                        </p:tav>
                                      </p:tavLst>
                                    </p:anim>
                                    <p:anim calcmode="lin" valueType="num">
                                      <p:cBhvr additive="base">
                                        <p:cTn id="75" dur="500" fill="hold"/>
                                        <p:tgtEl>
                                          <p:spTgt spid="1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5" name="0941 - pop.wav"/>
                                        </p:tgtEl>
                                      </p:cMediaNode>
                                    </p:audio>
                                  </p:subTnLst>
                                </p:cTn>
                              </p:par>
                              <p:par>
                                <p:cTn id="76" presetID="2" presetClass="entr" presetSubtype="3" fill="hold" grpId="0" nodeType="withEffect">
                                  <p:stCondLst>
                                    <p:cond delay="0"/>
                                  </p:stCondLst>
                                  <p:childTnLst>
                                    <p:set>
                                      <p:cBhvr>
                                        <p:cTn id="77" dur="1" fill="hold">
                                          <p:stCondLst>
                                            <p:cond delay="0"/>
                                          </p:stCondLst>
                                        </p:cTn>
                                        <p:tgtEl>
                                          <p:spTgt spid="20"/>
                                        </p:tgtEl>
                                        <p:attrNameLst>
                                          <p:attrName>style.visibility</p:attrName>
                                        </p:attrNameLst>
                                      </p:cBhvr>
                                      <p:to>
                                        <p:strVal val="visible"/>
                                      </p:to>
                                    </p:set>
                                    <p:anim calcmode="lin" valueType="num">
                                      <p:cBhvr additive="base">
                                        <p:cTn id="78" dur="500" fill="hold"/>
                                        <p:tgtEl>
                                          <p:spTgt spid="20"/>
                                        </p:tgtEl>
                                        <p:attrNameLst>
                                          <p:attrName>ppt_x</p:attrName>
                                        </p:attrNameLst>
                                      </p:cBhvr>
                                      <p:tavLst>
                                        <p:tav tm="0">
                                          <p:val>
                                            <p:strVal val="1+#ppt_w/2"/>
                                          </p:val>
                                        </p:tav>
                                        <p:tav tm="100000">
                                          <p:val>
                                            <p:strVal val="#ppt_x"/>
                                          </p:val>
                                        </p:tav>
                                      </p:tavLst>
                                    </p:anim>
                                    <p:anim calcmode="lin" valueType="num">
                                      <p:cBhvr additive="base">
                                        <p:cTn id="79" dur="500" fill="hold"/>
                                        <p:tgtEl>
                                          <p:spTgt spid="2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5" name="0941 - pop.wav"/>
                                        </p:tgtEl>
                                      </p:cMediaNode>
                                    </p:audio>
                                  </p:subTnLst>
                                </p:cTn>
                              </p:par>
                            </p:childTnLst>
                          </p:cTn>
                        </p:par>
                      </p:childTnLst>
                    </p:cTn>
                  </p:par>
                  <p:par>
                    <p:cTn id="80" fill="hold">
                      <p:stCondLst>
                        <p:cond delay="indefinite"/>
                      </p:stCondLst>
                      <p:childTnLst>
                        <p:par>
                          <p:cTn id="81" fill="hold">
                            <p:stCondLst>
                              <p:cond delay="0"/>
                            </p:stCondLst>
                            <p:childTnLst>
                              <p:par>
                                <p:cTn id="82" presetID="2" presetClass="entr" presetSubtype="3" fill="hold" grpId="0" nodeType="click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fill="hold"/>
                                        <p:tgtEl>
                                          <p:spTgt spid="14"/>
                                        </p:tgtEl>
                                        <p:attrNameLst>
                                          <p:attrName>ppt_x</p:attrName>
                                        </p:attrNameLst>
                                      </p:cBhvr>
                                      <p:tavLst>
                                        <p:tav tm="0">
                                          <p:val>
                                            <p:strVal val="1+#ppt_w/2"/>
                                          </p:val>
                                        </p:tav>
                                        <p:tav tm="100000">
                                          <p:val>
                                            <p:strVal val="#ppt_x"/>
                                          </p:val>
                                        </p:tav>
                                      </p:tavLst>
                                    </p:anim>
                                    <p:anim calcmode="lin" valueType="num">
                                      <p:cBhvr additive="base">
                                        <p:cTn id="85" dur="500" fill="hold"/>
                                        <p:tgtEl>
                                          <p:spTgt spid="1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5" name="0941 - pop.wav"/>
                                        </p:tgtEl>
                                      </p:cMediaNode>
                                    </p:audio>
                                  </p:subTnLst>
                                </p:cTn>
                              </p:par>
                              <p:par>
                                <p:cTn id="86" presetID="2" presetClass="entr" presetSubtype="3" fill="hold" grpId="0" nodeType="withEffect">
                                  <p:stCondLst>
                                    <p:cond delay="0"/>
                                  </p:stCondLst>
                                  <p:childTnLst>
                                    <p:set>
                                      <p:cBhvr>
                                        <p:cTn id="87" dur="1" fill="hold">
                                          <p:stCondLst>
                                            <p:cond delay="0"/>
                                          </p:stCondLst>
                                        </p:cTn>
                                        <p:tgtEl>
                                          <p:spTgt spid="21"/>
                                        </p:tgtEl>
                                        <p:attrNameLst>
                                          <p:attrName>style.visibility</p:attrName>
                                        </p:attrNameLst>
                                      </p:cBhvr>
                                      <p:to>
                                        <p:strVal val="visible"/>
                                      </p:to>
                                    </p:set>
                                    <p:anim calcmode="lin" valueType="num">
                                      <p:cBhvr additive="base">
                                        <p:cTn id="88" dur="500" fill="hold"/>
                                        <p:tgtEl>
                                          <p:spTgt spid="21"/>
                                        </p:tgtEl>
                                        <p:attrNameLst>
                                          <p:attrName>ppt_x</p:attrName>
                                        </p:attrNameLst>
                                      </p:cBhvr>
                                      <p:tavLst>
                                        <p:tav tm="0">
                                          <p:val>
                                            <p:strVal val="1+#ppt_w/2"/>
                                          </p:val>
                                        </p:tav>
                                        <p:tav tm="100000">
                                          <p:val>
                                            <p:strVal val="#ppt_x"/>
                                          </p:val>
                                        </p:tav>
                                      </p:tavLst>
                                    </p:anim>
                                    <p:anim calcmode="lin" valueType="num">
                                      <p:cBhvr additive="base">
                                        <p:cTn id="89" dur="500" fill="hold"/>
                                        <p:tgtEl>
                                          <p:spTgt spid="2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5" name="0941 - pop.wav"/>
                                        </p:tgtEl>
                                      </p:cMediaNode>
                                    </p:audio>
                                  </p:subTnLst>
                                </p:cTn>
                              </p:par>
                            </p:childTnLst>
                          </p:cTn>
                        </p:par>
                      </p:childTnLst>
                    </p:cTn>
                  </p:par>
                  <p:par>
                    <p:cTn id="90" fill="hold">
                      <p:stCondLst>
                        <p:cond delay="indefinite"/>
                      </p:stCondLst>
                      <p:childTnLst>
                        <p:par>
                          <p:cTn id="91" fill="hold">
                            <p:stCondLst>
                              <p:cond delay="0"/>
                            </p:stCondLst>
                            <p:childTnLst>
                              <p:par>
                                <p:cTn id="92" presetID="2" presetClass="entr" presetSubtype="3" fill="hold" grpId="0" nodeType="clickEffect">
                                  <p:stCondLst>
                                    <p:cond delay="0"/>
                                  </p:stCondLst>
                                  <p:childTnLst>
                                    <p:set>
                                      <p:cBhvr>
                                        <p:cTn id="93" dur="1" fill="hold">
                                          <p:stCondLst>
                                            <p:cond delay="0"/>
                                          </p:stCondLst>
                                        </p:cTn>
                                        <p:tgtEl>
                                          <p:spTgt spid="15"/>
                                        </p:tgtEl>
                                        <p:attrNameLst>
                                          <p:attrName>style.visibility</p:attrName>
                                        </p:attrNameLst>
                                      </p:cBhvr>
                                      <p:to>
                                        <p:strVal val="visible"/>
                                      </p:to>
                                    </p:set>
                                    <p:anim calcmode="lin" valueType="num">
                                      <p:cBhvr additive="base">
                                        <p:cTn id="94" dur="500" fill="hold"/>
                                        <p:tgtEl>
                                          <p:spTgt spid="15"/>
                                        </p:tgtEl>
                                        <p:attrNameLst>
                                          <p:attrName>ppt_x</p:attrName>
                                        </p:attrNameLst>
                                      </p:cBhvr>
                                      <p:tavLst>
                                        <p:tav tm="0">
                                          <p:val>
                                            <p:strVal val="1+#ppt_w/2"/>
                                          </p:val>
                                        </p:tav>
                                        <p:tav tm="100000">
                                          <p:val>
                                            <p:strVal val="#ppt_x"/>
                                          </p:val>
                                        </p:tav>
                                      </p:tavLst>
                                    </p:anim>
                                    <p:anim calcmode="lin" valueType="num">
                                      <p:cBhvr additive="base">
                                        <p:cTn id="95" dur="500" fill="hold"/>
                                        <p:tgtEl>
                                          <p:spTgt spid="1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2"/>
                                            </p:cond>
                                          </p:stCondLst>
                                          <p:endCondLst>
                                            <p:cond evt="onStopAudio" delay="0">
                                              <p:tgtEl>
                                                <p:sldTgt/>
                                              </p:tgtEl>
                                            </p:cond>
                                          </p:endCondLst>
                                        </p:cTn>
                                        <p:tgtEl>
                                          <p:sndTgt r:embed="rId5" name="0941 - pop.wav"/>
                                        </p:tgtEl>
                                      </p:cMediaNode>
                                    </p:audio>
                                  </p:subTnLst>
                                </p:cTn>
                              </p:par>
                              <p:par>
                                <p:cTn id="96" presetID="2" presetClass="entr" presetSubtype="3" fill="hold" grpId="0" nodeType="withEffect">
                                  <p:stCondLst>
                                    <p:cond delay="0"/>
                                  </p:stCondLst>
                                  <p:childTnLst>
                                    <p:set>
                                      <p:cBhvr>
                                        <p:cTn id="97" dur="1" fill="hold">
                                          <p:stCondLst>
                                            <p:cond delay="0"/>
                                          </p:stCondLst>
                                        </p:cTn>
                                        <p:tgtEl>
                                          <p:spTgt spid="22"/>
                                        </p:tgtEl>
                                        <p:attrNameLst>
                                          <p:attrName>style.visibility</p:attrName>
                                        </p:attrNameLst>
                                      </p:cBhvr>
                                      <p:to>
                                        <p:strVal val="visible"/>
                                      </p:to>
                                    </p:set>
                                    <p:anim calcmode="lin" valueType="num">
                                      <p:cBhvr additive="base">
                                        <p:cTn id="98" dur="500" fill="hold"/>
                                        <p:tgtEl>
                                          <p:spTgt spid="22"/>
                                        </p:tgtEl>
                                        <p:attrNameLst>
                                          <p:attrName>ppt_x</p:attrName>
                                        </p:attrNameLst>
                                      </p:cBhvr>
                                      <p:tavLst>
                                        <p:tav tm="0">
                                          <p:val>
                                            <p:strVal val="1+#ppt_w/2"/>
                                          </p:val>
                                        </p:tav>
                                        <p:tav tm="100000">
                                          <p:val>
                                            <p:strVal val="#ppt_x"/>
                                          </p:val>
                                        </p:tav>
                                      </p:tavLst>
                                    </p:anim>
                                    <p:anim calcmode="lin" valueType="num">
                                      <p:cBhvr additive="base">
                                        <p:cTn id="99" dur="500" fill="hold"/>
                                        <p:tgtEl>
                                          <p:spTgt spid="2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6"/>
                                            </p:cond>
                                          </p:stCondLst>
                                          <p:endCondLst>
                                            <p:cond evt="onStopAudio" delay="0">
                                              <p:tgtEl>
                                                <p:sldTgt/>
                                              </p:tgtEl>
                                            </p:cond>
                                          </p:endCondLst>
                                        </p:cTn>
                                        <p:tgtEl>
                                          <p:sndTgt r:embed="rId5" name="0941 - pop.wav"/>
                                        </p:tgtEl>
                                      </p:cMediaNode>
                                    </p:audio>
                                  </p:subTnLst>
                                </p:cTn>
                              </p:par>
                            </p:childTnLst>
                          </p:cTn>
                        </p:par>
                      </p:childTnLst>
                    </p:cTn>
                  </p:par>
                  <p:par>
                    <p:cTn id="100" fill="hold">
                      <p:stCondLst>
                        <p:cond delay="indefinite"/>
                      </p:stCondLst>
                      <p:childTnLst>
                        <p:par>
                          <p:cTn id="101" fill="hold">
                            <p:stCondLst>
                              <p:cond delay="0"/>
                            </p:stCondLst>
                            <p:childTnLst>
                              <p:par>
                                <p:cTn id="102" presetID="26" presetClass="entr" presetSubtype="0" fill="hold" grpId="0" nodeType="clickEffect">
                                  <p:stCondLst>
                                    <p:cond delay="0"/>
                                  </p:stCondLst>
                                  <p:childTnLst>
                                    <p:set>
                                      <p:cBhvr>
                                        <p:cTn id="103" dur="1" fill="hold">
                                          <p:stCondLst>
                                            <p:cond delay="0"/>
                                          </p:stCondLst>
                                        </p:cTn>
                                        <p:tgtEl>
                                          <p:spTgt spid="25"/>
                                        </p:tgtEl>
                                        <p:attrNameLst>
                                          <p:attrName>style.visibility</p:attrName>
                                        </p:attrNameLst>
                                      </p:cBhvr>
                                      <p:to>
                                        <p:strVal val="visible"/>
                                      </p:to>
                                    </p:set>
                                    <p:animEffect transition="in" filter="wipe(down)">
                                      <p:cBhvr>
                                        <p:cTn id="104" dur="145">
                                          <p:stCondLst>
                                            <p:cond delay="0"/>
                                          </p:stCondLst>
                                        </p:cTn>
                                        <p:tgtEl>
                                          <p:spTgt spid="25"/>
                                        </p:tgtEl>
                                      </p:cBhvr>
                                    </p:animEffect>
                                    <p:anim calcmode="lin" valueType="num">
                                      <p:cBhvr>
                                        <p:cTn id="105" dur="456"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06" dur="166"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07" dur="166" tmFilter="0, 0; 0.125,0.2665; 0.25,0.4; 0.375,0.465; 0.5,0.5;  0.625,0.535; 0.75,0.6; 0.875,0.7335; 1,1">
                                          <p:stCondLst>
                                            <p:cond delay="166"/>
                                          </p:stCondLst>
                                        </p:cTn>
                                        <p:tgtEl>
                                          <p:spTgt spid="25"/>
                                        </p:tgtEl>
                                        <p:attrNameLst>
                                          <p:attrName>ppt_y</p:attrName>
                                        </p:attrNameLst>
                                      </p:cBhvr>
                                      <p:tavLst>
                                        <p:tav tm="0" fmla="#ppt_y-sin(pi*$)/9">
                                          <p:val>
                                            <p:fltVal val="0"/>
                                          </p:val>
                                        </p:tav>
                                        <p:tav tm="100000">
                                          <p:val>
                                            <p:fltVal val="1"/>
                                          </p:val>
                                        </p:tav>
                                      </p:tavLst>
                                    </p:anim>
                                    <p:anim calcmode="lin" valueType="num">
                                      <p:cBhvr>
                                        <p:cTn id="108" dur="83" tmFilter="0, 0; 0.125,0.2665; 0.25,0.4; 0.375,0.465; 0.5,0.5;  0.625,0.535; 0.75,0.6; 0.875,0.7335; 1,1">
                                          <p:stCondLst>
                                            <p:cond delay="331"/>
                                          </p:stCondLst>
                                        </p:cTn>
                                        <p:tgtEl>
                                          <p:spTgt spid="25"/>
                                        </p:tgtEl>
                                        <p:attrNameLst>
                                          <p:attrName>ppt_y</p:attrName>
                                        </p:attrNameLst>
                                      </p:cBhvr>
                                      <p:tavLst>
                                        <p:tav tm="0" fmla="#ppt_y-sin(pi*$)/27">
                                          <p:val>
                                            <p:fltVal val="0"/>
                                          </p:val>
                                        </p:tav>
                                        <p:tav tm="100000">
                                          <p:val>
                                            <p:fltVal val="1"/>
                                          </p:val>
                                        </p:tav>
                                      </p:tavLst>
                                    </p:anim>
                                    <p:anim calcmode="lin" valueType="num">
                                      <p:cBhvr>
                                        <p:cTn id="109" dur="41" tmFilter="0, 0; 0.125,0.2665; 0.25,0.4; 0.375,0.465; 0.5,0.5;  0.625,0.535; 0.75,0.6; 0.875,0.7335; 1,1">
                                          <p:stCondLst>
                                            <p:cond delay="414"/>
                                          </p:stCondLst>
                                        </p:cTn>
                                        <p:tgtEl>
                                          <p:spTgt spid="25"/>
                                        </p:tgtEl>
                                        <p:attrNameLst>
                                          <p:attrName>ppt_y</p:attrName>
                                        </p:attrNameLst>
                                      </p:cBhvr>
                                      <p:tavLst>
                                        <p:tav tm="0" fmla="#ppt_y-sin(pi*$)/81">
                                          <p:val>
                                            <p:fltVal val="0"/>
                                          </p:val>
                                        </p:tav>
                                        <p:tav tm="100000">
                                          <p:val>
                                            <p:fltVal val="1"/>
                                          </p:val>
                                        </p:tav>
                                      </p:tavLst>
                                    </p:anim>
                                    <p:animScale>
                                      <p:cBhvr>
                                        <p:cTn id="110" dur="7">
                                          <p:stCondLst>
                                            <p:cond delay="163"/>
                                          </p:stCondLst>
                                        </p:cTn>
                                        <p:tgtEl>
                                          <p:spTgt spid="25"/>
                                        </p:tgtEl>
                                      </p:cBhvr>
                                      <p:to x="100000" y="60000"/>
                                    </p:animScale>
                                    <p:animScale>
                                      <p:cBhvr>
                                        <p:cTn id="111" dur="42" decel="50000">
                                          <p:stCondLst>
                                            <p:cond delay="169"/>
                                          </p:stCondLst>
                                        </p:cTn>
                                        <p:tgtEl>
                                          <p:spTgt spid="25"/>
                                        </p:tgtEl>
                                      </p:cBhvr>
                                      <p:to x="100000" y="100000"/>
                                    </p:animScale>
                                    <p:animScale>
                                      <p:cBhvr>
                                        <p:cTn id="112" dur="7">
                                          <p:stCondLst>
                                            <p:cond delay="328"/>
                                          </p:stCondLst>
                                        </p:cTn>
                                        <p:tgtEl>
                                          <p:spTgt spid="25"/>
                                        </p:tgtEl>
                                      </p:cBhvr>
                                      <p:to x="100000" y="80000"/>
                                    </p:animScale>
                                    <p:animScale>
                                      <p:cBhvr>
                                        <p:cTn id="113" dur="42" decel="50000">
                                          <p:stCondLst>
                                            <p:cond delay="335"/>
                                          </p:stCondLst>
                                        </p:cTn>
                                        <p:tgtEl>
                                          <p:spTgt spid="25"/>
                                        </p:tgtEl>
                                      </p:cBhvr>
                                      <p:to x="100000" y="100000"/>
                                    </p:animScale>
                                    <p:animScale>
                                      <p:cBhvr>
                                        <p:cTn id="114" dur="7">
                                          <p:stCondLst>
                                            <p:cond delay="411"/>
                                          </p:stCondLst>
                                        </p:cTn>
                                        <p:tgtEl>
                                          <p:spTgt spid="25"/>
                                        </p:tgtEl>
                                      </p:cBhvr>
                                      <p:to x="100000" y="90000"/>
                                    </p:animScale>
                                    <p:animScale>
                                      <p:cBhvr>
                                        <p:cTn id="115" dur="42" decel="50000">
                                          <p:stCondLst>
                                            <p:cond delay="417"/>
                                          </p:stCondLst>
                                        </p:cTn>
                                        <p:tgtEl>
                                          <p:spTgt spid="25"/>
                                        </p:tgtEl>
                                      </p:cBhvr>
                                      <p:to x="100000" y="100000"/>
                                    </p:animScale>
                                    <p:animScale>
                                      <p:cBhvr>
                                        <p:cTn id="116" dur="7">
                                          <p:stCondLst>
                                            <p:cond delay="452"/>
                                          </p:stCondLst>
                                        </p:cTn>
                                        <p:tgtEl>
                                          <p:spTgt spid="25"/>
                                        </p:tgtEl>
                                      </p:cBhvr>
                                      <p:to x="100000" y="95000"/>
                                    </p:animScale>
                                    <p:animScale>
                                      <p:cBhvr>
                                        <p:cTn id="117" dur="42" decel="50000">
                                          <p:stCondLst>
                                            <p:cond delay="459"/>
                                          </p:stCondLst>
                                        </p:cTn>
                                        <p:tgtEl>
                                          <p:spTgt spid="25"/>
                                        </p:tgtEl>
                                      </p:cBhvr>
                                      <p:to x="100000" y="100000"/>
                                    </p:animScale>
                                  </p:childTnLst>
                                  <p:subTnLst>
                                    <p:audio>
                                      <p:cMediaNode>
                                        <p:cTn display="0" masterRel="sameClick">
                                          <p:stCondLst>
                                            <p:cond evt="begin" delay="0">
                                              <p:tn val="102"/>
                                            </p:cond>
                                          </p:stCondLst>
                                          <p:endCondLst>
                                            <p:cond evt="onStopAudio" delay="0">
                                              <p:tgtEl>
                                                <p:sldTgt/>
                                              </p:tgtEl>
                                            </p:cond>
                                          </p:endCondLst>
                                        </p:cTn>
                                        <p:tgtEl>
                                          <p:sndTgt r:embed="rId6" name="1013 - sha-wapp.wav"/>
                                        </p:tgtEl>
                                      </p:cMediaNode>
                                    </p:audio>
                                  </p:subTnLst>
                                </p:cTn>
                              </p:par>
                            </p:childTnLst>
                          </p:cTn>
                        </p:par>
                      </p:childTnLst>
                    </p:cTn>
                  </p:par>
                  <p:par>
                    <p:cTn id="118" fill="hold">
                      <p:stCondLst>
                        <p:cond delay="indefinite"/>
                      </p:stCondLst>
                      <p:childTnLst>
                        <p:par>
                          <p:cTn id="119" fill="hold">
                            <p:stCondLst>
                              <p:cond delay="0"/>
                            </p:stCondLst>
                            <p:childTnLst>
                              <p:par>
                                <p:cTn id="120" presetID="26" presetClass="entr" presetSubtype="0" fill="hold" grpId="0" nodeType="clickEffect">
                                  <p:stCondLst>
                                    <p:cond delay="0"/>
                                  </p:stCondLst>
                                  <p:childTnLst>
                                    <p:set>
                                      <p:cBhvr>
                                        <p:cTn id="121" dur="1" fill="hold">
                                          <p:stCondLst>
                                            <p:cond delay="0"/>
                                          </p:stCondLst>
                                        </p:cTn>
                                        <p:tgtEl>
                                          <p:spTgt spid="26"/>
                                        </p:tgtEl>
                                        <p:attrNameLst>
                                          <p:attrName>style.visibility</p:attrName>
                                        </p:attrNameLst>
                                      </p:cBhvr>
                                      <p:to>
                                        <p:strVal val="visible"/>
                                      </p:to>
                                    </p:set>
                                    <p:animEffect transition="in" filter="wipe(down)">
                                      <p:cBhvr>
                                        <p:cTn id="122" dur="145">
                                          <p:stCondLst>
                                            <p:cond delay="0"/>
                                          </p:stCondLst>
                                        </p:cTn>
                                        <p:tgtEl>
                                          <p:spTgt spid="26"/>
                                        </p:tgtEl>
                                      </p:cBhvr>
                                    </p:animEffect>
                                    <p:anim calcmode="lin" valueType="num">
                                      <p:cBhvr>
                                        <p:cTn id="123" dur="456"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24" dur="166"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25" dur="166" tmFilter="0, 0; 0.125,0.2665; 0.25,0.4; 0.375,0.465; 0.5,0.5;  0.625,0.535; 0.75,0.6; 0.875,0.7335; 1,1">
                                          <p:stCondLst>
                                            <p:cond delay="166"/>
                                          </p:stCondLst>
                                        </p:cTn>
                                        <p:tgtEl>
                                          <p:spTgt spid="26"/>
                                        </p:tgtEl>
                                        <p:attrNameLst>
                                          <p:attrName>ppt_y</p:attrName>
                                        </p:attrNameLst>
                                      </p:cBhvr>
                                      <p:tavLst>
                                        <p:tav tm="0" fmla="#ppt_y-sin(pi*$)/9">
                                          <p:val>
                                            <p:fltVal val="0"/>
                                          </p:val>
                                        </p:tav>
                                        <p:tav tm="100000">
                                          <p:val>
                                            <p:fltVal val="1"/>
                                          </p:val>
                                        </p:tav>
                                      </p:tavLst>
                                    </p:anim>
                                    <p:anim calcmode="lin" valueType="num">
                                      <p:cBhvr>
                                        <p:cTn id="126" dur="83" tmFilter="0, 0; 0.125,0.2665; 0.25,0.4; 0.375,0.465; 0.5,0.5;  0.625,0.535; 0.75,0.6; 0.875,0.7335; 1,1">
                                          <p:stCondLst>
                                            <p:cond delay="331"/>
                                          </p:stCondLst>
                                        </p:cTn>
                                        <p:tgtEl>
                                          <p:spTgt spid="26"/>
                                        </p:tgtEl>
                                        <p:attrNameLst>
                                          <p:attrName>ppt_y</p:attrName>
                                        </p:attrNameLst>
                                      </p:cBhvr>
                                      <p:tavLst>
                                        <p:tav tm="0" fmla="#ppt_y-sin(pi*$)/27">
                                          <p:val>
                                            <p:fltVal val="0"/>
                                          </p:val>
                                        </p:tav>
                                        <p:tav tm="100000">
                                          <p:val>
                                            <p:fltVal val="1"/>
                                          </p:val>
                                        </p:tav>
                                      </p:tavLst>
                                    </p:anim>
                                    <p:anim calcmode="lin" valueType="num">
                                      <p:cBhvr>
                                        <p:cTn id="127" dur="41" tmFilter="0, 0; 0.125,0.2665; 0.25,0.4; 0.375,0.465; 0.5,0.5;  0.625,0.535; 0.75,0.6; 0.875,0.7335; 1,1">
                                          <p:stCondLst>
                                            <p:cond delay="414"/>
                                          </p:stCondLst>
                                        </p:cTn>
                                        <p:tgtEl>
                                          <p:spTgt spid="26"/>
                                        </p:tgtEl>
                                        <p:attrNameLst>
                                          <p:attrName>ppt_y</p:attrName>
                                        </p:attrNameLst>
                                      </p:cBhvr>
                                      <p:tavLst>
                                        <p:tav tm="0" fmla="#ppt_y-sin(pi*$)/81">
                                          <p:val>
                                            <p:fltVal val="0"/>
                                          </p:val>
                                        </p:tav>
                                        <p:tav tm="100000">
                                          <p:val>
                                            <p:fltVal val="1"/>
                                          </p:val>
                                        </p:tav>
                                      </p:tavLst>
                                    </p:anim>
                                    <p:animScale>
                                      <p:cBhvr>
                                        <p:cTn id="128" dur="7">
                                          <p:stCondLst>
                                            <p:cond delay="163"/>
                                          </p:stCondLst>
                                        </p:cTn>
                                        <p:tgtEl>
                                          <p:spTgt spid="26"/>
                                        </p:tgtEl>
                                      </p:cBhvr>
                                      <p:to x="100000" y="60000"/>
                                    </p:animScale>
                                    <p:animScale>
                                      <p:cBhvr>
                                        <p:cTn id="129" dur="42" decel="50000">
                                          <p:stCondLst>
                                            <p:cond delay="169"/>
                                          </p:stCondLst>
                                        </p:cTn>
                                        <p:tgtEl>
                                          <p:spTgt spid="26"/>
                                        </p:tgtEl>
                                      </p:cBhvr>
                                      <p:to x="100000" y="100000"/>
                                    </p:animScale>
                                    <p:animScale>
                                      <p:cBhvr>
                                        <p:cTn id="130" dur="7">
                                          <p:stCondLst>
                                            <p:cond delay="328"/>
                                          </p:stCondLst>
                                        </p:cTn>
                                        <p:tgtEl>
                                          <p:spTgt spid="26"/>
                                        </p:tgtEl>
                                      </p:cBhvr>
                                      <p:to x="100000" y="80000"/>
                                    </p:animScale>
                                    <p:animScale>
                                      <p:cBhvr>
                                        <p:cTn id="131" dur="42" decel="50000">
                                          <p:stCondLst>
                                            <p:cond delay="335"/>
                                          </p:stCondLst>
                                        </p:cTn>
                                        <p:tgtEl>
                                          <p:spTgt spid="26"/>
                                        </p:tgtEl>
                                      </p:cBhvr>
                                      <p:to x="100000" y="100000"/>
                                    </p:animScale>
                                    <p:animScale>
                                      <p:cBhvr>
                                        <p:cTn id="132" dur="7">
                                          <p:stCondLst>
                                            <p:cond delay="411"/>
                                          </p:stCondLst>
                                        </p:cTn>
                                        <p:tgtEl>
                                          <p:spTgt spid="26"/>
                                        </p:tgtEl>
                                      </p:cBhvr>
                                      <p:to x="100000" y="90000"/>
                                    </p:animScale>
                                    <p:animScale>
                                      <p:cBhvr>
                                        <p:cTn id="133" dur="42" decel="50000">
                                          <p:stCondLst>
                                            <p:cond delay="417"/>
                                          </p:stCondLst>
                                        </p:cTn>
                                        <p:tgtEl>
                                          <p:spTgt spid="26"/>
                                        </p:tgtEl>
                                      </p:cBhvr>
                                      <p:to x="100000" y="100000"/>
                                    </p:animScale>
                                    <p:animScale>
                                      <p:cBhvr>
                                        <p:cTn id="134" dur="7">
                                          <p:stCondLst>
                                            <p:cond delay="452"/>
                                          </p:stCondLst>
                                        </p:cTn>
                                        <p:tgtEl>
                                          <p:spTgt spid="26"/>
                                        </p:tgtEl>
                                      </p:cBhvr>
                                      <p:to x="100000" y="95000"/>
                                    </p:animScale>
                                    <p:animScale>
                                      <p:cBhvr>
                                        <p:cTn id="135" dur="42" decel="50000">
                                          <p:stCondLst>
                                            <p:cond delay="459"/>
                                          </p:stCondLst>
                                        </p:cTn>
                                        <p:tgtEl>
                                          <p:spTgt spid="26"/>
                                        </p:tgtEl>
                                      </p:cBhvr>
                                      <p:to x="100000" y="100000"/>
                                    </p:animScale>
                                  </p:childTnLst>
                                  <p:subTnLst>
                                    <p:audio>
                                      <p:cMediaNode>
                                        <p:cTn display="0" masterRel="sameClick">
                                          <p:stCondLst>
                                            <p:cond evt="begin" delay="0">
                                              <p:tn val="120"/>
                                            </p:cond>
                                          </p:stCondLst>
                                          <p:endCondLst>
                                            <p:cond evt="onStopAudio" delay="0">
                                              <p:tgtEl>
                                                <p:sldTgt/>
                                              </p:tgtEl>
                                            </p:cond>
                                          </p:endCondLst>
                                        </p:cTn>
                                        <p:tgtEl>
                                          <p:sndTgt r:embed="rId6" name="1013 - sha-wapp.wav"/>
                                        </p:tgtEl>
                                      </p:cMediaNode>
                                    </p:audio>
                                  </p:subTnLst>
                                </p:cTn>
                              </p:par>
                            </p:childTnLst>
                          </p:cTn>
                        </p:par>
                      </p:childTnLst>
                    </p:cTn>
                  </p:par>
                  <p:par>
                    <p:cTn id="136" fill="hold">
                      <p:stCondLst>
                        <p:cond delay="indefinite"/>
                      </p:stCondLst>
                      <p:childTnLst>
                        <p:par>
                          <p:cTn id="137" fill="hold">
                            <p:stCondLst>
                              <p:cond delay="0"/>
                            </p:stCondLst>
                            <p:childTnLst>
                              <p:par>
                                <p:cTn id="138" presetID="26" presetClass="entr" presetSubtype="0" fill="hold" grpId="0" nodeType="click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down)">
                                      <p:cBhvr>
                                        <p:cTn id="140" dur="145">
                                          <p:stCondLst>
                                            <p:cond delay="0"/>
                                          </p:stCondLst>
                                        </p:cTn>
                                        <p:tgtEl>
                                          <p:spTgt spid="27"/>
                                        </p:tgtEl>
                                      </p:cBhvr>
                                    </p:animEffect>
                                    <p:anim calcmode="lin" valueType="num">
                                      <p:cBhvr>
                                        <p:cTn id="141" dur="456"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42" dur="166"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43" dur="166" tmFilter="0, 0; 0.125,0.2665; 0.25,0.4; 0.375,0.465; 0.5,0.5;  0.625,0.535; 0.75,0.6; 0.875,0.7335; 1,1">
                                          <p:stCondLst>
                                            <p:cond delay="166"/>
                                          </p:stCondLst>
                                        </p:cTn>
                                        <p:tgtEl>
                                          <p:spTgt spid="27"/>
                                        </p:tgtEl>
                                        <p:attrNameLst>
                                          <p:attrName>ppt_y</p:attrName>
                                        </p:attrNameLst>
                                      </p:cBhvr>
                                      <p:tavLst>
                                        <p:tav tm="0" fmla="#ppt_y-sin(pi*$)/9">
                                          <p:val>
                                            <p:fltVal val="0"/>
                                          </p:val>
                                        </p:tav>
                                        <p:tav tm="100000">
                                          <p:val>
                                            <p:fltVal val="1"/>
                                          </p:val>
                                        </p:tav>
                                      </p:tavLst>
                                    </p:anim>
                                    <p:anim calcmode="lin" valueType="num">
                                      <p:cBhvr>
                                        <p:cTn id="144" dur="83" tmFilter="0, 0; 0.125,0.2665; 0.25,0.4; 0.375,0.465; 0.5,0.5;  0.625,0.535; 0.75,0.6; 0.875,0.7335; 1,1">
                                          <p:stCondLst>
                                            <p:cond delay="331"/>
                                          </p:stCondLst>
                                        </p:cTn>
                                        <p:tgtEl>
                                          <p:spTgt spid="27"/>
                                        </p:tgtEl>
                                        <p:attrNameLst>
                                          <p:attrName>ppt_y</p:attrName>
                                        </p:attrNameLst>
                                      </p:cBhvr>
                                      <p:tavLst>
                                        <p:tav tm="0" fmla="#ppt_y-sin(pi*$)/27">
                                          <p:val>
                                            <p:fltVal val="0"/>
                                          </p:val>
                                        </p:tav>
                                        <p:tav tm="100000">
                                          <p:val>
                                            <p:fltVal val="1"/>
                                          </p:val>
                                        </p:tav>
                                      </p:tavLst>
                                    </p:anim>
                                    <p:anim calcmode="lin" valueType="num">
                                      <p:cBhvr>
                                        <p:cTn id="145" dur="41" tmFilter="0, 0; 0.125,0.2665; 0.25,0.4; 0.375,0.465; 0.5,0.5;  0.625,0.535; 0.75,0.6; 0.875,0.7335; 1,1">
                                          <p:stCondLst>
                                            <p:cond delay="414"/>
                                          </p:stCondLst>
                                        </p:cTn>
                                        <p:tgtEl>
                                          <p:spTgt spid="27"/>
                                        </p:tgtEl>
                                        <p:attrNameLst>
                                          <p:attrName>ppt_y</p:attrName>
                                        </p:attrNameLst>
                                      </p:cBhvr>
                                      <p:tavLst>
                                        <p:tav tm="0" fmla="#ppt_y-sin(pi*$)/81">
                                          <p:val>
                                            <p:fltVal val="0"/>
                                          </p:val>
                                        </p:tav>
                                        <p:tav tm="100000">
                                          <p:val>
                                            <p:fltVal val="1"/>
                                          </p:val>
                                        </p:tav>
                                      </p:tavLst>
                                    </p:anim>
                                    <p:animScale>
                                      <p:cBhvr>
                                        <p:cTn id="146" dur="7">
                                          <p:stCondLst>
                                            <p:cond delay="163"/>
                                          </p:stCondLst>
                                        </p:cTn>
                                        <p:tgtEl>
                                          <p:spTgt spid="27"/>
                                        </p:tgtEl>
                                      </p:cBhvr>
                                      <p:to x="100000" y="60000"/>
                                    </p:animScale>
                                    <p:animScale>
                                      <p:cBhvr>
                                        <p:cTn id="147" dur="42" decel="50000">
                                          <p:stCondLst>
                                            <p:cond delay="169"/>
                                          </p:stCondLst>
                                        </p:cTn>
                                        <p:tgtEl>
                                          <p:spTgt spid="27"/>
                                        </p:tgtEl>
                                      </p:cBhvr>
                                      <p:to x="100000" y="100000"/>
                                    </p:animScale>
                                    <p:animScale>
                                      <p:cBhvr>
                                        <p:cTn id="148" dur="7">
                                          <p:stCondLst>
                                            <p:cond delay="328"/>
                                          </p:stCondLst>
                                        </p:cTn>
                                        <p:tgtEl>
                                          <p:spTgt spid="27"/>
                                        </p:tgtEl>
                                      </p:cBhvr>
                                      <p:to x="100000" y="80000"/>
                                    </p:animScale>
                                    <p:animScale>
                                      <p:cBhvr>
                                        <p:cTn id="149" dur="42" decel="50000">
                                          <p:stCondLst>
                                            <p:cond delay="335"/>
                                          </p:stCondLst>
                                        </p:cTn>
                                        <p:tgtEl>
                                          <p:spTgt spid="27"/>
                                        </p:tgtEl>
                                      </p:cBhvr>
                                      <p:to x="100000" y="100000"/>
                                    </p:animScale>
                                    <p:animScale>
                                      <p:cBhvr>
                                        <p:cTn id="150" dur="7">
                                          <p:stCondLst>
                                            <p:cond delay="411"/>
                                          </p:stCondLst>
                                        </p:cTn>
                                        <p:tgtEl>
                                          <p:spTgt spid="27"/>
                                        </p:tgtEl>
                                      </p:cBhvr>
                                      <p:to x="100000" y="90000"/>
                                    </p:animScale>
                                    <p:animScale>
                                      <p:cBhvr>
                                        <p:cTn id="151" dur="42" decel="50000">
                                          <p:stCondLst>
                                            <p:cond delay="417"/>
                                          </p:stCondLst>
                                        </p:cTn>
                                        <p:tgtEl>
                                          <p:spTgt spid="27"/>
                                        </p:tgtEl>
                                      </p:cBhvr>
                                      <p:to x="100000" y="100000"/>
                                    </p:animScale>
                                    <p:animScale>
                                      <p:cBhvr>
                                        <p:cTn id="152" dur="7">
                                          <p:stCondLst>
                                            <p:cond delay="452"/>
                                          </p:stCondLst>
                                        </p:cTn>
                                        <p:tgtEl>
                                          <p:spTgt spid="27"/>
                                        </p:tgtEl>
                                      </p:cBhvr>
                                      <p:to x="100000" y="95000"/>
                                    </p:animScale>
                                    <p:animScale>
                                      <p:cBhvr>
                                        <p:cTn id="153" dur="42" decel="50000">
                                          <p:stCondLst>
                                            <p:cond delay="459"/>
                                          </p:stCondLst>
                                        </p:cTn>
                                        <p:tgtEl>
                                          <p:spTgt spid="27"/>
                                        </p:tgtEl>
                                      </p:cBhvr>
                                      <p:to x="100000" y="100000"/>
                                    </p:animScale>
                                  </p:childTnLst>
                                  <p:subTnLst>
                                    <p:audio>
                                      <p:cMediaNode>
                                        <p:cTn display="0" masterRel="sameClick">
                                          <p:stCondLst>
                                            <p:cond evt="begin" delay="0">
                                              <p:tn val="138"/>
                                            </p:cond>
                                          </p:stCondLst>
                                          <p:endCondLst>
                                            <p:cond evt="onStopAudio" delay="0">
                                              <p:tgtEl>
                                                <p:sldTgt/>
                                              </p:tgtEl>
                                            </p:cond>
                                          </p:endCondLst>
                                        </p:cTn>
                                        <p:tgtEl>
                                          <p:sndTgt r:embed="rId6" name="1013 - sha-wapp.wav"/>
                                        </p:tgtEl>
                                      </p:cMediaNode>
                                    </p:audio>
                                  </p:subTnLst>
                                </p:cTn>
                              </p:par>
                            </p:childTnLst>
                          </p:cTn>
                        </p:par>
                      </p:childTnLst>
                    </p:cTn>
                  </p:par>
                  <p:par>
                    <p:cTn id="154" fill="hold">
                      <p:stCondLst>
                        <p:cond delay="indefinite"/>
                      </p:stCondLst>
                      <p:childTnLst>
                        <p:par>
                          <p:cTn id="155" fill="hold">
                            <p:stCondLst>
                              <p:cond delay="0"/>
                            </p:stCondLst>
                            <p:childTnLst>
                              <p:par>
                                <p:cTn id="156" presetID="26" presetClass="entr" presetSubtype="0" fill="hold" grpId="0" nodeType="clickEffect">
                                  <p:stCondLst>
                                    <p:cond delay="0"/>
                                  </p:stCondLst>
                                  <p:childTnLst>
                                    <p:set>
                                      <p:cBhvr>
                                        <p:cTn id="157" dur="1" fill="hold">
                                          <p:stCondLst>
                                            <p:cond delay="0"/>
                                          </p:stCondLst>
                                        </p:cTn>
                                        <p:tgtEl>
                                          <p:spTgt spid="28"/>
                                        </p:tgtEl>
                                        <p:attrNameLst>
                                          <p:attrName>style.visibility</p:attrName>
                                        </p:attrNameLst>
                                      </p:cBhvr>
                                      <p:to>
                                        <p:strVal val="visible"/>
                                      </p:to>
                                    </p:set>
                                    <p:animEffect transition="in" filter="wipe(down)">
                                      <p:cBhvr>
                                        <p:cTn id="158" dur="145">
                                          <p:stCondLst>
                                            <p:cond delay="0"/>
                                          </p:stCondLst>
                                        </p:cTn>
                                        <p:tgtEl>
                                          <p:spTgt spid="28"/>
                                        </p:tgtEl>
                                      </p:cBhvr>
                                    </p:animEffect>
                                    <p:anim calcmode="lin" valueType="num">
                                      <p:cBhvr>
                                        <p:cTn id="159" dur="456"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60" dur="166"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61" dur="166" tmFilter="0, 0; 0.125,0.2665; 0.25,0.4; 0.375,0.465; 0.5,0.5;  0.625,0.535; 0.75,0.6; 0.875,0.7335; 1,1">
                                          <p:stCondLst>
                                            <p:cond delay="166"/>
                                          </p:stCondLst>
                                        </p:cTn>
                                        <p:tgtEl>
                                          <p:spTgt spid="28"/>
                                        </p:tgtEl>
                                        <p:attrNameLst>
                                          <p:attrName>ppt_y</p:attrName>
                                        </p:attrNameLst>
                                      </p:cBhvr>
                                      <p:tavLst>
                                        <p:tav tm="0" fmla="#ppt_y-sin(pi*$)/9">
                                          <p:val>
                                            <p:fltVal val="0"/>
                                          </p:val>
                                        </p:tav>
                                        <p:tav tm="100000">
                                          <p:val>
                                            <p:fltVal val="1"/>
                                          </p:val>
                                        </p:tav>
                                      </p:tavLst>
                                    </p:anim>
                                    <p:anim calcmode="lin" valueType="num">
                                      <p:cBhvr>
                                        <p:cTn id="162" dur="83" tmFilter="0, 0; 0.125,0.2665; 0.25,0.4; 0.375,0.465; 0.5,0.5;  0.625,0.535; 0.75,0.6; 0.875,0.7335; 1,1">
                                          <p:stCondLst>
                                            <p:cond delay="331"/>
                                          </p:stCondLst>
                                        </p:cTn>
                                        <p:tgtEl>
                                          <p:spTgt spid="28"/>
                                        </p:tgtEl>
                                        <p:attrNameLst>
                                          <p:attrName>ppt_y</p:attrName>
                                        </p:attrNameLst>
                                      </p:cBhvr>
                                      <p:tavLst>
                                        <p:tav tm="0" fmla="#ppt_y-sin(pi*$)/27">
                                          <p:val>
                                            <p:fltVal val="0"/>
                                          </p:val>
                                        </p:tav>
                                        <p:tav tm="100000">
                                          <p:val>
                                            <p:fltVal val="1"/>
                                          </p:val>
                                        </p:tav>
                                      </p:tavLst>
                                    </p:anim>
                                    <p:anim calcmode="lin" valueType="num">
                                      <p:cBhvr>
                                        <p:cTn id="163" dur="41" tmFilter="0, 0; 0.125,0.2665; 0.25,0.4; 0.375,0.465; 0.5,0.5;  0.625,0.535; 0.75,0.6; 0.875,0.7335; 1,1">
                                          <p:stCondLst>
                                            <p:cond delay="414"/>
                                          </p:stCondLst>
                                        </p:cTn>
                                        <p:tgtEl>
                                          <p:spTgt spid="28"/>
                                        </p:tgtEl>
                                        <p:attrNameLst>
                                          <p:attrName>ppt_y</p:attrName>
                                        </p:attrNameLst>
                                      </p:cBhvr>
                                      <p:tavLst>
                                        <p:tav tm="0" fmla="#ppt_y-sin(pi*$)/81">
                                          <p:val>
                                            <p:fltVal val="0"/>
                                          </p:val>
                                        </p:tav>
                                        <p:tav tm="100000">
                                          <p:val>
                                            <p:fltVal val="1"/>
                                          </p:val>
                                        </p:tav>
                                      </p:tavLst>
                                    </p:anim>
                                    <p:animScale>
                                      <p:cBhvr>
                                        <p:cTn id="164" dur="7">
                                          <p:stCondLst>
                                            <p:cond delay="163"/>
                                          </p:stCondLst>
                                        </p:cTn>
                                        <p:tgtEl>
                                          <p:spTgt spid="28"/>
                                        </p:tgtEl>
                                      </p:cBhvr>
                                      <p:to x="100000" y="60000"/>
                                    </p:animScale>
                                    <p:animScale>
                                      <p:cBhvr>
                                        <p:cTn id="165" dur="42" decel="50000">
                                          <p:stCondLst>
                                            <p:cond delay="169"/>
                                          </p:stCondLst>
                                        </p:cTn>
                                        <p:tgtEl>
                                          <p:spTgt spid="28"/>
                                        </p:tgtEl>
                                      </p:cBhvr>
                                      <p:to x="100000" y="100000"/>
                                    </p:animScale>
                                    <p:animScale>
                                      <p:cBhvr>
                                        <p:cTn id="166" dur="7">
                                          <p:stCondLst>
                                            <p:cond delay="328"/>
                                          </p:stCondLst>
                                        </p:cTn>
                                        <p:tgtEl>
                                          <p:spTgt spid="28"/>
                                        </p:tgtEl>
                                      </p:cBhvr>
                                      <p:to x="100000" y="80000"/>
                                    </p:animScale>
                                    <p:animScale>
                                      <p:cBhvr>
                                        <p:cTn id="167" dur="42" decel="50000">
                                          <p:stCondLst>
                                            <p:cond delay="335"/>
                                          </p:stCondLst>
                                        </p:cTn>
                                        <p:tgtEl>
                                          <p:spTgt spid="28"/>
                                        </p:tgtEl>
                                      </p:cBhvr>
                                      <p:to x="100000" y="100000"/>
                                    </p:animScale>
                                    <p:animScale>
                                      <p:cBhvr>
                                        <p:cTn id="168" dur="7">
                                          <p:stCondLst>
                                            <p:cond delay="411"/>
                                          </p:stCondLst>
                                        </p:cTn>
                                        <p:tgtEl>
                                          <p:spTgt spid="28"/>
                                        </p:tgtEl>
                                      </p:cBhvr>
                                      <p:to x="100000" y="90000"/>
                                    </p:animScale>
                                    <p:animScale>
                                      <p:cBhvr>
                                        <p:cTn id="169" dur="42" decel="50000">
                                          <p:stCondLst>
                                            <p:cond delay="417"/>
                                          </p:stCondLst>
                                        </p:cTn>
                                        <p:tgtEl>
                                          <p:spTgt spid="28"/>
                                        </p:tgtEl>
                                      </p:cBhvr>
                                      <p:to x="100000" y="100000"/>
                                    </p:animScale>
                                    <p:animScale>
                                      <p:cBhvr>
                                        <p:cTn id="170" dur="7">
                                          <p:stCondLst>
                                            <p:cond delay="452"/>
                                          </p:stCondLst>
                                        </p:cTn>
                                        <p:tgtEl>
                                          <p:spTgt spid="28"/>
                                        </p:tgtEl>
                                      </p:cBhvr>
                                      <p:to x="100000" y="95000"/>
                                    </p:animScale>
                                    <p:animScale>
                                      <p:cBhvr>
                                        <p:cTn id="171" dur="42" decel="50000">
                                          <p:stCondLst>
                                            <p:cond delay="459"/>
                                          </p:stCondLst>
                                        </p:cTn>
                                        <p:tgtEl>
                                          <p:spTgt spid="28"/>
                                        </p:tgtEl>
                                      </p:cBhvr>
                                      <p:to x="100000" y="100000"/>
                                    </p:animScale>
                                  </p:childTnLst>
                                  <p:subTnLst>
                                    <p:audio>
                                      <p:cMediaNode>
                                        <p:cTn display="0" masterRel="sameClick">
                                          <p:stCondLst>
                                            <p:cond evt="begin" delay="0">
                                              <p:tn val="156"/>
                                            </p:cond>
                                          </p:stCondLst>
                                          <p:endCondLst>
                                            <p:cond evt="onStopAudio" delay="0">
                                              <p:tgtEl>
                                                <p:sldTgt/>
                                              </p:tgtEl>
                                            </p:cond>
                                          </p:endCondLst>
                                        </p:cTn>
                                        <p:tgtEl>
                                          <p:sndTgt r:embed="rId6" name="1013 - sha-wapp.wav"/>
                                        </p:tgtEl>
                                      </p:cMediaNode>
                                    </p:audio>
                                  </p:subTnLst>
                                </p:cTn>
                              </p:par>
                            </p:childTnLst>
                          </p:cTn>
                        </p:par>
                      </p:childTnLst>
                    </p:cTn>
                  </p:par>
                  <p:par>
                    <p:cTn id="172" fill="hold">
                      <p:stCondLst>
                        <p:cond delay="indefinite"/>
                      </p:stCondLst>
                      <p:childTnLst>
                        <p:par>
                          <p:cTn id="173" fill="hold">
                            <p:stCondLst>
                              <p:cond delay="0"/>
                            </p:stCondLst>
                            <p:childTnLst>
                              <p:par>
                                <p:cTn id="174" presetID="26" presetClass="entr" presetSubtype="0" fill="hold" grpId="0" nodeType="clickEffect">
                                  <p:stCondLst>
                                    <p:cond delay="0"/>
                                  </p:stCondLst>
                                  <p:childTnLst>
                                    <p:set>
                                      <p:cBhvr>
                                        <p:cTn id="175" dur="1" fill="hold">
                                          <p:stCondLst>
                                            <p:cond delay="0"/>
                                          </p:stCondLst>
                                        </p:cTn>
                                        <p:tgtEl>
                                          <p:spTgt spid="29"/>
                                        </p:tgtEl>
                                        <p:attrNameLst>
                                          <p:attrName>style.visibility</p:attrName>
                                        </p:attrNameLst>
                                      </p:cBhvr>
                                      <p:to>
                                        <p:strVal val="visible"/>
                                      </p:to>
                                    </p:set>
                                    <p:animEffect transition="in" filter="wipe(down)">
                                      <p:cBhvr>
                                        <p:cTn id="176" dur="145">
                                          <p:stCondLst>
                                            <p:cond delay="0"/>
                                          </p:stCondLst>
                                        </p:cTn>
                                        <p:tgtEl>
                                          <p:spTgt spid="29"/>
                                        </p:tgtEl>
                                      </p:cBhvr>
                                    </p:animEffect>
                                    <p:anim calcmode="lin" valueType="num">
                                      <p:cBhvr>
                                        <p:cTn id="177" dur="456"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78" dur="166"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79" dur="166" tmFilter="0, 0; 0.125,0.2665; 0.25,0.4; 0.375,0.465; 0.5,0.5;  0.625,0.535; 0.75,0.6; 0.875,0.7335; 1,1">
                                          <p:stCondLst>
                                            <p:cond delay="166"/>
                                          </p:stCondLst>
                                        </p:cTn>
                                        <p:tgtEl>
                                          <p:spTgt spid="29"/>
                                        </p:tgtEl>
                                        <p:attrNameLst>
                                          <p:attrName>ppt_y</p:attrName>
                                        </p:attrNameLst>
                                      </p:cBhvr>
                                      <p:tavLst>
                                        <p:tav tm="0" fmla="#ppt_y-sin(pi*$)/9">
                                          <p:val>
                                            <p:fltVal val="0"/>
                                          </p:val>
                                        </p:tav>
                                        <p:tav tm="100000">
                                          <p:val>
                                            <p:fltVal val="1"/>
                                          </p:val>
                                        </p:tav>
                                      </p:tavLst>
                                    </p:anim>
                                    <p:anim calcmode="lin" valueType="num">
                                      <p:cBhvr>
                                        <p:cTn id="180" dur="83" tmFilter="0, 0; 0.125,0.2665; 0.25,0.4; 0.375,0.465; 0.5,0.5;  0.625,0.535; 0.75,0.6; 0.875,0.7335; 1,1">
                                          <p:stCondLst>
                                            <p:cond delay="331"/>
                                          </p:stCondLst>
                                        </p:cTn>
                                        <p:tgtEl>
                                          <p:spTgt spid="29"/>
                                        </p:tgtEl>
                                        <p:attrNameLst>
                                          <p:attrName>ppt_y</p:attrName>
                                        </p:attrNameLst>
                                      </p:cBhvr>
                                      <p:tavLst>
                                        <p:tav tm="0" fmla="#ppt_y-sin(pi*$)/27">
                                          <p:val>
                                            <p:fltVal val="0"/>
                                          </p:val>
                                        </p:tav>
                                        <p:tav tm="100000">
                                          <p:val>
                                            <p:fltVal val="1"/>
                                          </p:val>
                                        </p:tav>
                                      </p:tavLst>
                                    </p:anim>
                                    <p:anim calcmode="lin" valueType="num">
                                      <p:cBhvr>
                                        <p:cTn id="181" dur="41" tmFilter="0, 0; 0.125,0.2665; 0.25,0.4; 0.375,0.465; 0.5,0.5;  0.625,0.535; 0.75,0.6; 0.875,0.7335; 1,1">
                                          <p:stCondLst>
                                            <p:cond delay="414"/>
                                          </p:stCondLst>
                                        </p:cTn>
                                        <p:tgtEl>
                                          <p:spTgt spid="29"/>
                                        </p:tgtEl>
                                        <p:attrNameLst>
                                          <p:attrName>ppt_y</p:attrName>
                                        </p:attrNameLst>
                                      </p:cBhvr>
                                      <p:tavLst>
                                        <p:tav tm="0" fmla="#ppt_y-sin(pi*$)/81">
                                          <p:val>
                                            <p:fltVal val="0"/>
                                          </p:val>
                                        </p:tav>
                                        <p:tav tm="100000">
                                          <p:val>
                                            <p:fltVal val="1"/>
                                          </p:val>
                                        </p:tav>
                                      </p:tavLst>
                                    </p:anim>
                                    <p:animScale>
                                      <p:cBhvr>
                                        <p:cTn id="182" dur="7">
                                          <p:stCondLst>
                                            <p:cond delay="163"/>
                                          </p:stCondLst>
                                        </p:cTn>
                                        <p:tgtEl>
                                          <p:spTgt spid="29"/>
                                        </p:tgtEl>
                                      </p:cBhvr>
                                      <p:to x="100000" y="60000"/>
                                    </p:animScale>
                                    <p:animScale>
                                      <p:cBhvr>
                                        <p:cTn id="183" dur="42" decel="50000">
                                          <p:stCondLst>
                                            <p:cond delay="169"/>
                                          </p:stCondLst>
                                        </p:cTn>
                                        <p:tgtEl>
                                          <p:spTgt spid="29"/>
                                        </p:tgtEl>
                                      </p:cBhvr>
                                      <p:to x="100000" y="100000"/>
                                    </p:animScale>
                                    <p:animScale>
                                      <p:cBhvr>
                                        <p:cTn id="184" dur="7">
                                          <p:stCondLst>
                                            <p:cond delay="328"/>
                                          </p:stCondLst>
                                        </p:cTn>
                                        <p:tgtEl>
                                          <p:spTgt spid="29"/>
                                        </p:tgtEl>
                                      </p:cBhvr>
                                      <p:to x="100000" y="80000"/>
                                    </p:animScale>
                                    <p:animScale>
                                      <p:cBhvr>
                                        <p:cTn id="185" dur="42" decel="50000">
                                          <p:stCondLst>
                                            <p:cond delay="335"/>
                                          </p:stCondLst>
                                        </p:cTn>
                                        <p:tgtEl>
                                          <p:spTgt spid="29"/>
                                        </p:tgtEl>
                                      </p:cBhvr>
                                      <p:to x="100000" y="100000"/>
                                    </p:animScale>
                                    <p:animScale>
                                      <p:cBhvr>
                                        <p:cTn id="186" dur="7">
                                          <p:stCondLst>
                                            <p:cond delay="411"/>
                                          </p:stCondLst>
                                        </p:cTn>
                                        <p:tgtEl>
                                          <p:spTgt spid="29"/>
                                        </p:tgtEl>
                                      </p:cBhvr>
                                      <p:to x="100000" y="90000"/>
                                    </p:animScale>
                                    <p:animScale>
                                      <p:cBhvr>
                                        <p:cTn id="187" dur="42" decel="50000">
                                          <p:stCondLst>
                                            <p:cond delay="417"/>
                                          </p:stCondLst>
                                        </p:cTn>
                                        <p:tgtEl>
                                          <p:spTgt spid="29"/>
                                        </p:tgtEl>
                                      </p:cBhvr>
                                      <p:to x="100000" y="100000"/>
                                    </p:animScale>
                                    <p:animScale>
                                      <p:cBhvr>
                                        <p:cTn id="188" dur="7">
                                          <p:stCondLst>
                                            <p:cond delay="452"/>
                                          </p:stCondLst>
                                        </p:cTn>
                                        <p:tgtEl>
                                          <p:spTgt spid="29"/>
                                        </p:tgtEl>
                                      </p:cBhvr>
                                      <p:to x="100000" y="95000"/>
                                    </p:animScale>
                                    <p:animScale>
                                      <p:cBhvr>
                                        <p:cTn id="189" dur="42" decel="50000">
                                          <p:stCondLst>
                                            <p:cond delay="459"/>
                                          </p:stCondLst>
                                        </p:cTn>
                                        <p:tgtEl>
                                          <p:spTgt spid="29"/>
                                        </p:tgtEl>
                                      </p:cBhvr>
                                      <p:to x="100000" y="100000"/>
                                    </p:animScale>
                                  </p:childTnLst>
                                  <p:subTnLst>
                                    <p:audio>
                                      <p:cMediaNode>
                                        <p:cTn display="0" masterRel="sameClick">
                                          <p:stCondLst>
                                            <p:cond evt="begin" delay="0">
                                              <p:tn val="174"/>
                                            </p:cond>
                                          </p:stCondLst>
                                          <p:endCondLst>
                                            <p:cond evt="onStopAudio" delay="0">
                                              <p:tgtEl>
                                                <p:sldTgt/>
                                              </p:tgtEl>
                                            </p:cond>
                                          </p:endCondLst>
                                        </p:cTn>
                                        <p:tgtEl>
                                          <p:sndTgt r:embed="rId6" name="1013 - sha-wapp.wav"/>
                                        </p:tgtEl>
                                      </p:cMediaNode>
                                    </p:audio>
                                  </p:subTnLst>
                                </p:cTn>
                              </p:par>
                            </p:childTnLst>
                          </p:cTn>
                        </p:par>
                      </p:childTnLst>
                    </p:cTn>
                  </p:par>
                  <p:par>
                    <p:cTn id="190" fill="hold">
                      <p:stCondLst>
                        <p:cond delay="indefinite"/>
                      </p:stCondLst>
                      <p:childTnLst>
                        <p:par>
                          <p:cTn id="191" fill="hold">
                            <p:stCondLst>
                              <p:cond delay="0"/>
                            </p:stCondLst>
                            <p:childTnLst>
                              <p:par>
                                <p:cTn id="192" presetID="26" presetClass="entr" presetSubtype="0" fill="hold" grpId="0" nodeType="clickEffect">
                                  <p:stCondLst>
                                    <p:cond delay="0"/>
                                  </p:stCondLst>
                                  <p:childTnLst>
                                    <p:set>
                                      <p:cBhvr>
                                        <p:cTn id="193" dur="1" fill="hold">
                                          <p:stCondLst>
                                            <p:cond delay="0"/>
                                          </p:stCondLst>
                                        </p:cTn>
                                        <p:tgtEl>
                                          <p:spTgt spid="30"/>
                                        </p:tgtEl>
                                        <p:attrNameLst>
                                          <p:attrName>style.visibility</p:attrName>
                                        </p:attrNameLst>
                                      </p:cBhvr>
                                      <p:to>
                                        <p:strVal val="visible"/>
                                      </p:to>
                                    </p:set>
                                    <p:animEffect transition="in" filter="wipe(down)">
                                      <p:cBhvr>
                                        <p:cTn id="194" dur="145">
                                          <p:stCondLst>
                                            <p:cond delay="0"/>
                                          </p:stCondLst>
                                        </p:cTn>
                                        <p:tgtEl>
                                          <p:spTgt spid="30"/>
                                        </p:tgtEl>
                                      </p:cBhvr>
                                    </p:animEffect>
                                    <p:anim calcmode="lin" valueType="num">
                                      <p:cBhvr>
                                        <p:cTn id="195" dur="456"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96" dur="166"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97" dur="166" tmFilter="0, 0; 0.125,0.2665; 0.25,0.4; 0.375,0.465; 0.5,0.5;  0.625,0.535; 0.75,0.6; 0.875,0.7335; 1,1">
                                          <p:stCondLst>
                                            <p:cond delay="166"/>
                                          </p:stCondLst>
                                        </p:cTn>
                                        <p:tgtEl>
                                          <p:spTgt spid="30"/>
                                        </p:tgtEl>
                                        <p:attrNameLst>
                                          <p:attrName>ppt_y</p:attrName>
                                        </p:attrNameLst>
                                      </p:cBhvr>
                                      <p:tavLst>
                                        <p:tav tm="0" fmla="#ppt_y-sin(pi*$)/9">
                                          <p:val>
                                            <p:fltVal val="0"/>
                                          </p:val>
                                        </p:tav>
                                        <p:tav tm="100000">
                                          <p:val>
                                            <p:fltVal val="1"/>
                                          </p:val>
                                        </p:tav>
                                      </p:tavLst>
                                    </p:anim>
                                    <p:anim calcmode="lin" valueType="num">
                                      <p:cBhvr>
                                        <p:cTn id="198" dur="83" tmFilter="0, 0; 0.125,0.2665; 0.25,0.4; 0.375,0.465; 0.5,0.5;  0.625,0.535; 0.75,0.6; 0.875,0.7335; 1,1">
                                          <p:stCondLst>
                                            <p:cond delay="331"/>
                                          </p:stCondLst>
                                        </p:cTn>
                                        <p:tgtEl>
                                          <p:spTgt spid="30"/>
                                        </p:tgtEl>
                                        <p:attrNameLst>
                                          <p:attrName>ppt_y</p:attrName>
                                        </p:attrNameLst>
                                      </p:cBhvr>
                                      <p:tavLst>
                                        <p:tav tm="0" fmla="#ppt_y-sin(pi*$)/27">
                                          <p:val>
                                            <p:fltVal val="0"/>
                                          </p:val>
                                        </p:tav>
                                        <p:tav tm="100000">
                                          <p:val>
                                            <p:fltVal val="1"/>
                                          </p:val>
                                        </p:tav>
                                      </p:tavLst>
                                    </p:anim>
                                    <p:anim calcmode="lin" valueType="num">
                                      <p:cBhvr>
                                        <p:cTn id="199" dur="41" tmFilter="0, 0; 0.125,0.2665; 0.25,0.4; 0.375,0.465; 0.5,0.5;  0.625,0.535; 0.75,0.6; 0.875,0.7335; 1,1">
                                          <p:stCondLst>
                                            <p:cond delay="414"/>
                                          </p:stCondLst>
                                        </p:cTn>
                                        <p:tgtEl>
                                          <p:spTgt spid="30"/>
                                        </p:tgtEl>
                                        <p:attrNameLst>
                                          <p:attrName>ppt_y</p:attrName>
                                        </p:attrNameLst>
                                      </p:cBhvr>
                                      <p:tavLst>
                                        <p:tav tm="0" fmla="#ppt_y-sin(pi*$)/81">
                                          <p:val>
                                            <p:fltVal val="0"/>
                                          </p:val>
                                        </p:tav>
                                        <p:tav tm="100000">
                                          <p:val>
                                            <p:fltVal val="1"/>
                                          </p:val>
                                        </p:tav>
                                      </p:tavLst>
                                    </p:anim>
                                    <p:animScale>
                                      <p:cBhvr>
                                        <p:cTn id="200" dur="7">
                                          <p:stCondLst>
                                            <p:cond delay="163"/>
                                          </p:stCondLst>
                                        </p:cTn>
                                        <p:tgtEl>
                                          <p:spTgt spid="30"/>
                                        </p:tgtEl>
                                      </p:cBhvr>
                                      <p:to x="100000" y="60000"/>
                                    </p:animScale>
                                    <p:animScale>
                                      <p:cBhvr>
                                        <p:cTn id="201" dur="42" decel="50000">
                                          <p:stCondLst>
                                            <p:cond delay="169"/>
                                          </p:stCondLst>
                                        </p:cTn>
                                        <p:tgtEl>
                                          <p:spTgt spid="30"/>
                                        </p:tgtEl>
                                      </p:cBhvr>
                                      <p:to x="100000" y="100000"/>
                                    </p:animScale>
                                    <p:animScale>
                                      <p:cBhvr>
                                        <p:cTn id="202" dur="7">
                                          <p:stCondLst>
                                            <p:cond delay="328"/>
                                          </p:stCondLst>
                                        </p:cTn>
                                        <p:tgtEl>
                                          <p:spTgt spid="30"/>
                                        </p:tgtEl>
                                      </p:cBhvr>
                                      <p:to x="100000" y="80000"/>
                                    </p:animScale>
                                    <p:animScale>
                                      <p:cBhvr>
                                        <p:cTn id="203" dur="42" decel="50000">
                                          <p:stCondLst>
                                            <p:cond delay="335"/>
                                          </p:stCondLst>
                                        </p:cTn>
                                        <p:tgtEl>
                                          <p:spTgt spid="30"/>
                                        </p:tgtEl>
                                      </p:cBhvr>
                                      <p:to x="100000" y="100000"/>
                                    </p:animScale>
                                    <p:animScale>
                                      <p:cBhvr>
                                        <p:cTn id="204" dur="7">
                                          <p:stCondLst>
                                            <p:cond delay="411"/>
                                          </p:stCondLst>
                                        </p:cTn>
                                        <p:tgtEl>
                                          <p:spTgt spid="30"/>
                                        </p:tgtEl>
                                      </p:cBhvr>
                                      <p:to x="100000" y="90000"/>
                                    </p:animScale>
                                    <p:animScale>
                                      <p:cBhvr>
                                        <p:cTn id="205" dur="42" decel="50000">
                                          <p:stCondLst>
                                            <p:cond delay="417"/>
                                          </p:stCondLst>
                                        </p:cTn>
                                        <p:tgtEl>
                                          <p:spTgt spid="30"/>
                                        </p:tgtEl>
                                      </p:cBhvr>
                                      <p:to x="100000" y="100000"/>
                                    </p:animScale>
                                    <p:animScale>
                                      <p:cBhvr>
                                        <p:cTn id="206" dur="7">
                                          <p:stCondLst>
                                            <p:cond delay="452"/>
                                          </p:stCondLst>
                                        </p:cTn>
                                        <p:tgtEl>
                                          <p:spTgt spid="30"/>
                                        </p:tgtEl>
                                      </p:cBhvr>
                                      <p:to x="100000" y="95000"/>
                                    </p:animScale>
                                    <p:animScale>
                                      <p:cBhvr>
                                        <p:cTn id="207" dur="42" decel="50000">
                                          <p:stCondLst>
                                            <p:cond delay="459"/>
                                          </p:stCondLst>
                                        </p:cTn>
                                        <p:tgtEl>
                                          <p:spTgt spid="30"/>
                                        </p:tgtEl>
                                      </p:cBhvr>
                                      <p:to x="100000" y="100000"/>
                                    </p:animScale>
                                  </p:childTnLst>
                                  <p:subTnLst>
                                    <p:audio>
                                      <p:cMediaNode>
                                        <p:cTn display="0" masterRel="sameClick">
                                          <p:stCondLst>
                                            <p:cond evt="begin" delay="0">
                                              <p:tn val="192"/>
                                            </p:cond>
                                          </p:stCondLst>
                                          <p:endCondLst>
                                            <p:cond evt="onStopAudio" delay="0">
                                              <p:tgtEl>
                                                <p:sldTgt/>
                                              </p:tgtEl>
                                            </p:cond>
                                          </p:endCondLst>
                                        </p:cTn>
                                        <p:tgtEl>
                                          <p:sndTgt r:embed="rId6" name="1013 - sha-wapp.wav"/>
                                        </p:tgtEl>
                                      </p:cMediaNode>
                                    </p:audio>
                                  </p:subTnLst>
                                </p:cTn>
                              </p:par>
                            </p:childTnLst>
                          </p:cTn>
                        </p:par>
                      </p:childTnLst>
                    </p:cTn>
                  </p:par>
                  <p:par>
                    <p:cTn id="208" fill="hold">
                      <p:stCondLst>
                        <p:cond delay="indefinite"/>
                      </p:stCondLst>
                      <p:childTnLst>
                        <p:par>
                          <p:cTn id="209" fill="hold">
                            <p:stCondLst>
                              <p:cond delay="0"/>
                            </p:stCondLst>
                            <p:childTnLst>
                              <p:par>
                                <p:cTn id="210" presetID="26" presetClass="entr" presetSubtype="0" fill="hold" grpId="0" nodeType="clickEffect">
                                  <p:stCondLst>
                                    <p:cond delay="0"/>
                                  </p:stCondLst>
                                  <p:childTnLst>
                                    <p:set>
                                      <p:cBhvr>
                                        <p:cTn id="211" dur="1" fill="hold">
                                          <p:stCondLst>
                                            <p:cond delay="0"/>
                                          </p:stCondLst>
                                        </p:cTn>
                                        <p:tgtEl>
                                          <p:spTgt spid="31"/>
                                        </p:tgtEl>
                                        <p:attrNameLst>
                                          <p:attrName>style.visibility</p:attrName>
                                        </p:attrNameLst>
                                      </p:cBhvr>
                                      <p:to>
                                        <p:strVal val="visible"/>
                                      </p:to>
                                    </p:set>
                                    <p:animEffect transition="in" filter="wipe(down)">
                                      <p:cBhvr>
                                        <p:cTn id="212" dur="145">
                                          <p:stCondLst>
                                            <p:cond delay="0"/>
                                          </p:stCondLst>
                                        </p:cTn>
                                        <p:tgtEl>
                                          <p:spTgt spid="31"/>
                                        </p:tgtEl>
                                      </p:cBhvr>
                                    </p:animEffect>
                                    <p:anim calcmode="lin" valueType="num">
                                      <p:cBhvr>
                                        <p:cTn id="213" dur="456"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214" dur="166"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215" dur="166" tmFilter="0, 0; 0.125,0.2665; 0.25,0.4; 0.375,0.465; 0.5,0.5;  0.625,0.535; 0.75,0.6; 0.875,0.7335; 1,1">
                                          <p:stCondLst>
                                            <p:cond delay="166"/>
                                          </p:stCondLst>
                                        </p:cTn>
                                        <p:tgtEl>
                                          <p:spTgt spid="31"/>
                                        </p:tgtEl>
                                        <p:attrNameLst>
                                          <p:attrName>ppt_y</p:attrName>
                                        </p:attrNameLst>
                                      </p:cBhvr>
                                      <p:tavLst>
                                        <p:tav tm="0" fmla="#ppt_y-sin(pi*$)/9">
                                          <p:val>
                                            <p:fltVal val="0"/>
                                          </p:val>
                                        </p:tav>
                                        <p:tav tm="100000">
                                          <p:val>
                                            <p:fltVal val="1"/>
                                          </p:val>
                                        </p:tav>
                                      </p:tavLst>
                                    </p:anim>
                                    <p:anim calcmode="lin" valueType="num">
                                      <p:cBhvr>
                                        <p:cTn id="216" dur="83" tmFilter="0, 0; 0.125,0.2665; 0.25,0.4; 0.375,0.465; 0.5,0.5;  0.625,0.535; 0.75,0.6; 0.875,0.7335; 1,1">
                                          <p:stCondLst>
                                            <p:cond delay="331"/>
                                          </p:stCondLst>
                                        </p:cTn>
                                        <p:tgtEl>
                                          <p:spTgt spid="31"/>
                                        </p:tgtEl>
                                        <p:attrNameLst>
                                          <p:attrName>ppt_y</p:attrName>
                                        </p:attrNameLst>
                                      </p:cBhvr>
                                      <p:tavLst>
                                        <p:tav tm="0" fmla="#ppt_y-sin(pi*$)/27">
                                          <p:val>
                                            <p:fltVal val="0"/>
                                          </p:val>
                                        </p:tav>
                                        <p:tav tm="100000">
                                          <p:val>
                                            <p:fltVal val="1"/>
                                          </p:val>
                                        </p:tav>
                                      </p:tavLst>
                                    </p:anim>
                                    <p:anim calcmode="lin" valueType="num">
                                      <p:cBhvr>
                                        <p:cTn id="217" dur="41" tmFilter="0, 0; 0.125,0.2665; 0.25,0.4; 0.375,0.465; 0.5,0.5;  0.625,0.535; 0.75,0.6; 0.875,0.7335; 1,1">
                                          <p:stCondLst>
                                            <p:cond delay="414"/>
                                          </p:stCondLst>
                                        </p:cTn>
                                        <p:tgtEl>
                                          <p:spTgt spid="31"/>
                                        </p:tgtEl>
                                        <p:attrNameLst>
                                          <p:attrName>ppt_y</p:attrName>
                                        </p:attrNameLst>
                                      </p:cBhvr>
                                      <p:tavLst>
                                        <p:tav tm="0" fmla="#ppt_y-sin(pi*$)/81">
                                          <p:val>
                                            <p:fltVal val="0"/>
                                          </p:val>
                                        </p:tav>
                                        <p:tav tm="100000">
                                          <p:val>
                                            <p:fltVal val="1"/>
                                          </p:val>
                                        </p:tav>
                                      </p:tavLst>
                                    </p:anim>
                                    <p:animScale>
                                      <p:cBhvr>
                                        <p:cTn id="218" dur="7">
                                          <p:stCondLst>
                                            <p:cond delay="163"/>
                                          </p:stCondLst>
                                        </p:cTn>
                                        <p:tgtEl>
                                          <p:spTgt spid="31"/>
                                        </p:tgtEl>
                                      </p:cBhvr>
                                      <p:to x="100000" y="60000"/>
                                    </p:animScale>
                                    <p:animScale>
                                      <p:cBhvr>
                                        <p:cTn id="219" dur="42" decel="50000">
                                          <p:stCondLst>
                                            <p:cond delay="169"/>
                                          </p:stCondLst>
                                        </p:cTn>
                                        <p:tgtEl>
                                          <p:spTgt spid="31"/>
                                        </p:tgtEl>
                                      </p:cBhvr>
                                      <p:to x="100000" y="100000"/>
                                    </p:animScale>
                                    <p:animScale>
                                      <p:cBhvr>
                                        <p:cTn id="220" dur="7">
                                          <p:stCondLst>
                                            <p:cond delay="328"/>
                                          </p:stCondLst>
                                        </p:cTn>
                                        <p:tgtEl>
                                          <p:spTgt spid="31"/>
                                        </p:tgtEl>
                                      </p:cBhvr>
                                      <p:to x="100000" y="80000"/>
                                    </p:animScale>
                                    <p:animScale>
                                      <p:cBhvr>
                                        <p:cTn id="221" dur="42" decel="50000">
                                          <p:stCondLst>
                                            <p:cond delay="335"/>
                                          </p:stCondLst>
                                        </p:cTn>
                                        <p:tgtEl>
                                          <p:spTgt spid="31"/>
                                        </p:tgtEl>
                                      </p:cBhvr>
                                      <p:to x="100000" y="100000"/>
                                    </p:animScale>
                                    <p:animScale>
                                      <p:cBhvr>
                                        <p:cTn id="222" dur="7">
                                          <p:stCondLst>
                                            <p:cond delay="411"/>
                                          </p:stCondLst>
                                        </p:cTn>
                                        <p:tgtEl>
                                          <p:spTgt spid="31"/>
                                        </p:tgtEl>
                                      </p:cBhvr>
                                      <p:to x="100000" y="90000"/>
                                    </p:animScale>
                                    <p:animScale>
                                      <p:cBhvr>
                                        <p:cTn id="223" dur="42" decel="50000">
                                          <p:stCondLst>
                                            <p:cond delay="417"/>
                                          </p:stCondLst>
                                        </p:cTn>
                                        <p:tgtEl>
                                          <p:spTgt spid="31"/>
                                        </p:tgtEl>
                                      </p:cBhvr>
                                      <p:to x="100000" y="100000"/>
                                    </p:animScale>
                                    <p:animScale>
                                      <p:cBhvr>
                                        <p:cTn id="224" dur="7">
                                          <p:stCondLst>
                                            <p:cond delay="452"/>
                                          </p:stCondLst>
                                        </p:cTn>
                                        <p:tgtEl>
                                          <p:spTgt spid="31"/>
                                        </p:tgtEl>
                                      </p:cBhvr>
                                      <p:to x="100000" y="95000"/>
                                    </p:animScale>
                                    <p:animScale>
                                      <p:cBhvr>
                                        <p:cTn id="225" dur="42" decel="50000">
                                          <p:stCondLst>
                                            <p:cond delay="459"/>
                                          </p:stCondLst>
                                        </p:cTn>
                                        <p:tgtEl>
                                          <p:spTgt spid="31"/>
                                        </p:tgtEl>
                                      </p:cBhvr>
                                      <p:to x="100000" y="100000"/>
                                    </p:animScale>
                                  </p:childTnLst>
                                  <p:subTnLst>
                                    <p:audio>
                                      <p:cMediaNode>
                                        <p:cTn display="0" masterRel="sameClick">
                                          <p:stCondLst>
                                            <p:cond evt="begin" delay="0">
                                              <p:tn val="210"/>
                                            </p:cond>
                                          </p:stCondLst>
                                          <p:endCondLst>
                                            <p:cond evt="onStopAudio" delay="0">
                                              <p:tgtEl>
                                                <p:sldTgt/>
                                              </p:tgtEl>
                                            </p:cond>
                                          </p:endCondLst>
                                        </p:cTn>
                                        <p:tgtEl>
                                          <p:sndTgt r:embed="rId6" name="1013 - sha-wapp.wav"/>
                                        </p:tgtEl>
                                      </p:cMediaNode>
                                    </p:audio>
                                  </p:subTnLst>
                                </p:cTn>
                              </p:par>
                            </p:childTnLst>
                          </p:cTn>
                        </p:par>
                      </p:childTnLst>
                    </p:cTn>
                  </p:par>
                  <p:par>
                    <p:cTn id="226" fill="hold">
                      <p:stCondLst>
                        <p:cond delay="indefinite"/>
                      </p:stCondLst>
                      <p:childTnLst>
                        <p:par>
                          <p:cTn id="227" fill="hold">
                            <p:stCondLst>
                              <p:cond delay="0"/>
                            </p:stCondLst>
                            <p:childTnLst>
                              <p:par>
                                <p:cTn id="228" presetID="26" presetClass="entr" presetSubtype="0" fill="hold" grpId="0" nodeType="clickEffect">
                                  <p:stCondLst>
                                    <p:cond delay="0"/>
                                  </p:stCondLst>
                                  <p:childTnLst>
                                    <p:set>
                                      <p:cBhvr>
                                        <p:cTn id="229" dur="1" fill="hold">
                                          <p:stCondLst>
                                            <p:cond delay="0"/>
                                          </p:stCondLst>
                                        </p:cTn>
                                        <p:tgtEl>
                                          <p:spTgt spid="32"/>
                                        </p:tgtEl>
                                        <p:attrNameLst>
                                          <p:attrName>style.visibility</p:attrName>
                                        </p:attrNameLst>
                                      </p:cBhvr>
                                      <p:to>
                                        <p:strVal val="visible"/>
                                      </p:to>
                                    </p:set>
                                    <p:animEffect transition="in" filter="wipe(down)">
                                      <p:cBhvr>
                                        <p:cTn id="230" dur="145">
                                          <p:stCondLst>
                                            <p:cond delay="0"/>
                                          </p:stCondLst>
                                        </p:cTn>
                                        <p:tgtEl>
                                          <p:spTgt spid="32"/>
                                        </p:tgtEl>
                                      </p:cBhvr>
                                    </p:animEffect>
                                    <p:anim calcmode="lin" valueType="num">
                                      <p:cBhvr>
                                        <p:cTn id="231" dur="456"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232" dur="166"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233" dur="166" tmFilter="0, 0; 0.125,0.2665; 0.25,0.4; 0.375,0.465; 0.5,0.5;  0.625,0.535; 0.75,0.6; 0.875,0.7335; 1,1">
                                          <p:stCondLst>
                                            <p:cond delay="166"/>
                                          </p:stCondLst>
                                        </p:cTn>
                                        <p:tgtEl>
                                          <p:spTgt spid="32"/>
                                        </p:tgtEl>
                                        <p:attrNameLst>
                                          <p:attrName>ppt_y</p:attrName>
                                        </p:attrNameLst>
                                      </p:cBhvr>
                                      <p:tavLst>
                                        <p:tav tm="0" fmla="#ppt_y-sin(pi*$)/9">
                                          <p:val>
                                            <p:fltVal val="0"/>
                                          </p:val>
                                        </p:tav>
                                        <p:tav tm="100000">
                                          <p:val>
                                            <p:fltVal val="1"/>
                                          </p:val>
                                        </p:tav>
                                      </p:tavLst>
                                    </p:anim>
                                    <p:anim calcmode="lin" valueType="num">
                                      <p:cBhvr>
                                        <p:cTn id="234" dur="83" tmFilter="0, 0; 0.125,0.2665; 0.25,0.4; 0.375,0.465; 0.5,0.5;  0.625,0.535; 0.75,0.6; 0.875,0.7335; 1,1">
                                          <p:stCondLst>
                                            <p:cond delay="331"/>
                                          </p:stCondLst>
                                        </p:cTn>
                                        <p:tgtEl>
                                          <p:spTgt spid="32"/>
                                        </p:tgtEl>
                                        <p:attrNameLst>
                                          <p:attrName>ppt_y</p:attrName>
                                        </p:attrNameLst>
                                      </p:cBhvr>
                                      <p:tavLst>
                                        <p:tav tm="0" fmla="#ppt_y-sin(pi*$)/27">
                                          <p:val>
                                            <p:fltVal val="0"/>
                                          </p:val>
                                        </p:tav>
                                        <p:tav tm="100000">
                                          <p:val>
                                            <p:fltVal val="1"/>
                                          </p:val>
                                        </p:tav>
                                      </p:tavLst>
                                    </p:anim>
                                    <p:anim calcmode="lin" valueType="num">
                                      <p:cBhvr>
                                        <p:cTn id="235" dur="41" tmFilter="0, 0; 0.125,0.2665; 0.25,0.4; 0.375,0.465; 0.5,0.5;  0.625,0.535; 0.75,0.6; 0.875,0.7335; 1,1">
                                          <p:stCondLst>
                                            <p:cond delay="414"/>
                                          </p:stCondLst>
                                        </p:cTn>
                                        <p:tgtEl>
                                          <p:spTgt spid="32"/>
                                        </p:tgtEl>
                                        <p:attrNameLst>
                                          <p:attrName>ppt_y</p:attrName>
                                        </p:attrNameLst>
                                      </p:cBhvr>
                                      <p:tavLst>
                                        <p:tav tm="0" fmla="#ppt_y-sin(pi*$)/81">
                                          <p:val>
                                            <p:fltVal val="0"/>
                                          </p:val>
                                        </p:tav>
                                        <p:tav tm="100000">
                                          <p:val>
                                            <p:fltVal val="1"/>
                                          </p:val>
                                        </p:tav>
                                      </p:tavLst>
                                    </p:anim>
                                    <p:animScale>
                                      <p:cBhvr>
                                        <p:cTn id="236" dur="7">
                                          <p:stCondLst>
                                            <p:cond delay="163"/>
                                          </p:stCondLst>
                                        </p:cTn>
                                        <p:tgtEl>
                                          <p:spTgt spid="32"/>
                                        </p:tgtEl>
                                      </p:cBhvr>
                                      <p:to x="100000" y="60000"/>
                                    </p:animScale>
                                    <p:animScale>
                                      <p:cBhvr>
                                        <p:cTn id="237" dur="42" decel="50000">
                                          <p:stCondLst>
                                            <p:cond delay="169"/>
                                          </p:stCondLst>
                                        </p:cTn>
                                        <p:tgtEl>
                                          <p:spTgt spid="32"/>
                                        </p:tgtEl>
                                      </p:cBhvr>
                                      <p:to x="100000" y="100000"/>
                                    </p:animScale>
                                    <p:animScale>
                                      <p:cBhvr>
                                        <p:cTn id="238" dur="7">
                                          <p:stCondLst>
                                            <p:cond delay="328"/>
                                          </p:stCondLst>
                                        </p:cTn>
                                        <p:tgtEl>
                                          <p:spTgt spid="32"/>
                                        </p:tgtEl>
                                      </p:cBhvr>
                                      <p:to x="100000" y="80000"/>
                                    </p:animScale>
                                    <p:animScale>
                                      <p:cBhvr>
                                        <p:cTn id="239" dur="42" decel="50000">
                                          <p:stCondLst>
                                            <p:cond delay="335"/>
                                          </p:stCondLst>
                                        </p:cTn>
                                        <p:tgtEl>
                                          <p:spTgt spid="32"/>
                                        </p:tgtEl>
                                      </p:cBhvr>
                                      <p:to x="100000" y="100000"/>
                                    </p:animScale>
                                    <p:animScale>
                                      <p:cBhvr>
                                        <p:cTn id="240" dur="7">
                                          <p:stCondLst>
                                            <p:cond delay="411"/>
                                          </p:stCondLst>
                                        </p:cTn>
                                        <p:tgtEl>
                                          <p:spTgt spid="32"/>
                                        </p:tgtEl>
                                      </p:cBhvr>
                                      <p:to x="100000" y="90000"/>
                                    </p:animScale>
                                    <p:animScale>
                                      <p:cBhvr>
                                        <p:cTn id="241" dur="42" decel="50000">
                                          <p:stCondLst>
                                            <p:cond delay="417"/>
                                          </p:stCondLst>
                                        </p:cTn>
                                        <p:tgtEl>
                                          <p:spTgt spid="32"/>
                                        </p:tgtEl>
                                      </p:cBhvr>
                                      <p:to x="100000" y="100000"/>
                                    </p:animScale>
                                    <p:animScale>
                                      <p:cBhvr>
                                        <p:cTn id="242" dur="7">
                                          <p:stCondLst>
                                            <p:cond delay="452"/>
                                          </p:stCondLst>
                                        </p:cTn>
                                        <p:tgtEl>
                                          <p:spTgt spid="32"/>
                                        </p:tgtEl>
                                      </p:cBhvr>
                                      <p:to x="100000" y="95000"/>
                                    </p:animScale>
                                    <p:animScale>
                                      <p:cBhvr>
                                        <p:cTn id="243" dur="42" decel="50000">
                                          <p:stCondLst>
                                            <p:cond delay="459"/>
                                          </p:stCondLst>
                                        </p:cTn>
                                        <p:tgtEl>
                                          <p:spTgt spid="32"/>
                                        </p:tgtEl>
                                      </p:cBhvr>
                                      <p:to x="100000" y="100000"/>
                                    </p:animScale>
                                  </p:childTnLst>
                                  <p:subTnLst>
                                    <p:audio>
                                      <p:cMediaNode>
                                        <p:cTn display="0" masterRel="sameClick">
                                          <p:stCondLst>
                                            <p:cond evt="begin" delay="0">
                                              <p:tn val="228"/>
                                            </p:cond>
                                          </p:stCondLst>
                                          <p:endCondLst>
                                            <p:cond evt="onStopAudio" delay="0">
                                              <p:tgtEl>
                                                <p:sldTgt/>
                                              </p:tgtEl>
                                            </p:cond>
                                          </p:endCondLst>
                                        </p:cTn>
                                        <p:tgtEl>
                                          <p:sndTgt r:embed="rId6" name="1013 - sha-wapp.wav"/>
                                        </p:tgtEl>
                                      </p:cMediaNode>
                                    </p:audio>
                                  </p:subTnLst>
                                </p:cTn>
                              </p:par>
                            </p:childTnLst>
                          </p:cTn>
                        </p:par>
                      </p:childTnLst>
                    </p:cTn>
                  </p:par>
                  <p:par>
                    <p:cTn id="244" fill="hold">
                      <p:stCondLst>
                        <p:cond delay="indefinite"/>
                      </p:stCondLst>
                      <p:childTnLst>
                        <p:par>
                          <p:cTn id="245" fill="hold">
                            <p:stCondLst>
                              <p:cond delay="0"/>
                            </p:stCondLst>
                            <p:childTnLst>
                              <p:par>
                                <p:cTn id="246" presetID="26" presetClass="entr" presetSubtype="0" fill="hold" grpId="0" nodeType="clickEffect">
                                  <p:stCondLst>
                                    <p:cond delay="0"/>
                                  </p:stCondLst>
                                  <p:childTnLst>
                                    <p:set>
                                      <p:cBhvr>
                                        <p:cTn id="247" dur="1" fill="hold">
                                          <p:stCondLst>
                                            <p:cond delay="0"/>
                                          </p:stCondLst>
                                        </p:cTn>
                                        <p:tgtEl>
                                          <p:spTgt spid="33"/>
                                        </p:tgtEl>
                                        <p:attrNameLst>
                                          <p:attrName>style.visibility</p:attrName>
                                        </p:attrNameLst>
                                      </p:cBhvr>
                                      <p:to>
                                        <p:strVal val="visible"/>
                                      </p:to>
                                    </p:set>
                                    <p:animEffect transition="in" filter="wipe(down)">
                                      <p:cBhvr>
                                        <p:cTn id="248" dur="145">
                                          <p:stCondLst>
                                            <p:cond delay="0"/>
                                          </p:stCondLst>
                                        </p:cTn>
                                        <p:tgtEl>
                                          <p:spTgt spid="33"/>
                                        </p:tgtEl>
                                      </p:cBhvr>
                                    </p:animEffect>
                                    <p:anim calcmode="lin" valueType="num">
                                      <p:cBhvr>
                                        <p:cTn id="249" dur="456"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250" dur="166"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251" dur="166" tmFilter="0, 0; 0.125,0.2665; 0.25,0.4; 0.375,0.465; 0.5,0.5;  0.625,0.535; 0.75,0.6; 0.875,0.7335; 1,1">
                                          <p:stCondLst>
                                            <p:cond delay="166"/>
                                          </p:stCondLst>
                                        </p:cTn>
                                        <p:tgtEl>
                                          <p:spTgt spid="33"/>
                                        </p:tgtEl>
                                        <p:attrNameLst>
                                          <p:attrName>ppt_y</p:attrName>
                                        </p:attrNameLst>
                                      </p:cBhvr>
                                      <p:tavLst>
                                        <p:tav tm="0" fmla="#ppt_y-sin(pi*$)/9">
                                          <p:val>
                                            <p:fltVal val="0"/>
                                          </p:val>
                                        </p:tav>
                                        <p:tav tm="100000">
                                          <p:val>
                                            <p:fltVal val="1"/>
                                          </p:val>
                                        </p:tav>
                                      </p:tavLst>
                                    </p:anim>
                                    <p:anim calcmode="lin" valueType="num">
                                      <p:cBhvr>
                                        <p:cTn id="252" dur="83" tmFilter="0, 0; 0.125,0.2665; 0.25,0.4; 0.375,0.465; 0.5,0.5;  0.625,0.535; 0.75,0.6; 0.875,0.7335; 1,1">
                                          <p:stCondLst>
                                            <p:cond delay="331"/>
                                          </p:stCondLst>
                                        </p:cTn>
                                        <p:tgtEl>
                                          <p:spTgt spid="33"/>
                                        </p:tgtEl>
                                        <p:attrNameLst>
                                          <p:attrName>ppt_y</p:attrName>
                                        </p:attrNameLst>
                                      </p:cBhvr>
                                      <p:tavLst>
                                        <p:tav tm="0" fmla="#ppt_y-sin(pi*$)/27">
                                          <p:val>
                                            <p:fltVal val="0"/>
                                          </p:val>
                                        </p:tav>
                                        <p:tav tm="100000">
                                          <p:val>
                                            <p:fltVal val="1"/>
                                          </p:val>
                                        </p:tav>
                                      </p:tavLst>
                                    </p:anim>
                                    <p:anim calcmode="lin" valueType="num">
                                      <p:cBhvr>
                                        <p:cTn id="253" dur="41" tmFilter="0, 0; 0.125,0.2665; 0.25,0.4; 0.375,0.465; 0.5,0.5;  0.625,0.535; 0.75,0.6; 0.875,0.7335; 1,1">
                                          <p:stCondLst>
                                            <p:cond delay="414"/>
                                          </p:stCondLst>
                                        </p:cTn>
                                        <p:tgtEl>
                                          <p:spTgt spid="33"/>
                                        </p:tgtEl>
                                        <p:attrNameLst>
                                          <p:attrName>ppt_y</p:attrName>
                                        </p:attrNameLst>
                                      </p:cBhvr>
                                      <p:tavLst>
                                        <p:tav tm="0" fmla="#ppt_y-sin(pi*$)/81">
                                          <p:val>
                                            <p:fltVal val="0"/>
                                          </p:val>
                                        </p:tav>
                                        <p:tav tm="100000">
                                          <p:val>
                                            <p:fltVal val="1"/>
                                          </p:val>
                                        </p:tav>
                                      </p:tavLst>
                                    </p:anim>
                                    <p:animScale>
                                      <p:cBhvr>
                                        <p:cTn id="254" dur="7">
                                          <p:stCondLst>
                                            <p:cond delay="163"/>
                                          </p:stCondLst>
                                        </p:cTn>
                                        <p:tgtEl>
                                          <p:spTgt spid="33"/>
                                        </p:tgtEl>
                                      </p:cBhvr>
                                      <p:to x="100000" y="60000"/>
                                    </p:animScale>
                                    <p:animScale>
                                      <p:cBhvr>
                                        <p:cTn id="255" dur="42" decel="50000">
                                          <p:stCondLst>
                                            <p:cond delay="169"/>
                                          </p:stCondLst>
                                        </p:cTn>
                                        <p:tgtEl>
                                          <p:spTgt spid="33"/>
                                        </p:tgtEl>
                                      </p:cBhvr>
                                      <p:to x="100000" y="100000"/>
                                    </p:animScale>
                                    <p:animScale>
                                      <p:cBhvr>
                                        <p:cTn id="256" dur="7">
                                          <p:stCondLst>
                                            <p:cond delay="328"/>
                                          </p:stCondLst>
                                        </p:cTn>
                                        <p:tgtEl>
                                          <p:spTgt spid="33"/>
                                        </p:tgtEl>
                                      </p:cBhvr>
                                      <p:to x="100000" y="80000"/>
                                    </p:animScale>
                                    <p:animScale>
                                      <p:cBhvr>
                                        <p:cTn id="257" dur="42" decel="50000">
                                          <p:stCondLst>
                                            <p:cond delay="335"/>
                                          </p:stCondLst>
                                        </p:cTn>
                                        <p:tgtEl>
                                          <p:spTgt spid="33"/>
                                        </p:tgtEl>
                                      </p:cBhvr>
                                      <p:to x="100000" y="100000"/>
                                    </p:animScale>
                                    <p:animScale>
                                      <p:cBhvr>
                                        <p:cTn id="258" dur="7">
                                          <p:stCondLst>
                                            <p:cond delay="411"/>
                                          </p:stCondLst>
                                        </p:cTn>
                                        <p:tgtEl>
                                          <p:spTgt spid="33"/>
                                        </p:tgtEl>
                                      </p:cBhvr>
                                      <p:to x="100000" y="90000"/>
                                    </p:animScale>
                                    <p:animScale>
                                      <p:cBhvr>
                                        <p:cTn id="259" dur="42" decel="50000">
                                          <p:stCondLst>
                                            <p:cond delay="417"/>
                                          </p:stCondLst>
                                        </p:cTn>
                                        <p:tgtEl>
                                          <p:spTgt spid="33"/>
                                        </p:tgtEl>
                                      </p:cBhvr>
                                      <p:to x="100000" y="100000"/>
                                    </p:animScale>
                                    <p:animScale>
                                      <p:cBhvr>
                                        <p:cTn id="260" dur="7">
                                          <p:stCondLst>
                                            <p:cond delay="452"/>
                                          </p:stCondLst>
                                        </p:cTn>
                                        <p:tgtEl>
                                          <p:spTgt spid="33"/>
                                        </p:tgtEl>
                                      </p:cBhvr>
                                      <p:to x="100000" y="95000"/>
                                    </p:animScale>
                                    <p:animScale>
                                      <p:cBhvr>
                                        <p:cTn id="261" dur="42" decel="50000">
                                          <p:stCondLst>
                                            <p:cond delay="459"/>
                                          </p:stCondLst>
                                        </p:cTn>
                                        <p:tgtEl>
                                          <p:spTgt spid="33"/>
                                        </p:tgtEl>
                                      </p:cBhvr>
                                      <p:to x="100000" y="100000"/>
                                    </p:animScale>
                                  </p:childTnLst>
                                  <p:subTnLst>
                                    <p:audio>
                                      <p:cMediaNode>
                                        <p:cTn display="0" masterRel="sameClick">
                                          <p:stCondLst>
                                            <p:cond evt="begin" delay="0">
                                              <p:tn val="246"/>
                                            </p:cond>
                                          </p:stCondLst>
                                          <p:endCondLst>
                                            <p:cond evt="onStopAudio" delay="0">
                                              <p:tgtEl>
                                                <p:sldTgt/>
                                              </p:tgtEl>
                                            </p:cond>
                                          </p:endCondLst>
                                        </p:cTn>
                                        <p:tgtEl>
                                          <p:sndTgt r:embed="rId6" name="1013 - sha-wapp.wav"/>
                                        </p:tgtEl>
                                      </p:cMediaNode>
                                    </p:audio>
                                  </p:subTnLst>
                                </p:cTn>
                              </p:par>
                            </p:childTnLst>
                          </p:cTn>
                        </p:par>
                      </p:childTnLst>
                    </p:cTn>
                  </p:par>
                  <p:par>
                    <p:cTn id="262" fill="hold">
                      <p:stCondLst>
                        <p:cond delay="indefinite"/>
                      </p:stCondLst>
                      <p:childTnLst>
                        <p:par>
                          <p:cTn id="263" fill="hold">
                            <p:stCondLst>
                              <p:cond delay="0"/>
                            </p:stCondLst>
                            <p:childTnLst>
                              <p:par>
                                <p:cTn id="264" presetID="26" presetClass="entr" presetSubtype="0" fill="hold" grpId="0" nodeType="clickEffect">
                                  <p:stCondLst>
                                    <p:cond delay="0"/>
                                  </p:stCondLst>
                                  <p:childTnLst>
                                    <p:set>
                                      <p:cBhvr>
                                        <p:cTn id="265" dur="1" fill="hold">
                                          <p:stCondLst>
                                            <p:cond delay="0"/>
                                          </p:stCondLst>
                                        </p:cTn>
                                        <p:tgtEl>
                                          <p:spTgt spid="34"/>
                                        </p:tgtEl>
                                        <p:attrNameLst>
                                          <p:attrName>style.visibility</p:attrName>
                                        </p:attrNameLst>
                                      </p:cBhvr>
                                      <p:to>
                                        <p:strVal val="visible"/>
                                      </p:to>
                                    </p:set>
                                    <p:animEffect transition="in" filter="wipe(down)">
                                      <p:cBhvr>
                                        <p:cTn id="266" dur="145">
                                          <p:stCondLst>
                                            <p:cond delay="0"/>
                                          </p:stCondLst>
                                        </p:cTn>
                                        <p:tgtEl>
                                          <p:spTgt spid="34"/>
                                        </p:tgtEl>
                                      </p:cBhvr>
                                    </p:animEffect>
                                    <p:anim calcmode="lin" valueType="num">
                                      <p:cBhvr>
                                        <p:cTn id="267" dur="456"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268" dur="166"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269" dur="166" tmFilter="0, 0; 0.125,0.2665; 0.25,0.4; 0.375,0.465; 0.5,0.5;  0.625,0.535; 0.75,0.6; 0.875,0.7335; 1,1">
                                          <p:stCondLst>
                                            <p:cond delay="166"/>
                                          </p:stCondLst>
                                        </p:cTn>
                                        <p:tgtEl>
                                          <p:spTgt spid="34"/>
                                        </p:tgtEl>
                                        <p:attrNameLst>
                                          <p:attrName>ppt_y</p:attrName>
                                        </p:attrNameLst>
                                      </p:cBhvr>
                                      <p:tavLst>
                                        <p:tav tm="0" fmla="#ppt_y-sin(pi*$)/9">
                                          <p:val>
                                            <p:fltVal val="0"/>
                                          </p:val>
                                        </p:tav>
                                        <p:tav tm="100000">
                                          <p:val>
                                            <p:fltVal val="1"/>
                                          </p:val>
                                        </p:tav>
                                      </p:tavLst>
                                    </p:anim>
                                    <p:anim calcmode="lin" valueType="num">
                                      <p:cBhvr>
                                        <p:cTn id="270" dur="83" tmFilter="0, 0; 0.125,0.2665; 0.25,0.4; 0.375,0.465; 0.5,0.5;  0.625,0.535; 0.75,0.6; 0.875,0.7335; 1,1">
                                          <p:stCondLst>
                                            <p:cond delay="331"/>
                                          </p:stCondLst>
                                        </p:cTn>
                                        <p:tgtEl>
                                          <p:spTgt spid="34"/>
                                        </p:tgtEl>
                                        <p:attrNameLst>
                                          <p:attrName>ppt_y</p:attrName>
                                        </p:attrNameLst>
                                      </p:cBhvr>
                                      <p:tavLst>
                                        <p:tav tm="0" fmla="#ppt_y-sin(pi*$)/27">
                                          <p:val>
                                            <p:fltVal val="0"/>
                                          </p:val>
                                        </p:tav>
                                        <p:tav tm="100000">
                                          <p:val>
                                            <p:fltVal val="1"/>
                                          </p:val>
                                        </p:tav>
                                      </p:tavLst>
                                    </p:anim>
                                    <p:anim calcmode="lin" valueType="num">
                                      <p:cBhvr>
                                        <p:cTn id="271" dur="41" tmFilter="0, 0; 0.125,0.2665; 0.25,0.4; 0.375,0.465; 0.5,0.5;  0.625,0.535; 0.75,0.6; 0.875,0.7335; 1,1">
                                          <p:stCondLst>
                                            <p:cond delay="414"/>
                                          </p:stCondLst>
                                        </p:cTn>
                                        <p:tgtEl>
                                          <p:spTgt spid="34"/>
                                        </p:tgtEl>
                                        <p:attrNameLst>
                                          <p:attrName>ppt_y</p:attrName>
                                        </p:attrNameLst>
                                      </p:cBhvr>
                                      <p:tavLst>
                                        <p:tav tm="0" fmla="#ppt_y-sin(pi*$)/81">
                                          <p:val>
                                            <p:fltVal val="0"/>
                                          </p:val>
                                        </p:tav>
                                        <p:tav tm="100000">
                                          <p:val>
                                            <p:fltVal val="1"/>
                                          </p:val>
                                        </p:tav>
                                      </p:tavLst>
                                    </p:anim>
                                    <p:animScale>
                                      <p:cBhvr>
                                        <p:cTn id="272" dur="7">
                                          <p:stCondLst>
                                            <p:cond delay="163"/>
                                          </p:stCondLst>
                                        </p:cTn>
                                        <p:tgtEl>
                                          <p:spTgt spid="34"/>
                                        </p:tgtEl>
                                      </p:cBhvr>
                                      <p:to x="100000" y="60000"/>
                                    </p:animScale>
                                    <p:animScale>
                                      <p:cBhvr>
                                        <p:cTn id="273" dur="42" decel="50000">
                                          <p:stCondLst>
                                            <p:cond delay="169"/>
                                          </p:stCondLst>
                                        </p:cTn>
                                        <p:tgtEl>
                                          <p:spTgt spid="34"/>
                                        </p:tgtEl>
                                      </p:cBhvr>
                                      <p:to x="100000" y="100000"/>
                                    </p:animScale>
                                    <p:animScale>
                                      <p:cBhvr>
                                        <p:cTn id="274" dur="7">
                                          <p:stCondLst>
                                            <p:cond delay="328"/>
                                          </p:stCondLst>
                                        </p:cTn>
                                        <p:tgtEl>
                                          <p:spTgt spid="34"/>
                                        </p:tgtEl>
                                      </p:cBhvr>
                                      <p:to x="100000" y="80000"/>
                                    </p:animScale>
                                    <p:animScale>
                                      <p:cBhvr>
                                        <p:cTn id="275" dur="42" decel="50000">
                                          <p:stCondLst>
                                            <p:cond delay="335"/>
                                          </p:stCondLst>
                                        </p:cTn>
                                        <p:tgtEl>
                                          <p:spTgt spid="34"/>
                                        </p:tgtEl>
                                      </p:cBhvr>
                                      <p:to x="100000" y="100000"/>
                                    </p:animScale>
                                    <p:animScale>
                                      <p:cBhvr>
                                        <p:cTn id="276" dur="7">
                                          <p:stCondLst>
                                            <p:cond delay="411"/>
                                          </p:stCondLst>
                                        </p:cTn>
                                        <p:tgtEl>
                                          <p:spTgt spid="34"/>
                                        </p:tgtEl>
                                      </p:cBhvr>
                                      <p:to x="100000" y="90000"/>
                                    </p:animScale>
                                    <p:animScale>
                                      <p:cBhvr>
                                        <p:cTn id="277" dur="42" decel="50000">
                                          <p:stCondLst>
                                            <p:cond delay="417"/>
                                          </p:stCondLst>
                                        </p:cTn>
                                        <p:tgtEl>
                                          <p:spTgt spid="34"/>
                                        </p:tgtEl>
                                      </p:cBhvr>
                                      <p:to x="100000" y="100000"/>
                                    </p:animScale>
                                    <p:animScale>
                                      <p:cBhvr>
                                        <p:cTn id="278" dur="7">
                                          <p:stCondLst>
                                            <p:cond delay="452"/>
                                          </p:stCondLst>
                                        </p:cTn>
                                        <p:tgtEl>
                                          <p:spTgt spid="34"/>
                                        </p:tgtEl>
                                      </p:cBhvr>
                                      <p:to x="100000" y="95000"/>
                                    </p:animScale>
                                    <p:animScale>
                                      <p:cBhvr>
                                        <p:cTn id="279" dur="42" decel="50000">
                                          <p:stCondLst>
                                            <p:cond delay="459"/>
                                          </p:stCondLst>
                                        </p:cTn>
                                        <p:tgtEl>
                                          <p:spTgt spid="34"/>
                                        </p:tgtEl>
                                      </p:cBhvr>
                                      <p:to x="100000" y="100000"/>
                                    </p:animScale>
                                  </p:childTnLst>
                                  <p:subTnLst>
                                    <p:audio>
                                      <p:cMediaNode>
                                        <p:cTn display="0" masterRel="sameClick">
                                          <p:stCondLst>
                                            <p:cond evt="begin" delay="0">
                                              <p:tn val="264"/>
                                            </p:cond>
                                          </p:stCondLst>
                                          <p:endCondLst>
                                            <p:cond evt="onStopAudio" delay="0">
                                              <p:tgtEl>
                                                <p:sldTgt/>
                                              </p:tgtEl>
                                            </p:cond>
                                          </p:endCondLst>
                                        </p:cTn>
                                        <p:tgtEl>
                                          <p:sndTgt r:embed="rId6" name="1013 - sha-wapp.wav"/>
                                        </p:tgtEl>
                                      </p:cMediaNode>
                                    </p:audio>
                                  </p:subTnLst>
                                </p:cTn>
                              </p:par>
                            </p:childTnLst>
                          </p:cTn>
                        </p:par>
                      </p:childTnLst>
                    </p:cTn>
                  </p:par>
                  <p:par>
                    <p:cTn id="280" fill="hold">
                      <p:stCondLst>
                        <p:cond delay="indefinite"/>
                      </p:stCondLst>
                      <p:childTnLst>
                        <p:par>
                          <p:cTn id="281" fill="hold">
                            <p:stCondLst>
                              <p:cond delay="0"/>
                            </p:stCondLst>
                            <p:childTnLst>
                              <p:par>
                                <p:cTn id="282" presetID="26" presetClass="entr" presetSubtype="0" fill="hold" grpId="0" nodeType="clickEffect">
                                  <p:stCondLst>
                                    <p:cond delay="0"/>
                                  </p:stCondLst>
                                  <p:childTnLst>
                                    <p:set>
                                      <p:cBhvr>
                                        <p:cTn id="283" dur="1" fill="hold">
                                          <p:stCondLst>
                                            <p:cond delay="0"/>
                                          </p:stCondLst>
                                        </p:cTn>
                                        <p:tgtEl>
                                          <p:spTgt spid="35"/>
                                        </p:tgtEl>
                                        <p:attrNameLst>
                                          <p:attrName>style.visibility</p:attrName>
                                        </p:attrNameLst>
                                      </p:cBhvr>
                                      <p:to>
                                        <p:strVal val="visible"/>
                                      </p:to>
                                    </p:set>
                                    <p:animEffect transition="in" filter="wipe(down)">
                                      <p:cBhvr>
                                        <p:cTn id="284" dur="145">
                                          <p:stCondLst>
                                            <p:cond delay="0"/>
                                          </p:stCondLst>
                                        </p:cTn>
                                        <p:tgtEl>
                                          <p:spTgt spid="35"/>
                                        </p:tgtEl>
                                      </p:cBhvr>
                                    </p:animEffect>
                                    <p:anim calcmode="lin" valueType="num">
                                      <p:cBhvr>
                                        <p:cTn id="285" dur="456"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286" dur="166"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287" dur="166" tmFilter="0, 0; 0.125,0.2665; 0.25,0.4; 0.375,0.465; 0.5,0.5;  0.625,0.535; 0.75,0.6; 0.875,0.7335; 1,1">
                                          <p:stCondLst>
                                            <p:cond delay="166"/>
                                          </p:stCondLst>
                                        </p:cTn>
                                        <p:tgtEl>
                                          <p:spTgt spid="35"/>
                                        </p:tgtEl>
                                        <p:attrNameLst>
                                          <p:attrName>ppt_y</p:attrName>
                                        </p:attrNameLst>
                                      </p:cBhvr>
                                      <p:tavLst>
                                        <p:tav tm="0" fmla="#ppt_y-sin(pi*$)/9">
                                          <p:val>
                                            <p:fltVal val="0"/>
                                          </p:val>
                                        </p:tav>
                                        <p:tav tm="100000">
                                          <p:val>
                                            <p:fltVal val="1"/>
                                          </p:val>
                                        </p:tav>
                                      </p:tavLst>
                                    </p:anim>
                                    <p:anim calcmode="lin" valueType="num">
                                      <p:cBhvr>
                                        <p:cTn id="288" dur="83" tmFilter="0, 0; 0.125,0.2665; 0.25,0.4; 0.375,0.465; 0.5,0.5;  0.625,0.535; 0.75,0.6; 0.875,0.7335; 1,1">
                                          <p:stCondLst>
                                            <p:cond delay="331"/>
                                          </p:stCondLst>
                                        </p:cTn>
                                        <p:tgtEl>
                                          <p:spTgt spid="35"/>
                                        </p:tgtEl>
                                        <p:attrNameLst>
                                          <p:attrName>ppt_y</p:attrName>
                                        </p:attrNameLst>
                                      </p:cBhvr>
                                      <p:tavLst>
                                        <p:tav tm="0" fmla="#ppt_y-sin(pi*$)/27">
                                          <p:val>
                                            <p:fltVal val="0"/>
                                          </p:val>
                                        </p:tav>
                                        <p:tav tm="100000">
                                          <p:val>
                                            <p:fltVal val="1"/>
                                          </p:val>
                                        </p:tav>
                                      </p:tavLst>
                                    </p:anim>
                                    <p:anim calcmode="lin" valueType="num">
                                      <p:cBhvr>
                                        <p:cTn id="289" dur="41" tmFilter="0, 0; 0.125,0.2665; 0.25,0.4; 0.375,0.465; 0.5,0.5;  0.625,0.535; 0.75,0.6; 0.875,0.7335; 1,1">
                                          <p:stCondLst>
                                            <p:cond delay="414"/>
                                          </p:stCondLst>
                                        </p:cTn>
                                        <p:tgtEl>
                                          <p:spTgt spid="35"/>
                                        </p:tgtEl>
                                        <p:attrNameLst>
                                          <p:attrName>ppt_y</p:attrName>
                                        </p:attrNameLst>
                                      </p:cBhvr>
                                      <p:tavLst>
                                        <p:tav tm="0" fmla="#ppt_y-sin(pi*$)/81">
                                          <p:val>
                                            <p:fltVal val="0"/>
                                          </p:val>
                                        </p:tav>
                                        <p:tav tm="100000">
                                          <p:val>
                                            <p:fltVal val="1"/>
                                          </p:val>
                                        </p:tav>
                                      </p:tavLst>
                                    </p:anim>
                                    <p:animScale>
                                      <p:cBhvr>
                                        <p:cTn id="290" dur="7">
                                          <p:stCondLst>
                                            <p:cond delay="163"/>
                                          </p:stCondLst>
                                        </p:cTn>
                                        <p:tgtEl>
                                          <p:spTgt spid="35"/>
                                        </p:tgtEl>
                                      </p:cBhvr>
                                      <p:to x="100000" y="60000"/>
                                    </p:animScale>
                                    <p:animScale>
                                      <p:cBhvr>
                                        <p:cTn id="291" dur="42" decel="50000">
                                          <p:stCondLst>
                                            <p:cond delay="169"/>
                                          </p:stCondLst>
                                        </p:cTn>
                                        <p:tgtEl>
                                          <p:spTgt spid="35"/>
                                        </p:tgtEl>
                                      </p:cBhvr>
                                      <p:to x="100000" y="100000"/>
                                    </p:animScale>
                                    <p:animScale>
                                      <p:cBhvr>
                                        <p:cTn id="292" dur="7">
                                          <p:stCondLst>
                                            <p:cond delay="328"/>
                                          </p:stCondLst>
                                        </p:cTn>
                                        <p:tgtEl>
                                          <p:spTgt spid="35"/>
                                        </p:tgtEl>
                                      </p:cBhvr>
                                      <p:to x="100000" y="80000"/>
                                    </p:animScale>
                                    <p:animScale>
                                      <p:cBhvr>
                                        <p:cTn id="293" dur="42" decel="50000">
                                          <p:stCondLst>
                                            <p:cond delay="335"/>
                                          </p:stCondLst>
                                        </p:cTn>
                                        <p:tgtEl>
                                          <p:spTgt spid="35"/>
                                        </p:tgtEl>
                                      </p:cBhvr>
                                      <p:to x="100000" y="100000"/>
                                    </p:animScale>
                                    <p:animScale>
                                      <p:cBhvr>
                                        <p:cTn id="294" dur="7">
                                          <p:stCondLst>
                                            <p:cond delay="411"/>
                                          </p:stCondLst>
                                        </p:cTn>
                                        <p:tgtEl>
                                          <p:spTgt spid="35"/>
                                        </p:tgtEl>
                                      </p:cBhvr>
                                      <p:to x="100000" y="90000"/>
                                    </p:animScale>
                                    <p:animScale>
                                      <p:cBhvr>
                                        <p:cTn id="295" dur="42" decel="50000">
                                          <p:stCondLst>
                                            <p:cond delay="417"/>
                                          </p:stCondLst>
                                        </p:cTn>
                                        <p:tgtEl>
                                          <p:spTgt spid="35"/>
                                        </p:tgtEl>
                                      </p:cBhvr>
                                      <p:to x="100000" y="100000"/>
                                    </p:animScale>
                                    <p:animScale>
                                      <p:cBhvr>
                                        <p:cTn id="296" dur="7">
                                          <p:stCondLst>
                                            <p:cond delay="452"/>
                                          </p:stCondLst>
                                        </p:cTn>
                                        <p:tgtEl>
                                          <p:spTgt spid="35"/>
                                        </p:tgtEl>
                                      </p:cBhvr>
                                      <p:to x="100000" y="95000"/>
                                    </p:animScale>
                                    <p:animScale>
                                      <p:cBhvr>
                                        <p:cTn id="297" dur="42" decel="50000">
                                          <p:stCondLst>
                                            <p:cond delay="459"/>
                                          </p:stCondLst>
                                        </p:cTn>
                                        <p:tgtEl>
                                          <p:spTgt spid="35"/>
                                        </p:tgtEl>
                                      </p:cBhvr>
                                      <p:to x="100000" y="100000"/>
                                    </p:animScale>
                                  </p:childTnLst>
                                  <p:subTnLst>
                                    <p:audio>
                                      <p:cMediaNode>
                                        <p:cTn display="0" masterRel="sameClick">
                                          <p:stCondLst>
                                            <p:cond evt="begin" delay="0">
                                              <p:tn val="282"/>
                                            </p:cond>
                                          </p:stCondLst>
                                          <p:endCondLst>
                                            <p:cond evt="onStopAudio" delay="0">
                                              <p:tgtEl>
                                                <p:sldTgt/>
                                              </p:tgtEl>
                                            </p:cond>
                                          </p:endCondLst>
                                        </p:cTn>
                                        <p:tgtEl>
                                          <p:sndTgt r:embed="rId6" name="1013 - sha-wapp.wav"/>
                                        </p:tgtEl>
                                      </p:cMediaNode>
                                    </p:audio>
                                  </p:subTnLst>
                                </p:cTn>
                              </p:par>
                            </p:childTnLst>
                          </p:cTn>
                        </p:par>
                      </p:childTnLst>
                    </p:cTn>
                  </p:par>
                  <p:par>
                    <p:cTn id="298" fill="hold">
                      <p:stCondLst>
                        <p:cond delay="indefinite"/>
                      </p:stCondLst>
                      <p:childTnLst>
                        <p:par>
                          <p:cTn id="299" fill="hold">
                            <p:stCondLst>
                              <p:cond delay="0"/>
                            </p:stCondLst>
                            <p:childTnLst>
                              <p:par>
                                <p:cTn id="300" presetID="26" presetClass="entr" presetSubtype="0" fill="hold" grpId="0" nodeType="clickEffect">
                                  <p:stCondLst>
                                    <p:cond delay="0"/>
                                  </p:stCondLst>
                                  <p:childTnLst>
                                    <p:set>
                                      <p:cBhvr>
                                        <p:cTn id="301" dur="1" fill="hold">
                                          <p:stCondLst>
                                            <p:cond delay="0"/>
                                          </p:stCondLst>
                                        </p:cTn>
                                        <p:tgtEl>
                                          <p:spTgt spid="36"/>
                                        </p:tgtEl>
                                        <p:attrNameLst>
                                          <p:attrName>style.visibility</p:attrName>
                                        </p:attrNameLst>
                                      </p:cBhvr>
                                      <p:to>
                                        <p:strVal val="visible"/>
                                      </p:to>
                                    </p:set>
                                    <p:animEffect transition="in" filter="wipe(down)">
                                      <p:cBhvr>
                                        <p:cTn id="302" dur="145">
                                          <p:stCondLst>
                                            <p:cond delay="0"/>
                                          </p:stCondLst>
                                        </p:cTn>
                                        <p:tgtEl>
                                          <p:spTgt spid="36"/>
                                        </p:tgtEl>
                                      </p:cBhvr>
                                    </p:animEffect>
                                    <p:anim calcmode="lin" valueType="num">
                                      <p:cBhvr>
                                        <p:cTn id="303" dur="456"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304" dur="166"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305" dur="166" tmFilter="0, 0; 0.125,0.2665; 0.25,0.4; 0.375,0.465; 0.5,0.5;  0.625,0.535; 0.75,0.6; 0.875,0.7335; 1,1">
                                          <p:stCondLst>
                                            <p:cond delay="166"/>
                                          </p:stCondLst>
                                        </p:cTn>
                                        <p:tgtEl>
                                          <p:spTgt spid="36"/>
                                        </p:tgtEl>
                                        <p:attrNameLst>
                                          <p:attrName>ppt_y</p:attrName>
                                        </p:attrNameLst>
                                      </p:cBhvr>
                                      <p:tavLst>
                                        <p:tav tm="0" fmla="#ppt_y-sin(pi*$)/9">
                                          <p:val>
                                            <p:fltVal val="0"/>
                                          </p:val>
                                        </p:tav>
                                        <p:tav tm="100000">
                                          <p:val>
                                            <p:fltVal val="1"/>
                                          </p:val>
                                        </p:tav>
                                      </p:tavLst>
                                    </p:anim>
                                    <p:anim calcmode="lin" valueType="num">
                                      <p:cBhvr>
                                        <p:cTn id="306" dur="83" tmFilter="0, 0; 0.125,0.2665; 0.25,0.4; 0.375,0.465; 0.5,0.5;  0.625,0.535; 0.75,0.6; 0.875,0.7335; 1,1">
                                          <p:stCondLst>
                                            <p:cond delay="331"/>
                                          </p:stCondLst>
                                        </p:cTn>
                                        <p:tgtEl>
                                          <p:spTgt spid="36"/>
                                        </p:tgtEl>
                                        <p:attrNameLst>
                                          <p:attrName>ppt_y</p:attrName>
                                        </p:attrNameLst>
                                      </p:cBhvr>
                                      <p:tavLst>
                                        <p:tav tm="0" fmla="#ppt_y-sin(pi*$)/27">
                                          <p:val>
                                            <p:fltVal val="0"/>
                                          </p:val>
                                        </p:tav>
                                        <p:tav tm="100000">
                                          <p:val>
                                            <p:fltVal val="1"/>
                                          </p:val>
                                        </p:tav>
                                      </p:tavLst>
                                    </p:anim>
                                    <p:anim calcmode="lin" valueType="num">
                                      <p:cBhvr>
                                        <p:cTn id="307" dur="41" tmFilter="0, 0; 0.125,0.2665; 0.25,0.4; 0.375,0.465; 0.5,0.5;  0.625,0.535; 0.75,0.6; 0.875,0.7335; 1,1">
                                          <p:stCondLst>
                                            <p:cond delay="414"/>
                                          </p:stCondLst>
                                        </p:cTn>
                                        <p:tgtEl>
                                          <p:spTgt spid="36"/>
                                        </p:tgtEl>
                                        <p:attrNameLst>
                                          <p:attrName>ppt_y</p:attrName>
                                        </p:attrNameLst>
                                      </p:cBhvr>
                                      <p:tavLst>
                                        <p:tav tm="0" fmla="#ppt_y-sin(pi*$)/81">
                                          <p:val>
                                            <p:fltVal val="0"/>
                                          </p:val>
                                        </p:tav>
                                        <p:tav tm="100000">
                                          <p:val>
                                            <p:fltVal val="1"/>
                                          </p:val>
                                        </p:tav>
                                      </p:tavLst>
                                    </p:anim>
                                    <p:animScale>
                                      <p:cBhvr>
                                        <p:cTn id="308" dur="7">
                                          <p:stCondLst>
                                            <p:cond delay="163"/>
                                          </p:stCondLst>
                                        </p:cTn>
                                        <p:tgtEl>
                                          <p:spTgt spid="36"/>
                                        </p:tgtEl>
                                      </p:cBhvr>
                                      <p:to x="100000" y="60000"/>
                                    </p:animScale>
                                    <p:animScale>
                                      <p:cBhvr>
                                        <p:cTn id="309" dur="42" decel="50000">
                                          <p:stCondLst>
                                            <p:cond delay="169"/>
                                          </p:stCondLst>
                                        </p:cTn>
                                        <p:tgtEl>
                                          <p:spTgt spid="36"/>
                                        </p:tgtEl>
                                      </p:cBhvr>
                                      <p:to x="100000" y="100000"/>
                                    </p:animScale>
                                    <p:animScale>
                                      <p:cBhvr>
                                        <p:cTn id="310" dur="7">
                                          <p:stCondLst>
                                            <p:cond delay="328"/>
                                          </p:stCondLst>
                                        </p:cTn>
                                        <p:tgtEl>
                                          <p:spTgt spid="36"/>
                                        </p:tgtEl>
                                      </p:cBhvr>
                                      <p:to x="100000" y="80000"/>
                                    </p:animScale>
                                    <p:animScale>
                                      <p:cBhvr>
                                        <p:cTn id="311" dur="42" decel="50000">
                                          <p:stCondLst>
                                            <p:cond delay="335"/>
                                          </p:stCondLst>
                                        </p:cTn>
                                        <p:tgtEl>
                                          <p:spTgt spid="36"/>
                                        </p:tgtEl>
                                      </p:cBhvr>
                                      <p:to x="100000" y="100000"/>
                                    </p:animScale>
                                    <p:animScale>
                                      <p:cBhvr>
                                        <p:cTn id="312" dur="7">
                                          <p:stCondLst>
                                            <p:cond delay="411"/>
                                          </p:stCondLst>
                                        </p:cTn>
                                        <p:tgtEl>
                                          <p:spTgt spid="36"/>
                                        </p:tgtEl>
                                      </p:cBhvr>
                                      <p:to x="100000" y="90000"/>
                                    </p:animScale>
                                    <p:animScale>
                                      <p:cBhvr>
                                        <p:cTn id="313" dur="42" decel="50000">
                                          <p:stCondLst>
                                            <p:cond delay="417"/>
                                          </p:stCondLst>
                                        </p:cTn>
                                        <p:tgtEl>
                                          <p:spTgt spid="36"/>
                                        </p:tgtEl>
                                      </p:cBhvr>
                                      <p:to x="100000" y="100000"/>
                                    </p:animScale>
                                    <p:animScale>
                                      <p:cBhvr>
                                        <p:cTn id="314" dur="7">
                                          <p:stCondLst>
                                            <p:cond delay="452"/>
                                          </p:stCondLst>
                                        </p:cTn>
                                        <p:tgtEl>
                                          <p:spTgt spid="36"/>
                                        </p:tgtEl>
                                      </p:cBhvr>
                                      <p:to x="100000" y="95000"/>
                                    </p:animScale>
                                    <p:animScale>
                                      <p:cBhvr>
                                        <p:cTn id="315" dur="42" decel="50000">
                                          <p:stCondLst>
                                            <p:cond delay="459"/>
                                          </p:stCondLst>
                                        </p:cTn>
                                        <p:tgtEl>
                                          <p:spTgt spid="36"/>
                                        </p:tgtEl>
                                      </p:cBhvr>
                                      <p:to x="100000" y="100000"/>
                                    </p:animScale>
                                  </p:childTnLst>
                                  <p:subTnLst>
                                    <p:audio>
                                      <p:cMediaNode>
                                        <p:cTn display="0" masterRel="sameClick">
                                          <p:stCondLst>
                                            <p:cond evt="begin" delay="0">
                                              <p:tn val="300"/>
                                            </p:cond>
                                          </p:stCondLst>
                                          <p:endCondLst>
                                            <p:cond evt="onStopAudio" delay="0">
                                              <p:tgtEl>
                                                <p:sldTgt/>
                                              </p:tgtEl>
                                            </p:cond>
                                          </p:endCondLst>
                                        </p:cTn>
                                        <p:tgtEl>
                                          <p:sndTgt r:embed="rId6" name="1013 - sha-wapp.wav"/>
                                        </p:tgtEl>
                                      </p:cMediaNode>
                                    </p:audio>
                                  </p:subTnLst>
                                </p:cTn>
                              </p:par>
                            </p:childTnLst>
                          </p:cTn>
                        </p:par>
                      </p:childTnLst>
                    </p:cTn>
                  </p:par>
                  <p:par>
                    <p:cTn id="316" fill="hold">
                      <p:stCondLst>
                        <p:cond delay="indefinite"/>
                      </p:stCondLst>
                      <p:childTnLst>
                        <p:par>
                          <p:cTn id="317" fill="hold">
                            <p:stCondLst>
                              <p:cond delay="0"/>
                            </p:stCondLst>
                            <p:childTnLst>
                              <p:par>
                                <p:cTn id="318" presetID="26" presetClass="entr" presetSubtype="0" fill="hold" grpId="0" nodeType="clickEffect">
                                  <p:stCondLst>
                                    <p:cond delay="0"/>
                                  </p:stCondLst>
                                  <p:childTnLst>
                                    <p:set>
                                      <p:cBhvr>
                                        <p:cTn id="319" dur="1" fill="hold">
                                          <p:stCondLst>
                                            <p:cond delay="0"/>
                                          </p:stCondLst>
                                        </p:cTn>
                                        <p:tgtEl>
                                          <p:spTgt spid="37"/>
                                        </p:tgtEl>
                                        <p:attrNameLst>
                                          <p:attrName>style.visibility</p:attrName>
                                        </p:attrNameLst>
                                      </p:cBhvr>
                                      <p:to>
                                        <p:strVal val="visible"/>
                                      </p:to>
                                    </p:set>
                                    <p:animEffect transition="in" filter="wipe(down)">
                                      <p:cBhvr>
                                        <p:cTn id="320" dur="145">
                                          <p:stCondLst>
                                            <p:cond delay="0"/>
                                          </p:stCondLst>
                                        </p:cTn>
                                        <p:tgtEl>
                                          <p:spTgt spid="37"/>
                                        </p:tgtEl>
                                      </p:cBhvr>
                                    </p:animEffect>
                                    <p:anim calcmode="lin" valueType="num">
                                      <p:cBhvr>
                                        <p:cTn id="321" dur="456"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322" dur="166"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323" dur="166" tmFilter="0, 0; 0.125,0.2665; 0.25,0.4; 0.375,0.465; 0.5,0.5;  0.625,0.535; 0.75,0.6; 0.875,0.7335; 1,1">
                                          <p:stCondLst>
                                            <p:cond delay="166"/>
                                          </p:stCondLst>
                                        </p:cTn>
                                        <p:tgtEl>
                                          <p:spTgt spid="37"/>
                                        </p:tgtEl>
                                        <p:attrNameLst>
                                          <p:attrName>ppt_y</p:attrName>
                                        </p:attrNameLst>
                                      </p:cBhvr>
                                      <p:tavLst>
                                        <p:tav tm="0" fmla="#ppt_y-sin(pi*$)/9">
                                          <p:val>
                                            <p:fltVal val="0"/>
                                          </p:val>
                                        </p:tav>
                                        <p:tav tm="100000">
                                          <p:val>
                                            <p:fltVal val="1"/>
                                          </p:val>
                                        </p:tav>
                                      </p:tavLst>
                                    </p:anim>
                                    <p:anim calcmode="lin" valueType="num">
                                      <p:cBhvr>
                                        <p:cTn id="324" dur="83" tmFilter="0, 0; 0.125,0.2665; 0.25,0.4; 0.375,0.465; 0.5,0.5;  0.625,0.535; 0.75,0.6; 0.875,0.7335; 1,1">
                                          <p:stCondLst>
                                            <p:cond delay="331"/>
                                          </p:stCondLst>
                                        </p:cTn>
                                        <p:tgtEl>
                                          <p:spTgt spid="37"/>
                                        </p:tgtEl>
                                        <p:attrNameLst>
                                          <p:attrName>ppt_y</p:attrName>
                                        </p:attrNameLst>
                                      </p:cBhvr>
                                      <p:tavLst>
                                        <p:tav tm="0" fmla="#ppt_y-sin(pi*$)/27">
                                          <p:val>
                                            <p:fltVal val="0"/>
                                          </p:val>
                                        </p:tav>
                                        <p:tav tm="100000">
                                          <p:val>
                                            <p:fltVal val="1"/>
                                          </p:val>
                                        </p:tav>
                                      </p:tavLst>
                                    </p:anim>
                                    <p:anim calcmode="lin" valueType="num">
                                      <p:cBhvr>
                                        <p:cTn id="325" dur="41" tmFilter="0, 0; 0.125,0.2665; 0.25,0.4; 0.375,0.465; 0.5,0.5;  0.625,0.535; 0.75,0.6; 0.875,0.7335; 1,1">
                                          <p:stCondLst>
                                            <p:cond delay="414"/>
                                          </p:stCondLst>
                                        </p:cTn>
                                        <p:tgtEl>
                                          <p:spTgt spid="37"/>
                                        </p:tgtEl>
                                        <p:attrNameLst>
                                          <p:attrName>ppt_y</p:attrName>
                                        </p:attrNameLst>
                                      </p:cBhvr>
                                      <p:tavLst>
                                        <p:tav tm="0" fmla="#ppt_y-sin(pi*$)/81">
                                          <p:val>
                                            <p:fltVal val="0"/>
                                          </p:val>
                                        </p:tav>
                                        <p:tav tm="100000">
                                          <p:val>
                                            <p:fltVal val="1"/>
                                          </p:val>
                                        </p:tav>
                                      </p:tavLst>
                                    </p:anim>
                                    <p:animScale>
                                      <p:cBhvr>
                                        <p:cTn id="326" dur="7">
                                          <p:stCondLst>
                                            <p:cond delay="163"/>
                                          </p:stCondLst>
                                        </p:cTn>
                                        <p:tgtEl>
                                          <p:spTgt spid="37"/>
                                        </p:tgtEl>
                                      </p:cBhvr>
                                      <p:to x="100000" y="60000"/>
                                    </p:animScale>
                                    <p:animScale>
                                      <p:cBhvr>
                                        <p:cTn id="327" dur="42" decel="50000">
                                          <p:stCondLst>
                                            <p:cond delay="169"/>
                                          </p:stCondLst>
                                        </p:cTn>
                                        <p:tgtEl>
                                          <p:spTgt spid="37"/>
                                        </p:tgtEl>
                                      </p:cBhvr>
                                      <p:to x="100000" y="100000"/>
                                    </p:animScale>
                                    <p:animScale>
                                      <p:cBhvr>
                                        <p:cTn id="328" dur="7">
                                          <p:stCondLst>
                                            <p:cond delay="328"/>
                                          </p:stCondLst>
                                        </p:cTn>
                                        <p:tgtEl>
                                          <p:spTgt spid="37"/>
                                        </p:tgtEl>
                                      </p:cBhvr>
                                      <p:to x="100000" y="80000"/>
                                    </p:animScale>
                                    <p:animScale>
                                      <p:cBhvr>
                                        <p:cTn id="329" dur="42" decel="50000">
                                          <p:stCondLst>
                                            <p:cond delay="335"/>
                                          </p:stCondLst>
                                        </p:cTn>
                                        <p:tgtEl>
                                          <p:spTgt spid="37"/>
                                        </p:tgtEl>
                                      </p:cBhvr>
                                      <p:to x="100000" y="100000"/>
                                    </p:animScale>
                                    <p:animScale>
                                      <p:cBhvr>
                                        <p:cTn id="330" dur="7">
                                          <p:stCondLst>
                                            <p:cond delay="411"/>
                                          </p:stCondLst>
                                        </p:cTn>
                                        <p:tgtEl>
                                          <p:spTgt spid="37"/>
                                        </p:tgtEl>
                                      </p:cBhvr>
                                      <p:to x="100000" y="90000"/>
                                    </p:animScale>
                                    <p:animScale>
                                      <p:cBhvr>
                                        <p:cTn id="331" dur="42" decel="50000">
                                          <p:stCondLst>
                                            <p:cond delay="417"/>
                                          </p:stCondLst>
                                        </p:cTn>
                                        <p:tgtEl>
                                          <p:spTgt spid="37"/>
                                        </p:tgtEl>
                                      </p:cBhvr>
                                      <p:to x="100000" y="100000"/>
                                    </p:animScale>
                                    <p:animScale>
                                      <p:cBhvr>
                                        <p:cTn id="332" dur="7">
                                          <p:stCondLst>
                                            <p:cond delay="452"/>
                                          </p:stCondLst>
                                        </p:cTn>
                                        <p:tgtEl>
                                          <p:spTgt spid="37"/>
                                        </p:tgtEl>
                                      </p:cBhvr>
                                      <p:to x="100000" y="95000"/>
                                    </p:animScale>
                                    <p:animScale>
                                      <p:cBhvr>
                                        <p:cTn id="333" dur="42" decel="50000">
                                          <p:stCondLst>
                                            <p:cond delay="459"/>
                                          </p:stCondLst>
                                        </p:cTn>
                                        <p:tgtEl>
                                          <p:spTgt spid="37"/>
                                        </p:tgtEl>
                                      </p:cBhvr>
                                      <p:to x="100000" y="100000"/>
                                    </p:animScale>
                                  </p:childTnLst>
                                  <p:subTnLst>
                                    <p:audio>
                                      <p:cMediaNode>
                                        <p:cTn display="0" masterRel="sameClick">
                                          <p:stCondLst>
                                            <p:cond evt="begin" delay="0">
                                              <p:tn val="318"/>
                                            </p:cond>
                                          </p:stCondLst>
                                          <p:endCondLst>
                                            <p:cond evt="onStopAudio" delay="0">
                                              <p:tgtEl>
                                                <p:sldTgt/>
                                              </p:tgtEl>
                                            </p:cond>
                                          </p:endCondLst>
                                        </p:cTn>
                                        <p:tgtEl>
                                          <p:sndTgt r:embed="rId6" name="1013 - sha-wapp.wav"/>
                                        </p:tgtEl>
                                      </p:cMediaNode>
                                    </p:audio>
                                  </p:subTnLst>
                                </p:cTn>
                              </p:par>
                            </p:childTnLst>
                          </p:cTn>
                        </p:par>
                      </p:childTnLst>
                    </p:cTn>
                  </p:par>
                  <p:par>
                    <p:cTn id="334" fill="hold">
                      <p:stCondLst>
                        <p:cond delay="indefinite"/>
                      </p:stCondLst>
                      <p:childTnLst>
                        <p:par>
                          <p:cTn id="335" fill="hold">
                            <p:stCondLst>
                              <p:cond delay="0"/>
                            </p:stCondLst>
                            <p:childTnLst>
                              <p:par>
                                <p:cTn id="336" presetID="26" presetClass="entr" presetSubtype="0" fill="hold" grpId="0" nodeType="clickEffect">
                                  <p:stCondLst>
                                    <p:cond delay="0"/>
                                  </p:stCondLst>
                                  <p:childTnLst>
                                    <p:set>
                                      <p:cBhvr>
                                        <p:cTn id="337" dur="1" fill="hold">
                                          <p:stCondLst>
                                            <p:cond delay="0"/>
                                          </p:stCondLst>
                                        </p:cTn>
                                        <p:tgtEl>
                                          <p:spTgt spid="38"/>
                                        </p:tgtEl>
                                        <p:attrNameLst>
                                          <p:attrName>style.visibility</p:attrName>
                                        </p:attrNameLst>
                                      </p:cBhvr>
                                      <p:to>
                                        <p:strVal val="visible"/>
                                      </p:to>
                                    </p:set>
                                    <p:animEffect transition="in" filter="wipe(down)">
                                      <p:cBhvr>
                                        <p:cTn id="338" dur="145">
                                          <p:stCondLst>
                                            <p:cond delay="0"/>
                                          </p:stCondLst>
                                        </p:cTn>
                                        <p:tgtEl>
                                          <p:spTgt spid="38"/>
                                        </p:tgtEl>
                                      </p:cBhvr>
                                    </p:animEffect>
                                    <p:anim calcmode="lin" valueType="num">
                                      <p:cBhvr>
                                        <p:cTn id="339"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340"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341"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342"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343"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344" dur="7">
                                          <p:stCondLst>
                                            <p:cond delay="163"/>
                                          </p:stCondLst>
                                        </p:cTn>
                                        <p:tgtEl>
                                          <p:spTgt spid="38"/>
                                        </p:tgtEl>
                                      </p:cBhvr>
                                      <p:to x="100000" y="60000"/>
                                    </p:animScale>
                                    <p:animScale>
                                      <p:cBhvr>
                                        <p:cTn id="345" dur="42" decel="50000">
                                          <p:stCondLst>
                                            <p:cond delay="169"/>
                                          </p:stCondLst>
                                        </p:cTn>
                                        <p:tgtEl>
                                          <p:spTgt spid="38"/>
                                        </p:tgtEl>
                                      </p:cBhvr>
                                      <p:to x="100000" y="100000"/>
                                    </p:animScale>
                                    <p:animScale>
                                      <p:cBhvr>
                                        <p:cTn id="346" dur="7">
                                          <p:stCondLst>
                                            <p:cond delay="328"/>
                                          </p:stCondLst>
                                        </p:cTn>
                                        <p:tgtEl>
                                          <p:spTgt spid="38"/>
                                        </p:tgtEl>
                                      </p:cBhvr>
                                      <p:to x="100000" y="80000"/>
                                    </p:animScale>
                                    <p:animScale>
                                      <p:cBhvr>
                                        <p:cTn id="347" dur="42" decel="50000">
                                          <p:stCondLst>
                                            <p:cond delay="335"/>
                                          </p:stCondLst>
                                        </p:cTn>
                                        <p:tgtEl>
                                          <p:spTgt spid="38"/>
                                        </p:tgtEl>
                                      </p:cBhvr>
                                      <p:to x="100000" y="100000"/>
                                    </p:animScale>
                                    <p:animScale>
                                      <p:cBhvr>
                                        <p:cTn id="348" dur="7">
                                          <p:stCondLst>
                                            <p:cond delay="411"/>
                                          </p:stCondLst>
                                        </p:cTn>
                                        <p:tgtEl>
                                          <p:spTgt spid="38"/>
                                        </p:tgtEl>
                                      </p:cBhvr>
                                      <p:to x="100000" y="90000"/>
                                    </p:animScale>
                                    <p:animScale>
                                      <p:cBhvr>
                                        <p:cTn id="349" dur="42" decel="50000">
                                          <p:stCondLst>
                                            <p:cond delay="417"/>
                                          </p:stCondLst>
                                        </p:cTn>
                                        <p:tgtEl>
                                          <p:spTgt spid="38"/>
                                        </p:tgtEl>
                                      </p:cBhvr>
                                      <p:to x="100000" y="100000"/>
                                    </p:animScale>
                                    <p:animScale>
                                      <p:cBhvr>
                                        <p:cTn id="350" dur="7">
                                          <p:stCondLst>
                                            <p:cond delay="452"/>
                                          </p:stCondLst>
                                        </p:cTn>
                                        <p:tgtEl>
                                          <p:spTgt spid="38"/>
                                        </p:tgtEl>
                                      </p:cBhvr>
                                      <p:to x="100000" y="95000"/>
                                    </p:animScale>
                                    <p:animScale>
                                      <p:cBhvr>
                                        <p:cTn id="351" dur="42" decel="50000">
                                          <p:stCondLst>
                                            <p:cond delay="459"/>
                                          </p:stCondLst>
                                        </p:cTn>
                                        <p:tgtEl>
                                          <p:spTgt spid="38"/>
                                        </p:tgtEl>
                                      </p:cBhvr>
                                      <p:to x="100000" y="100000"/>
                                    </p:animScale>
                                  </p:childTnLst>
                                  <p:subTnLst>
                                    <p:audio>
                                      <p:cMediaNode>
                                        <p:cTn display="0" masterRel="sameClick">
                                          <p:stCondLst>
                                            <p:cond evt="begin" delay="0">
                                              <p:tn val="336"/>
                                            </p:cond>
                                          </p:stCondLst>
                                          <p:endCondLst>
                                            <p:cond evt="onStopAudio" delay="0">
                                              <p:tgtEl>
                                                <p:sldTgt/>
                                              </p:tgtEl>
                                            </p:cond>
                                          </p:endCondLst>
                                        </p:cTn>
                                        <p:tgtEl>
                                          <p:sndTgt r:embed="rId6" name="1013 - sha-wap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p:cNvGrpSpPr/>
          <p:nvPr/>
        </p:nvGrpSpPr>
        <p:grpSpPr>
          <a:xfrm>
            <a:off x="179512" y="0"/>
            <a:ext cx="8712968" cy="1268760"/>
            <a:chOff x="179512" y="620688"/>
            <a:chExt cx="8712968" cy="914400"/>
          </a:xfrm>
        </p:grpSpPr>
        <p:sp>
          <p:nvSpPr>
            <p:cNvPr id="3" name="إطار 2"/>
            <p:cNvSpPr/>
            <p:nvPr/>
          </p:nvSpPr>
          <p:spPr>
            <a:xfrm>
              <a:off x="179512" y="620688"/>
              <a:ext cx="8712968" cy="914400"/>
            </a:xfrm>
            <a:prstGeom prst="frame">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4" name="مستطيل مستدير الزوايا 3"/>
            <p:cNvSpPr/>
            <p:nvPr/>
          </p:nvSpPr>
          <p:spPr>
            <a:xfrm>
              <a:off x="395536" y="764704"/>
              <a:ext cx="8280920" cy="648072"/>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5" name="Rectangle 1"/>
          <p:cNvSpPr>
            <a:spLocks noChangeArrowheads="1"/>
          </p:cNvSpPr>
          <p:nvPr/>
        </p:nvSpPr>
        <p:spPr bwMode="auto">
          <a:xfrm>
            <a:off x="539552" y="323945"/>
            <a:ext cx="7978671"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ar-EG" sz="3200" b="1" dirty="0" smtClean="0"/>
              <a:t>11. مثل لما يلي في جمل مفيدة:</a:t>
            </a:r>
            <a:endParaRPr lang="en-US" sz="3200" dirty="0"/>
          </a:p>
        </p:txBody>
      </p:sp>
      <p:pic>
        <p:nvPicPr>
          <p:cNvPr id="6" name="صورة 5" descr="frames48.gif"/>
          <p:cNvPicPr>
            <a:picLocks noChangeAspect="1"/>
          </p:cNvPicPr>
          <p:nvPr/>
        </p:nvPicPr>
        <p:blipFill>
          <a:blip r:embed="rId6" cstate="print">
            <a:lum bright="-10000" contrast="40000"/>
          </a:blip>
          <a:stretch>
            <a:fillRect/>
          </a:stretch>
        </p:blipFill>
        <p:spPr>
          <a:xfrm>
            <a:off x="0" y="1200150"/>
            <a:ext cx="9144000" cy="5657850"/>
          </a:xfrm>
          <a:prstGeom prst="rect">
            <a:avLst/>
          </a:prstGeom>
          <a:solidFill>
            <a:schemeClr val="bg1"/>
          </a:solidFill>
        </p:spPr>
      </p:pic>
      <p:sp>
        <p:nvSpPr>
          <p:cNvPr id="38913" name="Rectangle 1"/>
          <p:cNvSpPr>
            <a:spLocks noChangeArrowheads="1"/>
          </p:cNvSpPr>
          <p:nvPr/>
        </p:nvSpPr>
        <p:spPr bwMode="auto">
          <a:xfrm>
            <a:off x="827584" y="1916832"/>
            <a:ext cx="745232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EG"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أ. خبر مفرد، وعلامة رفعه الألف:</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EG" sz="32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ar-EG" sz="320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1"/>
          <p:cNvSpPr>
            <a:spLocks noChangeArrowheads="1"/>
          </p:cNvSpPr>
          <p:nvPr/>
        </p:nvSpPr>
        <p:spPr bwMode="auto">
          <a:xfrm>
            <a:off x="827584" y="3359894"/>
            <a:ext cx="745232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ar-EG" sz="3200" b="1" dirty="0" smtClean="0"/>
              <a:t>ب. خبر جملة اسمية:</a:t>
            </a:r>
            <a:endParaRPr lang="en-US" sz="3200" dirty="0" smtClean="0"/>
          </a:p>
          <a:p>
            <a:pPr marL="0" marR="0" lvl="0" indent="0" algn="r" defTabSz="914400" rtl="1" eaLnBrk="0" fontAlgn="base" latinLnBrk="0" hangingPunct="0">
              <a:lnSpc>
                <a:spcPct val="100000"/>
              </a:lnSpc>
              <a:spcBef>
                <a:spcPct val="0"/>
              </a:spcBef>
              <a:spcAft>
                <a:spcPct val="0"/>
              </a:spcAft>
              <a:buClrTx/>
              <a:buSzTx/>
              <a:buFontTx/>
              <a:buNone/>
              <a:tabLst/>
            </a:pPr>
            <a:r>
              <a:rPr kumimoji="0" lang="ar-EG" sz="32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ar-EG" sz="320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1"/>
          <p:cNvSpPr>
            <a:spLocks noChangeArrowheads="1"/>
          </p:cNvSpPr>
          <p:nvPr/>
        </p:nvSpPr>
        <p:spPr bwMode="auto">
          <a:xfrm>
            <a:off x="827584" y="4800054"/>
            <a:ext cx="745232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ar-EG" sz="3200" b="1" dirty="0" smtClean="0"/>
              <a:t>ج. خبر جملة فعلية:</a:t>
            </a:r>
            <a:endParaRPr lang="en-US" sz="3200" dirty="0" smtClean="0"/>
          </a:p>
          <a:p>
            <a:pPr marL="0" marR="0" lvl="0" indent="0" algn="r" defTabSz="914400" rtl="1" eaLnBrk="0" fontAlgn="base" latinLnBrk="0" hangingPunct="0">
              <a:lnSpc>
                <a:spcPct val="100000"/>
              </a:lnSpc>
              <a:spcBef>
                <a:spcPct val="0"/>
              </a:spcBef>
              <a:spcAft>
                <a:spcPct val="0"/>
              </a:spcAft>
              <a:buClrTx/>
              <a:buSzTx/>
              <a:buFontTx/>
              <a:buNone/>
              <a:tabLst/>
            </a:pPr>
            <a:r>
              <a:rPr kumimoji="0" lang="ar-EG" sz="32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ar-EG" sz="320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مربع نص 9"/>
          <p:cNvSpPr txBox="1"/>
          <p:nvPr/>
        </p:nvSpPr>
        <p:spPr>
          <a:xfrm>
            <a:off x="1547664" y="2420888"/>
            <a:ext cx="2705011" cy="584775"/>
          </a:xfrm>
          <a:prstGeom prst="rect">
            <a:avLst/>
          </a:prstGeom>
          <a:noFill/>
        </p:spPr>
        <p:txBody>
          <a:bodyPr wrap="square" rtlCol="1">
            <a:spAutoFit/>
          </a:bodyPr>
          <a:lstStyle/>
          <a:p>
            <a:pPr algn="ctr"/>
            <a:r>
              <a:rPr lang="ar-EG" sz="3200" b="1" dirty="0" smtClean="0">
                <a:solidFill>
                  <a:srgbClr val="FF0000"/>
                </a:solidFill>
              </a:rPr>
              <a:t>الطالبان مجتهدان</a:t>
            </a:r>
            <a:endParaRPr lang="ar-SA" sz="3200" b="1" dirty="0">
              <a:solidFill>
                <a:srgbClr val="FF0000"/>
              </a:solidFill>
            </a:endParaRPr>
          </a:p>
        </p:txBody>
      </p:sp>
      <p:sp>
        <p:nvSpPr>
          <p:cNvPr id="11" name="مربع نص 10"/>
          <p:cNvSpPr txBox="1"/>
          <p:nvPr/>
        </p:nvSpPr>
        <p:spPr>
          <a:xfrm>
            <a:off x="1187624" y="3861048"/>
            <a:ext cx="3425091" cy="584775"/>
          </a:xfrm>
          <a:prstGeom prst="rect">
            <a:avLst/>
          </a:prstGeom>
          <a:noFill/>
        </p:spPr>
        <p:txBody>
          <a:bodyPr wrap="square" rtlCol="1">
            <a:spAutoFit/>
          </a:bodyPr>
          <a:lstStyle/>
          <a:p>
            <a:pPr algn="ctr"/>
            <a:r>
              <a:rPr lang="ar-EG" sz="3200" b="1" dirty="0" smtClean="0">
                <a:solidFill>
                  <a:srgbClr val="FF0000"/>
                </a:solidFill>
              </a:rPr>
              <a:t>السماء شمسها حارقة</a:t>
            </a:r>
            <a:endParaRPr lang="ar-SA" sz="3200" b="1" dirty="0">
              <a:solidFill>
                <a:srgbClr val="FF0000"/>
              </a:solidFill>
            </a:endParaRPr>
          </a:p>
        </p:txBody>
      </p:sp>
      <p:sp>
        <p:nvSpPr>
          <p:cNvPr id="12" name="مربع نص 11"/>
          <p:cNvSpPr txBox="1"/>
          <p:nvPr/>
        </p:nvSpPr>
        <p:spPr>
          <a:xfrm>
            <a:off x="1331640" y="5229200"/>
            <a:ext cx="3137059" cy="584775"/>
          </a:xfrm>
          <a:prstGeom prst="rect">
            <a:avLst/>
          </a:prstGeom>
          <a:noFill/>
        </p:spPr>
        <p:txBody>
          <a:bodyPr wrap="square" rtlCol="1">
            <a:spAutoFit/>
          </a:bodyPr>
          <a:lstStyle/>
          <a:p>
            <a:pPr algn="ctr"/>
            <a:r>
              <a:rPr lang="ar-EG" sz="3200" b="1" dirty="0" smtClean="0">
                <a:solidFill>
                  <a:srgbClr val="FF0000"/>
                </a:solidFill>
              </a:rPr>
              <a:t>القمر ينير ليل الظلام</a:t>
            </a:r>
            <a:endParaRPr lang="ar-SA" sz="3200" b="1" dirty="0">
              <a:solidFill>
                <a:srgbClr val="FF0000"/>
              </a:solidFill>
            </a:endParaRPr>
          </a:p>
        </p:txBody>
      </p:sp>
    </p:spTree>
  </p:cSld>
  <p:clrMapOvr>
    <a:masterClrMapping/>
  </p:clrMapOvr>
  <p:transition>
    <p:wipe/>
    <p:sndAc>
      <p:stSnd>
        <p:snd r:embed="rId2" name="BONGO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himedwn.wav"/>
                                        </p:tgtEl>
                                      </p:cMediaNode>
                                    </p:audio>
                                  </p:subTnLst>
                                </p:cTn>
                              </p:par>
                              <p:par>
                                <p:cTn id="9" presetID="17" presetClass="entr" presetSubtype="1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
                                            </p:cond>
                                          </p:stCondLst>
                                          <p:endCondLst>
                                            <p:cond evt="onStopAudio" delay="0">
                                              <p:tgtEl>
                                                <p:sldTgt/>
                                              </p:tgtEl>
                                            </p:cond>
                                          </p:endCondLst>
                                        </p:cTn>
                                        <p:tgtEl>
                                          <p:sndTgt r:embed="rId3" name="chimedwn.wav"/>
                                        </p:tgtEl>
                                      </p:cMediaNode>
                                    </p:audio>
                                  </p:subTnLst>
                                </p:cTn>
                              </p:par>
                            </p:childTnLst>
                          </p:cTn>
                        </p:par>
                      </p:childTnLst>
                    </p:cTn>
                  </p:par>
                  <p:par>
                    <p:cTn id="13" fill="hold">
                      <p:stCondLst>
                        <p:cond delay="indefinite"/>
                      </p:stCondLst>
                      <p:childTnLst>
                        <p:par>
                          <p:cTn id="14" fill="hold">
                            <p:stCondLst>
                              <p:cond delay="0"/>
                            </p:stCondLst>
                            <p:childTnLst>
                              <p:par>
                                <p:cTn id="15" presetID="12" presetClass="entr" presetSubtype="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Right)">
                                      <p:cBhvr>
                                        <p:cTn id="17" dur="500"/>
                                        <p:tgtEl>
                                          <p:spTgt spid="6"/>
                                        </p:tgtEl>
                                      </p:cBhvr>
                                    </p:animEffect>
                                  </p:childTnLst>
                                  <p:subTnLst>
                                    <p:audio>
                                      <p:cMediaNode>
                                        <p:cTn display="0" masterRel="sameClick">
                                          <p:stCondLst>
                                            <p:cond evt="begin" delay="0">
                                              <p:tn val="15"/>
                                            </p:cond>
                                          </p:stCondLst>
                                          <p:endCondLst>
                                            <p:cond evt="onStopAudio" delay="0">
                                              <p:tgtEl>
                                                <p:sldTgt/>
                                              </p:tgtEl>
                                            </p:cond>
                                          </p:endCondLst>
                                        </p:cTn>
                                        <p:tgtEl>
                                          <p:sndTgt r:embed="rId4" name="Busy.wav"/>
                                        </p:tgtEl>
                                      </p:cMediaNode>
                                    </p:audio>
                                  </p:subTnLst>
                                </p:cTn>
                              </p:par>
                              <p:par>
                                <p:cTn id="18" presetID="12" presetClass="entr" presetSubtype="2" fill="hold" grpId="0" nodeType="withEffect">
                                  <p:stCondLst>
                                    <p:cond delay="0"/>
                                  </p:stCondLst>
                                  <p:childTnLst>
                                    <p:set>
                                      <p:cBhvr>
                                        <p:cTn id="19" dur="1" fill="hold">
                                          <p:stCondLst>
                                            <p:cond delay="0"/>
                                          </p:stCondLst>
                                        </p:cTn>
                                        <p:tgtEl>
                                          <p:spTgt spid="38913"/>
                                        </p:tgtEl>
                                        <p:attrNameLst>
                                          <p:attrName>style.visibility</p:attrName>
                                        </p:attrNameLst>
                                      </p:cBhvr>
                                      <p:to>
                                        <p:strVal val="visible"/>
                                      </p:to>
                                    </p:set>
                                    <p:animEffect transition="in" filter="slide(fromRight)">
                                      <p:cBhvr>
                                        <p:cTn id="20" dur="500"/>
                                        <p:tgtEl>
                                          <p:spTgt spid="38913"/>
                                        </p:tgtEl>
                                      </p:cBhvr>
                                    </p:animEffect>
                                  </p:childTnLst>
                                  <p:subTnLst>
                                    <p:audio>
                                      <p:cMediaNode>
                                        <p:cTn display="0" masterRel="sameClick">
                                          <p:stCondLst>
                                            <p:cond evt="begin" delay="0">
                                              <p:tn val="18"/>
                                            </p:cond>
                                          </p:stCondLst>
                                          <p:endCondLst>
                                            <p:cond evt="onStopAudio" delay="0">
                                              <p:tgtEl>
                                                <p:sldTgt/>
                                              </p:tgtEl>
                                            </p:cond>
                                          </p:endCondLst>
                                        </p:cTn>
                                        <p:tgtEl>
                                          <p:sndTgt r:embed="rId4" name="Busy.wav"/>
                                        </p:tgtEl>
                                      </p:cMediaNode>
                                    </p:audio>
                                  </p:sub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145">
                                          <p:stCondLst>
                                            <p:cond delay="0"/>
                                          </p:stCondLst>
                                        </p:cTn>
                                        <p:tgtEl>
                                          <p:spTgt spid="10"/>
                                        </p:tgtEl>
                                      </p:cBhvr>
                                    </p:animEffect>
                                    <p:anim calcmode="lin" valueType="num">
                                      <p:cBhvr>
                                        <p:cTn id="26" dur="456"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7" dur="166"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8" dur="166" tmFilter="0, 0; 0.125,0.2665; 0.25,0.4; 0.375,0.465; 0.5,0.5;  0.625,0.535; 0.75,0.6; 0.875,0.7335; 1,1">
                                          <p:stCondLst>
                                            <p:cond delay="166"/>
                                          </p:stCondLst>
                                        </p:cTn>
                                        <p:tgtEl>
                                          <p:spTgt spid="10"/>
                                        </p:tgtEl>
                                        <p:attrNameLst>
                                          <p:attrName>ppt_y</p:attrName>
                                        </p:attrNameLst>
                                      </p:cBhvr>
                                      <p:tavLst>
                                        <p:tav tm="0" fmla="#ppt_y-sin(pi*$)/9">
                                          <p:val>
                                            <p:fltVal val="0"/>
                                          </p:val>
                                        </p:tav>
                                        <p:tav tm="100000">
                                          <p:val>
                                            <p:fltVal val="1"/>
                                          </p:val>
                                        </p:tav>
                                      </p:tavLst>
                                    </p:anim>
                                    <p:anim calcmode="lin" valueType="num">
                                      <p:cBhvr>
                                        <p:cTn id="29" dur="83" tmFilter="0, 0; 0.125,0.2665; 0.25,0.4; 0.375,0.465; 0.5,0.5;  0.625,0.535; 0.75,0.6; 0.875,0.7335; 1,1">
                                          <p:stCondLst>
                                            <p:cond delay="331"/>
                                          </p:stCondLst>
                                        </p:cTn>
                                        <p:tgtEl>
                                          <p:spTgt spid="10"/>
                                        </p:tgtEl>
                                        <p:attrNameLst>
                                          <p:attrName>ppt_y</p:attrName>
                                        </p:attrNameLst>
                                      </p:cBhvr>
                                      <p:tavLst>
                                        <p:tav tm="0" fmla="#ppt_y-sin(pi*$)/27">
                                          <p:val>
                                            <p:fltVal val="0"/>
                                          </p:val>
                                        </p:tav>
                                        <p:tav tm="100000">
                                          <p:val>
                                            <p:fltVal val="1"/>
                                          </p:val>
                                        </p:tav>
                                      </p:tavLst>
                                    </p:anim>
                                    <p:anim calcmode="lin" valueType="num">
                                      <p:cBhvr>
                                        <p:cTn id="30" dur="41" tmFilter="0, 0; 0.125,0.2665; 0.25,0.4; 0.375,0.465; 0.5,0.5;  0.625,0.535; 0.75,0.6; 0.875,0.7335; 1,1">
                                          <p:stCondLst>
                                            <p:cond delay="414"/>
                                          </p:stCondLst>
                                        </p:cTn>
                                        <p:tgtEl>
                                          <p:spTgt spid="10"/>
                                        </p:tgtEl>
                                        <p:attrNameLst>
                                          <p:attrName>ppt_y</p:attrName>
                                        </p:attrNameLst>
                                      </p:cBhvr>
                                      <p:tavLst>
                                        <p:tav tm="0" fmla="#ppt_y-sin(pi*$)/81">
                                          <p:val>
                                            <p:fltVal val="0"/>
                                          </p:val>
                                        </p:tav>
                                        <p:tav tm="100000">
                                          <p:val>
                                            <p:fltVal val="1"/>
                                          </p:val>
                                        </p:tav>
                                      </p:tavLst>
                                    </p:anim>
                                    <p:animScale>
                                      <p:cBhvr>
                                        <p:cTn id="31" dur="7">
                                          <p:stCondLst>
                                            <p:cond delay="163"/>
                                          </p:stCondLst>
                                        </p:cTn>
                                        <p:tgtEl>
                                          <p:spTgt spid="10"/>
                                        </p:tgtEl>
                                      </p:cBhvr>
                                      <p:to x="100000" y="60000"/>
                                    </p:animScale>
                                    <p:animScale>
                                      <p:cBhvr>
                                        <p:cTn id="32" dur="42" decel="50000">
                                          <p:stCondLst>
                                            <p:cond delay="169"/>
                                          </p:stCondLst>
                                        </p:cTn>
                                        <p:tgtEl>
                                          <p:spTgt spid="10"/>
                                        </p:tgtEl>
                                      </p:cBhvr>
                                      <p:to x="100000" y="100000"/>
                                    </p:animScale>
                                    <p:animScale>
                                      <p:cBhvr>
                                        <p:cTn id="33" dur="7">
                                          <p:stCondLst>
                                            <p:cond delay="328"/>
                                          </p:stCondLst>
                                        </p:cTn>
                                        <p:tgtEl>
                                          <p:spTgt spid="10"/>
                                        </p:tgtEl>
                                      </p:cBhvr>
                                      <p:to x="100000" y="80000"/>
                                    </p:animScale>
                                    <p:animScale>
                                      <p:cBhvr>
                                        <p:cTn id="34" dur="42" decel="50000">
                                          <p:stCondLst>
                                            <p:cond delay="335"/>
                                          </p:stCondLst>
                                        </p:cTn>
                                        <p:tgtEl>
                                          <p:spTgt spid="10"/>
                                        </p:tgtEl>
                                      </p:cBhvr>
                                      <p:to x="100000" y="100000"/>
                                    </p:animScale>
                                    <p:animScale>
                                      <p:cBhvr>
                                        <p:cTn id="35" dur="7">
                                          <p:stCondLst>
                                            <p:cond delay="411"/>
                                          </p:stCondLst>
                                        </p:cTn>
                                        <p:tgtEl>
                                          <p:spTgt spid="10"/>
                                        </p:tgtEl>
                                      </p:cBhvr>
                                      <p:to x="100000" y="90000"/>
                                    </p:animScale>
                                    <p:animScale>
                                      <p:cBhvr>
                                        <p:cTn id="36" dur="42" decel="50000">
                                          <p:stCondLst>
                                            <p:cond delay="417"/>
                                          </p:stCondLst>
                                        </p:cTn>
                                        <p:tgtEl>
                                          <p:spTgt spid="10"/>
                                        </p:tgtEl>
                                      </p:cBhvr>
                                      <p:to x="100000" y="100000"/>
                                    </p:animScale>
                                    <p:animScale>
                                      <p:cBhvr>
                                        <p:cTn id="37" dur="7">
                                          <p:stCondLst>
                                            <p:cond delay="452"/>
                                          </p:stCondLst>
                                        </p:cTn>
                                        <p:tgtEl>
                                          <p:spTgt spid="10"/>
                                        </p:tgtEl>
                                      </p:cBhvr>
                                      <p:to x="100000" y="95000"/>
                                    </p:animScale>
                                    <p:animScale>
                                      <p:cBhvr>
                                        <p:cTn id="38" dur="42" decel="50000">
                                          <p:stCondLst>
                                            <p:cond delay="459"/>
                                          </p:stCondLst>
                                        </p:cTn>
                                        <p:tgtEl>
                                          <p:spTgt spid="10"/>
                                        </p:tgtEl>
                                      </p:cBhvr>
                                      <p:to x="100000" y="100000"/>
                                    </p:animScale>
                                  </p:childTnLst>
                                  <p:subTnLst>
                                    <p:audio>
                                      <p:cMediaNode>
                                        <p:cTn display="0" masterRel="sameClick">
                                          <p:stCondLst>
                                            <p:cond evt="begin" delay="0">
                                              <p:tn val="23"/>
                                            </p:cond>
                                          </p:stCondLst>
                                          <p:endCondLst>
                                            <p:cond evt="onStopAudio" delay="0">
                                              <p:tgtEl>
                                                <p:sldTgt/>
                                              </p:tgtEl>
                                            </p:cond>
                                          </p:endCondLst>
                                        </p:cTn>
                                        <p:tgtEl>
                                          <p:sndTgt r:embed="rId5" name="1013 - sha-wapp.wav"/>
                                        </p:tgtEl>
                                      </p:cMediaNode>
                                    </p:audio>
                                  </p:subTnLst>
                                </p:cTn>
                              </p:par>
                            </p:childTnLst>
                          </p:cTn>
                        </p:par>
                      </p:childTnLst>
                    </p:cTn>
                  </p:par>
                  <p:par>
                    <p:cTn id="39" fill="hold">
                      <p:stCondLst>
                        <p:cond delay="indefinite"/>
                      </p:stCondLst>
                      <p:childTnLst>
                        <p:par>
                          <p:cTn id="40" fill="hold">
                            <p:stCondLst>
                              <p:cond delay="0"/>
                            </p:stCondLst>
                            <p:childTnLst>
                              <p:par>
                                <p:cTn id="41" presetID="12" presetClass="entr" presetSubtype="2"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slide(fromRight)">
                                      <p:cBhvr>
                                        <p:cTn id="43" dur="500"/>
                                        <p:tgtEl>
                                          <p:spTgt spid="8"/>
                                        </p:tgtEl>
                                      </p:cBhvr>
                                    </p:animEffect>
                                  </p:childTnLst>
                                  <p:subTnLst>
                                    <p:audio>
                                      <p:cMediaNode>
                                        <p:cTn display="0" masterRel="sameClick">
                                          <p:stCondLst>
                                            <p:cond evt="begin" delay="0">
                                              <p:tn val="41"/>
                                            </p:cond>
                                          </p:stCondLst>
                                          <p:endCondLst>
                                            <p:cond evt="onStopAudio" delay="0">
                                              <p:tgtEl>
                                                <p:sldTgt/>
                                              </p:tgtEl>
                                            </p:cond>
                                          </p:endCondLst>
                                        </p:cTn>
                                        <p:tgtEl>
                                          <p:sndTgt r:embed="rId4" name="Busy.wav"/>
                                        </p:tgtEl>
                                      </p:cMediaNode>
                                    </p:audio>
                                  </p:sub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down)">
                                      <p:cBhvr>
                                        <p:cTn id="48" dur="145">
                                          <p:stCondLst>
                                            <p:cond delay="0"/>
                                          </p:stCondLst>
                                        </p:cTn>
                                        <p:tgtEl>
                                          <p:spTgt spid="11"/>
                                        </p:tgtEl>
                                      </p:cBhvr>
                                    </p:animEffect>
                                    <p:anim calcmode="lin" valueType="num">
                                      <p:cBhvr>
                                        <p:cTn id="49" dur="456"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0" dur="166"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1" dur="166" tmFilter="0, 0; 0.125,0.2665; 0.25,0.4; 0.375,0.465; 0.5,0.5;  0.625,0.535; 0.75,0.6; 0.875,0.7335; 1,1">
                                          <p:stCondLst>
                                            <p:cond delay="166"/>
                                          </p:stCondLst>
                                        </p:cTn>
                                        <p:tgtEl>
                                          <p:spTgt spid="11"/>
                                        </p:tgtEl>
                                        <p:attrNameLst>
                                          <p:attrName>ppt_y</p:attrName>
                                        </p:attrNameLst>
                                      </p:cBhvr>
                                      <p:tavLst>
                                        <p:tav tm="0" fmla="#ppt_y-sin(pi*$)/9">
                                          <p:val>
                                            <p:fltVal val="0"/>
                                          </p:val>
                                        </p:tav>
                                        <p:tav tm="100000">
                                          <p:val>
                                            <p:fltVal val="1"/>
                                          </p:val>
                                        </p:tav>
                                      </p:tavLst>
                                    </p:anim>
                                    <p:anim calcmode="lin" valueType="num">
                                      <p:cBhvr>
                                        <p:cTn id="52" dur="83" tmFilter="0, 0; 0.125,0.2665; 0.25,0.4; 0.375,0.465; 0.5,0.5;  0.625,0.535; 0.75,0.6; 0.875,0.7335; 1,1">
                                          <p:stCondLst>
                                            <p:cond delay="331"/>
                                          </p:stCondLst>
                                        </p:cTn>
                                        <p:tgtEl>
                                          <p:spTgt spid="11"/>
                                        </p:tgtEl>
                                        <p:attrNameLst>
                                          <p:attrName>ppt_y</p:attrName>
                                        </p:attrNameLst>
                                      </p:cBhvr>
                                      <p:tavLst>
                                        <p:tav tm="0" fmla="#ppt_y-sin(pi*$)/27">
                                          <p:val>
                                            <p:fltVal val="0"/>
                                          </p:val>
                                        </p:tav>
                                        <p:tav tm="100000">
                                          <p:val>
                                            <p:fltVal val="1"/>
                                          </p:val>
                                        </p:tav>
                                      </p:tavLst>
                                    </p:anim>
                                    <p:anim calcmode="lin" valueType="num">
                                      <p:cBhvr>
                                        <p:cTn id="53" dur="41" tmFilter="0, 0; 0.125,0.2665; 0.25,0.4; 0.375,0.465; 0.5,0.5;  0.625,0.535; 0.75,0.6; 0.875,0.7335; 1,1">
                                          <p:stCondLst>
                                            <p:cond delay="414"/>
                                          </p:stCondLst>
                                        </p:cTn>
                                        <p:tgtEl>
                                          <p:spTgt spid="11"/>
                                        </p:tgtEl>
                                        <p:attrNameLst>
                                          <p:attrName>ppt_y</p:attrName>
                                        </p:attrNameLst>
                                      </p:cBhvr>
                                      <p:tavLst>
                                        <p:tav tm="0" fmla="#ppt_y-sin(pi*$)/81">
                                          <p:val>
                                            <p:fltVal val="0"/>
                                          </p:val>
                                        </p:tav>
                                        <p:tav tm="100000">
                                          <p:val>
                                            <p:fltVal val="1"/>
                                          </p:val>
                                        </p:tav>
                                      </p:tavLst>
                                    </p:anim>
                                    <p:animScale>
                                      <p:cBhvr>
                                        <p:cTn id="54" dur="7">
                                          <p:stCondLst>
                                            <p:cond delay="163"/>
                                          </p:stCondLst>
                                        </p:cTn>
                                        <p:tgtEl>
                                          <p:spTgt spid="11"/>
                                        </p:tgtEl>
                                      </p:cBhvr>
                                      <p:to x="100000" y="60000"/>
                                    </p:animScale>
                                    <p:animScale>
                                      <p:cBhvr>
                                        <p:cTn id="55" dur="42" decel="50000">
                                          <p:stCondLst>
                                            <p:cond delay="169"/>
                                          </p:stCondLst>
                                        </p:cTn>
                                        <p:tgtEl>
                                          <p:spTgt spid="11"/>
                                        </p:tgtEl>
                                      </p:cBhvr>
                                      <p:to x="100000" y="100000"/>
                                    </p:animScale>
                                    <p:animScale>
                                      <p:cBhvr>
                                        <p:cTn id="56" dur="7">
                                          <p:stCondLst>
                                            <p:cond delay="328"/>
                                          </p:stCondLst>
                                        </p:cTn>
                                        <p:tgtEl>
                                          <p:spTgt spid="11"/>
                                        </p:tgtEl>
                                      </p:cBhvr>
                                      <p:to x="100000" y="80000"/>
                                    </p:animScale>
                                    <p:animScale>
                                      <p:cBhvr>
                                        <p:cTn id="57" dur="42" decel="50000">
                                          <p:stCondLst>
                                            <p:cond delay="335"/>
                                          </p:stCondLst>
                                        </p:cTn>
                                        <p:tgtEl>
                                          <p:spTgt spid="11"/>
                                        </p:tgtEl>
                                      </p:cBhvr>
                                      <p:to x="100000" y="100000"/>
                                    </p:animScale>
                                    <p:animScale>
                                      <p:cBhvr>
                                        <p:cTn id="58" dur="7">
                                          <p:stCondLst>
                                            <p:cond delay="411"/>
                                          </p:stCondLst>
                                        </p:cTn>
                                        <p:tgtEl>
                                          <p:spTgt spid="11"/>
                                        </p:tgtEl>
                                      </p:cBhvr>
                                      <p:to x="100000" y="90000"/>
                                    </p:animScale>
                                    <p:animScale>
                                      <p:cBhvr>
                                        <p:cTn id="59" dur="42" decel="50000">
                                          <p:stCondLst>
                                            <p:cond delay="417"/>
                                          </p:stCondLst>
                                        </p:cTn>
                                        <p:tgtEl>
                                          <p:spTgt spid="11"/>
                                        </p:tgtEl>
                                      </p:cBhvr>
                                      <p:to x="100000" y="100000"/>
                                    </p:animScale>
                                    <p:animScale>
                                      <p:cBhvr>
                                        <p:cTn id="60" dur="7">
                                          <p:stCondLst>
                                            <p:cond delay="452"/>
                                          </p:stCondLst>
                                        </p:cTn>
                                        <p:tgtEl>
                                          <p:spTgt spid="11"/>
                                        </p:tgtEl>
                                      </p:cBhvr>
                                      <p:to x="100000" y="95000"/>
                                    </p:animScale>
                                    <p:animScale>
                                      <p:cBhvr>
                                        <p:cTn id="61" dur="42" decel="50000">
                                          <p:stCondLst>
                                            <p:cond delay="459"/>
                                          </p:stCondLst>
                                        </p:cTn>
                                        <p:tgtEl>
                                          <p:spTgt spid="11"/>
                                        </p:tgtEl>
                                      </p:cBhvr>
                                      <p:to x="100000" y="100000"/>
                                    </p:animScale>
                                  </p:childTnLst>
                                  <p:subTnLst>
                                    <p:audio>
                                      <p:cMediaNode>
                                        <p:cTn display="0" masterRel="sameClick">
                                          <p:stCondLst>
                                            <p:cond evt="begin" delay="0">
                                              <p:tn val="46"/>
                                            </p:cond>
                                          </p:stCondLst>
                                          <p:endCondLst>
                                            <p:cond evt="onStopAudio" delay="0">
                                              <p:tgtEl>
                                                <p:sldTgt/>
                                              </p:tgtEl>
                                            </p:cond>
                                          </p:endCondLst>
                                        </p:cTn>
                                        <p:tgtEl>
                                          <p:sndTgt r:embed="rId5" name="1013 - sha-wapp.wav"/>
                                        </p:tgtEl>
                                      </p:cMediaNode>
                                    </p:audio>
                                  </p:subTnLst>
                                </p:cTn>
                              </p:par>
                            </p:childTnLst>
                          </p:cTn>
                        </p:par>
                      </p:childTnLst>
                    </p:cTn>
                  </p:par>
                  <p:par>
                    <p:cTn id="62" fill="hold">
                      <p:stCondLst>
                        <p:cond delay="indefinite"/>
                      </p:stCondLst>
                      <p:childTnLst>
                        <p:par>
                          <p:cTn id="63" fill="hold">
                            <p:stCondLst>
                              <p:cond delay="0"/>
                            </p:stCondLst>
                            <p:childTnLst>
                              <p:par>
                                <p:cTn id="64" presetID="12" presetClass="entr" presetSubtype="2" fill="hold" grpId="0" nodeType="click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slide(fromRight)">
                                      <p:cBhvr>
                                        <p:cTn id="66" dur="500"/>
                                        <p:tgtEl>
                                          <p:spTgt spid="9"/>
                                        </p:tgtEl>
                                      </p:cBhvr>
                                    </p:animEffect>
                                  </p:childTnLst>
                                  <p:subTnLst>
                                    <p:audio>
                                      <p:cMediaNode>
                                        <p:cTn display="0" masterRel="sameClick">
                                          <p:stCondLst>
                                            <p:cond evt="begin" delay="0">
                                              <p:tn val="64"/>
                                            </p:cond>
                                          </p:stCondLst>
                                          <p:endCondLst>
                                            <p:cond evt="onStopAudio" delay="0">
                                              <p:tgtEl>
                                                <p:sldTgt/>
                                              </p:tgtEl>
                                            </p:cond>
                                          </p:endCondLst>
                                        </p:cTn>
                                        <p:tgtEl>
                                          <p:sndTgt r:embed="rId4" name="Busy.wav"/>
                                        </p:tgtEl>
                                      </p:cMediaNode>
                                    </p:audio>
                                  </p:subTnLst>
                                </p:cTn>
                              </p:par>
                            </p:childTnLst>
                          </p:cTn>
                        </p:par>
                      </p:childTnLst>
                    </p:cTn>
                  </p:par>
                  <p:par>
                    <p:cTn id="67" fill="hold">
                      <p:stCondLst>
                        <p:cond delay="indefinite"/>
                      </p:stCondLst>
                      <p:childTnLst>
                        <p:par>
                          <p:cTn id="68" fill="hold">
                            <p:stCondLst>
                              <p:cond delay="0"/>
                            </p:stCondLst>
                            <p:childTnLst>
                              <p:par>
                                <p:cTn id="69" presetID="26" presetClass="entr" presetSubtype="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wipe(down)">
                                      <p:cBhvr>
                                        <p:cTn id="71" dur="145">
                                          <p:stCondLst>
                                            <p:cond delay="0"/>
                                          </p:stCondLst>
                                        </p:cTn>
                                        <p:tgtEl>
                                          <p:spTgt spid="12"/>
                                        </p:tgtEl>
                                      </p:cBhvr>
                                    </p:animEffect>
                                    <p:anim calcmode="lin" valueType="num">
                                      <p:cBhvr>
                                        <p:cTn id="72" dur="456"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3" dur="166"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4" dur="166" tmFilter="0, 0; 0.125,0.2665; 0.25,0.4; 0.375,0.465; 0.5,0.5;  0.625,0.535; 0.75,0.6; 0.875,0.7335; 1,1">
                                          <p:stCondLst>
                                            <p:cond delay="166"/>
                                          </p:stCondLst>
                                        </p:cTn>
                                        <p:tgtEl>
                                          <p:spTgt spid="12"/>
                                        </p:tgtEl>
                                        <p:attrNameLst>
                                          <p:attrName>ppt_y</p:attrName>
                                        </p:attrNameLst>
                                      </p:cBhvr>
                                      <p:tavLst>
                                        <p:tav tm="0" fmla="#ppt_y-sin(pi*$)/9">
                                          <p:val>
                                            <p:fltVal val="0"/>
                                          </p:val>
                                        </p:tav>
                                        <p:tav tm="100000">
                                          <p:val>
                                            <p:fltVal val="1"/>
                                          </p:val>
                                        </p:tav>
                                      </p:tavLst>
                                    </p:anim>
                                    <p:anim calcmode="lin" valueType="num">
                                      <p:cBhvr>
                                        <p:cTn id="75" dur="83" tmFilter="0, 0; 0.125,0.2665; 0.25,0.4; 0.375,0.465; 0.5,0.5;  0.625,0.535; 0.75,0.6; 0.875,0.7335; 1,1">
                                          <p:stCondLst>
                                            <p:cond delay="331"/>
                                          </p:stCondLst>
                                        </p:cTn>
                                        <p:tgtEl>
                                          <p:spTgt spid="12"/>
                                        </p:tgtEl>
                                        <p:attrNameLst>
                                          <p:attrName>ppt_y</p:attrName>
                                        </p:attrNameLst>
                                      </p:cBhvr>
                                      <p:tavLst>
                                        <p:tav tm="0" fmla="#ppt_y-sin(pi*$)/27">
                                          <p:val>
                                            <p:fltVal val="0"/>
                                          </p:val>
                                        </p:tav>
                                        <p:tav tm="100000">
                                          <p:val>
                                            <p:fltVal val="1"/>
                                          </p:val>
                                        </p:tav>
                                      </p:tavLst>
                                    </p:anim>
                                    <p:anim calcmode="lin" valueType="num">
                                      <p:cBhvr>
                                        <p:cTn id="76" dur="41" tmFilter="0, 0; 0.125,0.2665; 0.25,0.4; 0.375,0.465; 0.5,0.5;  0.625,0.535; 0.75,0.6; 0.875,0.7335; 1,1">
                                          <p:stCondLst>
                                            <p:cond delay="414"/>
                                          </p:stCondLst>
                                        </p:cTn>
                                        <p:tgtEl>
                                          <p:spTgt spid="12"/>
                                        </p:tgtEl>
                                        <p:attrNameLst>
                                          <p:attrName>ppt_y</p:attrName>
                                        </p:attrNameLst>
                                      </p:cBhvr>
                                      <p:tavLst>
                                        <p:tav tm="0" fmla="#ppt_y-sin(pi*$)/81">
                                          <p:val>
                                            <p:fltVal val="0"/>
                                          </p:val>
                                        </p:tav>
                                        <p:tav tm="100000">
                                          <p:val>
                                            <p:fltVal val="1"/>
                                          </p:val>
                                        </p:tav>
                                      </p:tavLst>
                                    </p:anim>
                                    <p:animScale>
                                      <p:cBhvr>
                                        <p:cTn id="77" dur="7">
                                          <p:stCondLst>
                                            <p:cond delay="163"/>
                                          </p:stCondLst>
                                        </p:cTn>
                                        <p:tgtEl>
                                          <p:spTgt spid="12"/>
                                        </p:tgtEl>
                                      </p:cBhvr>
                                      <p:to x="100000" y="60000"/>
                                    </p:animScale>
                                    <p:animScale>
                                      <p:cBhvr>
                                        <p:cTn id="78" dur="42" decel="50000">
                                          <p:stCondLst>
                                            <p:cond delay="169"/>
                                          </p:stCondLst>
                                        </p:cTn>
                                        <p:tgtEl>
                                          <p:spTgt spid="12"/>
                                        </p:tgtEl>
                                      </p:cBhvr>
                                      <p:to x="100000" y="100000"/>
                                    </p:animScale>
                                    <p:animScale>
                                      <p:cBhvr>
                                        <p:cTn id="79" dur="7">
                                          <p:stCondLst>
                                            <p:cond delay="328"/>
                                          </p:stCondLst>
                                        </p:cTn>
                                        <p:tgtEl>
                                          <p:spTgt spid="12"/>
                                        </p:tgtEl>
                                      </p:cBhvr>
                                      <p:to x="100000" y="80000"/>
                                    </p:animScale>
                                    <p:animScale>
                                      <p:cBhvr>
                                        <p:cTn id="80" dur="42" decel="50000">
                                          <p:stCondLst>
                                            <p:cond delay="335"/>
                                          </p:stCondLst>
                                        </p:cTn>
                                        <p:tgtEl>
                                          <p:spTgt spid="12"/>
                                        </p:tgtEl>
                                      </p:cBhvr>
                                      <p:to x="100000" y="100000"/>
                                    </p:animScale>
                                    <p:animScale>
                                      <p:cBhvr>
                                        <p:cTn id="81" dur="7">
                                          <p:stCondLst>
                                            <p:cond delay="411"/>
                                          </p:stCondLst>
                                        </p:cTn>
                                        <p:tgtEl>
                                          <p:spTgt spid="12"/>
                                        </p:tgtEl>
                                      </p:cBhvr>
                                      <p:to x="100000" y="90000"/>
                                    </p:animScale>
                                    <p:animScale>
                                      <p:cBhvr>
                                        <p:cTn id="82" dur="42" decel="50000">
                                          <p:stCondLst>
                                            <p:cond delay="417"/>
                                          </p:stCondLst>
                                        </p:cTn>
                                        <p:tgtEl>
                                          <p:spTgt spid="12"/>
                                        </p:tgtEl>
                                      </p:cBhvr>
                                      <p:to x="100000" y="100000"/>
                                    </p:animScale>
                                    <p:animScale>
                                      <p:cBhvr>
                                        <p:cTn id="83" dur="7">
                                          <p:stCondLst>
                                            <p:cond delay="452"/>
                                          </p:stCondLst>
                                        </p:cTn>
                                        <p:tgtEl>
                                          <p:spTgt spid="12"/>
                                        </p:tgtEl>
                                      </p:cBhvr>
                                      <p:to x="100000" y="95000"/>
                                    </p:animScale>
                                    <p:animScale>
                                      <p:cBhvr>
                                        <p:cTn id="84" dur="42" decel="50000">
                                          <p:stCondLst>
                                            <p:cond delay="459"/>
                                          </p:stCondLst>
                                        </p:cTn>
                                        <p:tgtEl>
                                          <p:spTgt spid="12"/>
                                        </p:tgtEl>
                                      </p:cBhvr>
                                      <p:to x="100000" y="100000"/>
                                    </p:animScale>
                                  </p:childTnLst>
                                  <p:subTnLst>
                                    <p:audio>
                                      <p:cMediaNode>
                                        <p:cTn display="0" masterRel="sameClick">
                                          <p:stCondLst>
                                            <p:cond evt="begin" delay="0">
                                              <p:tn val="69"/>
                                            </p:cond>
                                          </p:stCondLst>
                                          <p:endCondLst>
                                            <p:cond evt="onStopAudio" delay="0">
                                              <p:tgtEl>
                                                <p:sldTgt/>
                                              </p:tgtEl>
                                            </p:cond>
                                          </p:endCondLst>
                                        </p:cTn>
                                        <p:tgtEl>
                                          <p:sndTgt r:embed="rId5" name="1013 - sha-wap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8913" grpId="0"/>
      <p:bldP spid="8" grpId="0"/>
      <p:bldP spid="9" grpId="0"/>
      <p:bldP spid="10" grpId="0"/>
      <p:bldP spid="11"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p:cNvGrpSpPr/>
          <p:nvPr/>
        </p:nvGrpSpPr>
        <p:grpSpPr>
          <a:xfrm>
            <a:off x="179512" y="0"/>
            <a:ext cx="8712968" cy="1268760"/>
            <a:chOff x="179512" y="620688"/>
            <a:chExt cx="8712968" cy="914400"/>
          </a:xfrm>
        </p:grpSpPr>
        <p:sp>
          <p:nvSpPr>
            <p:cNvPr id="3" name="إطار 2"/>
            <p:cNvSpPr/>
            <p:nvPr/>
          </p:nvSpPr>
          <p:spPr>
            <a:xfrm>
              <a:off x="179512" y="620688"/>
              <a:ext cx="8712968" cy="914400"/>
            </a:xfrm>
            <a:prstGeom prst="frame">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4" name="مستطيل مستدير الزوايا 3"/>
            <p:cNvSpPr/>
            <p:nvPr/>
          </p:nvSpPr>
          <p:spPr>
            <a:xfrm>
              <a:off x="395536" y="764704"/>
              <a:ext cx="8280920" cy="648072"/>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5" name="Rectangle 1"/>
          <p:cNvSpPr>
            <a:spLocks noChangeArrowheads="1"/>
          </p:cNvSpPr>
          <p:nvPr/>
        </p:nvSpPr>
        <p:spPr bwMode="auto">
          <a:xfrm>
            <a:off x="539552" y="323945"/>
            <a:ext cx="7978671"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ar-EG" sz="3200" b="1" dirty="0" smtClean="0"/>
              <a:t>11. مثل لما يلي في جمل مفيدة:</a:t>
            </a:r>
            <a:endParaRPr lang="en-US" sz="3200" dirty="0"/>
          </a:p>
        </p:txBody>
      </p:sp>
      <p:pic>
        <p:nvPicPr>
          <p:cNvPr id="6" name="صورة 5" descr="frames48.gif"/>
          <p:cNvPicPr>
            <a:picLocks noChangeAspect="1"/>
          </p:cNvPicPr>
          <p:nvPr/>
        </p:nvPicPr>
        <p:blipFill>
          <a:blip r:embed="rId5" cstate="print">
            <a:lum bright="-10000" contrast="40000"/>
          </a:blip>
          <a:stretch>
            <a:fillRect/>
          </a:stretch>
        </p:blipFill>
        <p:spPr>
          <a:xfrm>
            <a:off x="0" y="1200150"/>
            <a:ext cx="9144000" cy="5657850"/>
          </a:xfrm>
          <a:prstGeom prst="rect">
            <a:avLst/>
          </a:prstGeom>
          <a:solidFill>
            <a:schemeClr val="bg1"/>
          </a:solidFill>
        </p:spPr>
      </p:pic>
      <p:sp>
        <p:nvSpPr>
          <p:cNvPr id="7" name="Rectangle 1"/>
          <p:cNvSpPr>
            <a:spLocks noChangeArrowheads="1"/>
          </p:cNvSpPr>
          <p:nvPr/>
        </p:nvSpPr>
        <p:spPr bwMode="auto">
          <a:xfrm>
            <a:off x="827584" y="1916832"/>
            <a:ext cx="745232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ar-EG" sz="3200" b="1" dirty="0" smtClean="0"/>
              <a:t>د. خبر شبه جملة (جار ومجرور):</a:t>
            </a:r>
            <a:endParaRPr lang="en-US" sz="3200" dirty="0" smtClean="0"/>
          </a:p>
          <a:p>
            <a:pPr marL="0" marR="0" lvl="0" indent="0" algn="r" defTabSz="914400" rtl="1" eaLnBrk="0" fontAlgn="base" latinLnBrk="0" hangingPunct="0">
              <a:lnSpc>
                <a:spcPct val="100000"/>
              </a:lnSpc>
              <a:spcBef>
                <a:spcPct val="0"/>
              </a:spcBef>
              <a:spcAft>
                <a:spcPct val="0"/>
              </a:spcAft>
              <a:buClrTx/>
              <a:buSzTx/>
              <a:buFontTx/>
              <a:buNone/>
              <a:tabLst/>
            </a:pPr>
            <a:r>
              <a:rPr kumimoji="0" lang="ar-EG" sz="32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ar-EG" sz="320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1"/>
          <p:cNvSpPr>
            <a:spLocks noChangeArrowheads="1"/>
          </p:cNvSpPr>
          <p:nvPr/>
        </p:nvSpPr>
        <p:spPr bwMode="auto">
          <a:xfrm>
            <a:off x="827584" y="3359894"/>
            <a:ext cx="745232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ar-EG" sz="3200" b="1" dirty="0" smtClean="0"/>
              <a:t>هـ. خبر شبه جملة (ظرف زمان):</a:t>
            </a:r>
          </a:p>
          <a:p>
            <a:pPr marL="0" marR="0" lvl="0" indent="0" algn="r" defTabSz="914400" rtl="1" eaLnBrk="0" fontAlgn="base" latinLnBrk="0" hangingPunct="0">
              <a:lnSpc>
                <a:spcPct val="100000"/>
              </a:lnSpc>
              <a:spcBef>
                <a:spcPct val="0"/>
              </a:spcBef>
              <a:spcAft>
                <a:spcPct val="0"/>
              </a:spcAft>
              <a:buClrTx/>
              <a:buSzTx/>
              <a:buFontTx/>
              <a:buNone/>
              <a:tabLst/>
            </a:pPr>
            <a:r>
              <a:rPr kumimoji="0" lang="ar-EG" sz="32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ar-EG" sz="320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1"/>
          <p:cNvSpPr>
            <a:spLocks noChangeArrowheads="1"/>
          </p:cNvSpPr>
          <p:nvPr/>
        </p:nvSpPr>
        <p:spPr bwMode="auto">
          <a:xfrm>
            <a:off x="827584" y="4800054"/>
            <a:ext cx="745232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ar-EG" sz="3200" b="1" dirty="0" smtClean="0"/>
              <a:t>و. خبر شبه جملة (ظرف مكان):</a:t>
            </a:r>
            <a:endParaRPr lang="en-US" sz="3200" dirty="0" smtClean="0"/>
          </a:p>
          <a:p>
            <a:pPr marL="0" marR="0" lvl="0" indent="0" algn="r" defTabSz="914400" rtl="1" eaLnBrk="0" fontAlgn="base" latinLnBrk="0" hangingPunct="0">
              <a:lnSpc>
                <a:spcPct val="100000"/>
              </a:lnSpc>
              <a:spcBef>
                <a:spcPct val="0"/>
              </a:spcBef>
              <a:spcAft>
                <a:spcPct val="0"/>
              </a:spcAft>
              <a:buClrTx/>
              <a:buSzTx/>
              <a:buFontTx/>
              <a:buNone/>
              <a:tabLst/>
            </a:pPr>
            <a:r>
              <a:rPr kumimoji="0" lang="ar-EG" sz="32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ar-EG" sz="320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مربع نص 10"/>
          <p:cNvSpPr txBox="1"/>
          <p:nvPr/>
        </p:nvSpPr>
        <p:spPr>
          <a:xfrm>
            <a:off x="768804" y="2348880"/>
            <a:ext cx="2705011" cy="584775"/>
          </a:xfrm>
          <a:prstGeom prst="rect">
            <a:avLst/>
          </a:prstGeom>
          <a:noFill/>
        </p:spPr>
        <p:txBody>
          <a:bodyPr wrap="square" rtlCol="1">
            <a:spAutoFit/>
          </a:bodyPr>
          <a:lstStyle/>
          <a:p>
            <a:pPr algn="ctr"/>
            <a:r>
              <a:rPr lang="ar-EG" sz="3200" b="1" dirty="0" smtClean="0">
                <a:solidFill>
                  <a:srgbClr val="FF0000"/>
                </a:solidFill>
              </a:rPr>
              <a:t>الله في السماء</a:t>
            </a:r>
            <a:endParaRPr lang="ar-SA" sz="3200" b="1" dirty="0">
              <a:solidFill>
                <a:srgbClr val="FF0000"/>
              </a:solidFill>
            </a:endParaRPr>
          </a:p>
        </p:txBody>
      </p:sp>
      <p:sp>
        <p:nvSpPr>
          <p:cNvPr id="12" name="مربع نص 11"/>
          <p:cNvSpPr txBox="1"/>
          <p:nvPr/>
        </p:nvSpPr>
        <p:spPr>
          <a:xfrm>
            <a:off x="-77655" y="3861048"/>
            <a:ext cx="4397929" cy="584775"/>
          </a:xfrm>
          <a:prstGeom prst="rect">
            <a:avLst/>
          </a:prstGeom>
          <a:noFill/>
        </p:spPr>
        <p:txBody>
          <a:bodyPr wrap="square" rtlCol="1">
            <a:spAutoFit/>
          </a:bodyPr>
          <a:lstStyle/>
          <a:p>
            <a:pPr algn="ctr"/>
            <a:r>
              <a:rPr lang="ar-EG" sz="3200" b="1" dirty="0" smtClean="0">
                <a:solidFill>
                  <a:srgbClr val="FF0000"/>
                </a:solidFill>
              </a:rPr>
              <a:t>المسابقة يوم الاحد</a:t>
            </a:r>
            <a:endParaRPr lang="ar-SA" sz="3200" b="1" dirty="0">
              <a:solidFill>
                <a:srgbClr val="FF0000"/>
              </a:solidFill>
            </a:endParaRPr>
          </a:p>
        </p:txBody>
      </p:sp>
      <p:sp>
        <p:nvSpPr>
          <p:cNvPr id="13" name="مربع نص 12"/>
          <p:cNvSpPr txBox="1"/>
          <p:nvPr/>
        </p:nvSpPr>
        <p:spPr>
          <a:xfrm>
            <a:off x="133959" y="5157192"/>
            <a:ext cx="3974700" cy="584775"/>
          </a:xfrm>
          <a:prstGeom prst="rect">
            <a:avLst/>
          </a:prstGeom>
          <a:noFill/>
        </p:spPr>
        <p:txBody>
          <a:bodyPr wrap="square" rtlCol="1">
            <a:spAutoFit/>
          </a:bodyPr>
          <a:lstStyle/>
          <a:p>
            <a:pPr algn="ctr"/>
            <a:r>
              <a:rPr lang="ar-EG" sz="3200" b="1" dirty="0" smtClean="0">
                <a:solidFill>
                  <a:srgbClr val="FF0000"/>
                </a:solidFill>
              </a:rPr>
              <a:t>الكتاب فوق المنضدة</a:t>
            </a:r>
            <a:endParaRPr lang="ar-SA" sz="3200" b="1" dirty="0">
              <a:solidFill>
                <a:srgbClr val="FF0000"/>
              </a:solidFill>
            </a:endParaRPr>
          </a:p>
        </p:txBody>
      </p:sp>
    </p:spTree>
  </p:cSld>
  <p:clrMapOvr>
    <a:masterClrMapping/>
  </p:clrMapOvr>
  <p:transition>
    <p:wipe/>
    <p:sndAc>
      <p:stSnd>
        <p:snd r:embed="rId2" name="BONGO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Right)">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Busy.wav"/>
                                        </p:tgtEl>
                                      </p:cMediaNode>
                                    </p:audio>
                                  </p:sub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145">
                                          <p:stCondLst>
                                            <p:cond delay="0"/>
                                          </p:stCondLst>
                                        </p:cTn>
                                        <p:tgtEl>
                                          <p:spTgt spid="11"/>
                                        </p:tgtEl>
                                      </p:cBhvr>
                                    </p:animEffect>
                                    <p:anim calcmode="lin" valueType="num">
                                      <p:cBhvr>
                                        <p:cTn id="13" dur="456"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4" dur="166"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5" dur="166" tmFilter="0, 0; 0.125,0.2665; 0.25,0.4; 0.375,0.465; 0.5,0.5;  0.625,0.535; 0.75,0.6; 0.875,0.7335; 1,1">
                                          <p:stCondLst>
                                            <p:cond delay="166"/>
                                          </p:stCondLst>
                                        </p:cTn>
                                        <p:tgtEl>
                                          <p:spTgt spid="11"/>
                                        </p:tgtEl>
                                        <p:attrNameLst>
                                          <p:attrName>ppt_y</p:attrName>
                                        </p:attrNameLst>
                                      </p:cBhvr>
                                      <p:tavLst>
                                        <p:tav tm="0" fmla="#ppt_y-sin(pi*$)/9">
                                          <p:val>
                                            <p:fltVal val="0"/>
                                          </p:val>
                                        </p:tav>
                                        <p:tav tm="100000">
                                          <p:val>
                                            <p:fltVal val="1"/>
                                          </p:val>
                                        </p:tav>
                                      </p:tavLst>
                                    </p:anim>
                                    <p:anim calcmode="lin" valueType="num">
                                      <p:cBhvr>
                                        <p:cTn id="16" dur="83" tmFilter="0, 0; 0.125,0.2665; 0.25,0.4; 0.375,0.465; 0.5,0.5;  0.625,0.535; 0.75,0.6; 0.875,0.7335; 1,1">
                                          <p:stCondLst>
                                            <p:cond delay="331"/>
                                          </p:stCondLst>
                                        </p:cTn>
                                        <p:tgtEl>
                                          <p:spTgt spid="11"/>
                                        </p:tgtEl>
                                        <p:attrNameLst>
                                          <p:attrName>ppt_y</p:attrName>
                                        </p:attrNameLst>
                                      </p:cBhvr>
                                      <p:tavLst>
                                        <p:tav tm="0" fmla="#ppt_y-sin(pi*$)/27">
                                          <p:val>
                                            <p:fltVal val="0"/>
                                          </p:val>
                                        </p:tav>
                                        <p:tav tm="100000">
                                          <p:val>
                                            <p:fltVal val="1"/>
                                          </p:val>
                                        </p:tav>
                                      </p:tavLst>
                                    </p:anim>
                                    <p:anim calcmode="lin" valueType="num">
                                      <p:cBhvr>
                                        <p:cTn id="17" dur="41" tmFilter="0, 0; 0.125,0.2665; 0.25,0.4; 0.375,0.465; 0.5,0.5;  0.625,0.535; 0.75,0.6; 0.875,0.7335; 1,1">
                                          <p:stCondLst>
                                            <p:cond delay="414"/>
                                          </p:stCondLst>
                                        </p:cTn>
                                        <p:tgtEl>
                                          <p:spTgt spid="11"/>
                                        </p:tgtEl>
                                        <p:attrNameLst>
                                          <p:attrName>ppt_y</p:attrName>
                                        </p:attrNameLst>
                                      </p:cBhvr>
                                      <p:tavLst>
                                        <p:tav tm="0" fmla="#ppt_y-sin(pi*$)/81">
                                          <p:val>
                                            <p:fltVal val="0"/>
                                          </p:val>
                                        </p:tav>
                                        <p:tav tm="100000">
                                          <p:val>
                                            <p:fltVal val="1"/>
                                          </p:val>
                                        </p:tav>
                                      </p:tavLst>
                                    </p:anim>
                                    <p:animScale>
                                      <p:cBhvr>
                                        <p:cTn id="18" dur="7">
                                          <p:stCondLst>
                                            <p:cond delay="163"/>
                                          </p:stCondLst>
                                        </p:cTn>
                                        <p:tgtEl>
                                          <p:spTgt spid="11"/>
                                        </p:tgtEl>
                                      </p:cBhvr>
                                      <p:to x="100000" y="60000"/>
                                    </p:animScale>
                                    <p:animScale>
                                      <p:cBhvr>
                                        <p:cTn id="19" dur="42" decel="50000">
                                          <p:stCondLst>
                                            <p:cond delay="169"/>
                                          </p:stCondLst>
                                        </p:cTn>
                                        <p:tgtEl>
                                          <p:spTgt spid="11"/>
                                        </p:tgtEl>
                                      </p:cBhvr>
                                      <p:to x="100000" y="100000"/>
                                    </p:animScale>
                                    <p:animScale>
                                      <p:cBhvr>
                                        <p:cTn id="20" dur="7">
                                          <p:stCondLst>
                                            <p:cond delay="328"/>
                                          </p:stCondLst>
                                        </p:cTn>
                                        <p:tgtEl>
                                          <p:spTgt spid="11"/>
                                        </p:tgtEl>
                                      </p:cBhvr>
                                      <p:to x="100000" y="80000"/>
                                    </p:animScale>
                                    <p:animScale>
                                      <p:cBhvr>
                                        <p:cTn id="21" dur="42" decel="50000">
                                          <p:stCondLst>
                                            <p:cond delay="335"/>
                                          </p:stCondLst>
                                        </p:cTn>
                                        <p:tgtEl>
                                          <p:spTgt spid="11"/>
                                        </p:tgtEl>
                                      </p:cBhvr>
                                      <p:to x="100000" y="100000"/>
                                    </p:animScale>
                                    <p:animScale>
                                      <p:cBhvr>
                                        <p:cTn id="22" dur="7">
                                          <p:stCondLst>
                                            <p:cond delay="411"/>
                                          </p:stCondLst>
                                        </p:cTn>
                                        <p:tgtEl>
                                          <p:spTgt spid="11"/>
                                        </p:tgtEl>
                                      </p:cBhvr>
                                      <p:to x="100000" y="90000"/>
                                    </p:animScale>
                                    <p:animScale>
                                      <p:cBhvr>
                                        <p:cTn id="23" dur="42" decel="50000">
                                          <p:stCondLst>
                                            <p:cond delay="417"/>
                                          </p:stCondLst>
                                        </p:cTn>
                                        <p:tgtEl>
                                          <p:spTgt spid="11"/>
                                        </p:tgtEl>
                                      </p:cBhvr>
                                      <p:to x="100000" y="100000"/>
                                    </p:animScale>
                                    <p:animScale>
                                      <p:cBhvr>
                                        <p:cTn id="24" dur="7">
                                          <p:stCondLst>
                                            <p:cond delay="452"/>
                                          </p:stCondLst>
                                        </p:cTn>
                                        <p:tgtEl>
                                          <p:spTgt spid="11"/>
                                        </p:tgtEl>
                                      </p:cBhvr>
                                      <p:to x="100000" y="95000"/>
                                    </p:animScale>
                                    <p:animScale>
                                      <p:cBhvr>
                                        <p:cTn id="25" dur="42" decel="50000">
                                          <p:stCondLst>
                                            <p:cond delay="459"/>
                                          </p:stCondLst>
                                        </p:cTn>
                                        <p:tgtEl>
                                          <p:spTgt spid="11"/>
                                        </p:tgtEl>
                                      </p:cBhvr>
                                      <p:to x="100000" y="100000"/>
                                    </p:animScale>
                                  </p:childTnLst>
                                  <p:subTnLst>
                                    <p:audio>
                                      <p:cMediaNode>
                                        <p:cTn display="0" masterRel="sameClick">
                                          <p:stCondLst>
                                            <p:cond evt="begin" delay="0">
                                              <p:tn val="10"/>
                                            </p:cond>
                                          </p:stCondLst>
                                          <p:endCondLst>
                                            <p:cond evt="onStopAudio" delay="0">
                                              <p:tgtEl>
                                                <p:sldTgt/>
                                              </p:tgtEl>
                                            </p:cond>
                                          </p:endCondLst>
                                        </p:cTn>
                                        <p:tgtEl>
                                          <p:sndTgt r:embed="rId4" name="1013 - sha-wapp.wav"/>
                                        </p:tgtEl>
                                      </p:cMediaNode>
                                    </p:audio>
                                  </p:subTnLst>
                                </p:cTn>
                              </p:par>
                            </p:childTnLst>
                          </p:cTn>
                        </p:par>
                      </p:childTnLst>
                    </p:cTn>
                  </p:par>
                  <p:par>
                    <p:cTn id="26" fill="hold">
                      <p:stCondLst>
                        <p:cond delay="indefinite"/>
                      </p:stCondLst>
                      <p:childTnLst>
                        <p:par>
                          <p:cTn id="27" fill="hold">
                            <p:stCondLst>
                              <p:cond delay="0"/>
                            </p:stCondLst>
                            <p:childTnLst>
                              <p:par>
                                <p:cTn id="28" presetID="12" presetClass="entr" presetSubtype="2"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slide(fromRight)">
                                      <p:cBhvr>
                                        <p:cTn id="30" dur="500"/>
                                        <p:tgtEl>
                                          <p:spTgt spid="8"/>
                                        </p:tgtEl>
                                      </p:cBhvr>
                                    </p:animEffect>
                                  </p:childTnLst>
                                  <p:subTnLst>
                                    <p:audio>
                                      <p:cMediaNode>
                                        <p:cTn display="0" masterRel="sameClick">
                                          <p:stCondLst>
                                            <p:cond evt="begin" delay="0">
                                              <p:tn val="28"/>
                                            </p:cond>
                                          </p:stCondLst>
                                          <p:endCondLst>
                                            <p:cond evt="onStopAudio" delay="0">
                                              <p:tgtEl>
                                                <p:sldTgt/>
                                              </p:tgtEl>
                                            </p:cond>
                                          </p:endCondLst>
                                        </p:cTn>
                                        <p:tgtEl>
                                          <p:sndTgt r:embed="rId3" name="Busy.wav"/>
                                        </p:tgtEl>
                                      </p:cMediaNode>
                                    </p:audio>
                                  </p:sub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145">
                                          <p:stCondLst>
                                            <p:cond delay="0"/>
                                          </p:stCondLst>
                                        </p:cTn>
                                        <p:tgtEl>
                                          <p:spTgt spid="12"/>
                                        </p:tgtEl>
                                      </p:cBhvr>
                                    </p:animEffect>
                                    <p:anim calcmode="lin" valueType="num">
                                      <p:cBhvr>
                                        <p:cTn id="36" dur="456"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7" dur="166"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8" dur="166" tmFilter="0, 0; 0.125,0.2665; 0.25,0.4; 0.375,0.465; 0.5,0.5;  0.625,0.535; 0.75,0.6; 0.875,0.7335; 1,1">
                                          <p:stCondLst>
                                            <p:cond delay="166"/>
                                          </p:stCondLst>
                                        </p:cTn>
                                        <p:tgtEl>
                                          <p:spTgt spid="12"/>
                                        </p:tgtEl>
                                        <p:attrNameLst>
                                          <p:attrName>ppt_y</p:attrName>
                                        </p:attrNameLst>
                                      </p:cBhvr>
                                      <p:tavLst>
                                        <p:tav tm="0" fmla="#ppt_y-sin(pi*$)/9">
                                          <p:val>
                                            <p:fltVal val="0"/>
                                          </p:val>
                                        </p:tav>
                                        <p:tav tm="100000">
                                          <p:val>
                                            <p:fltVal val="1"/>
                                          </p:val>
                                        </p:tav>
                                      </p:tavLst>
                                    </p:anim>
                                    <p:anim calcmode="lin" valueType="num">
                                      <p:cBhvr>
                                        <p:cTn id="39" dur="83" tmFilter="0, 0; 0.125,0.2665; 0.25,0.4; 0.375,0.465; 0.5,0.5;  0.625,0.535; 0.75,0.6; 0.875,0.7335; 1,1">
                                          <p:stCondLst>
                                            <p:cond delay="331"/>
                                          </p:stCondLst>
                                        </p:cTn>
                                        <p:tgtEl>
                                          <p:spTgt spid="12"/>
                                        </p:tgtEl>
                                        <p:attrNameLst>
                                          <p:attrName>ppt_y</p:attrName>
                                        </p:attrNameLst>
                                      </p:cBhvr>
                                      <p:tavLst>
                                        <p:tav tm="0" fmla="#ppt_y-sin(pi*$)/27">
                                          <p:val>
                                            <p:fltVal val="0"/>
                                          </p:val>
                                        </p:tav>
                                        <p:tav tm="100000">
                                          <p:val>
                                            <p:fltVal val="1"/>
                                          </p:val>
                                        </p:tav>
                                      </p:tavLst>
                                    </p:anim>
                                    <p:anim calcmode="lin" valueType="num">
                                      <p:cBhvr>
                                        <p:cTn id="40" dur="41" tmFilter="0, 0; 0.125,0.2665; 0.25,0.4; 0.375,0.465; 0.5,0.5;  0.625,0.535; 0.75,0.6; 0.875,0.7335; 1,1">
                                          <p:stCondLst>
                                            <p:cond delay="414"/>
                                          </p:stCondLst>
                                        </p:cTn>
                                        <p:tgtEl>
                                          <p:spTgt spid="12"/>
                                        </p:tgtEl>
                                        <p:attrNameLst>
                                          <p:attrName>ppt_y</p:attrName>
                                        </p:attrNameLst>
                                      </p:cBhvr>
                                      <p:tavLst>
                                        <p:tav tm="0" fmla="#ppt_y-sin(pi*$)/81">
                                          <p:val>
                                            <p:fltVal val="0"/>
                                          </p:val>
                                        </p:tav>
                                        <p:tav tm="100000">
                                          <p:val>
                                            <p:fltVal val="1"/>
                                          </p:val>
                                        </p:tav>
                                      </p:tavLst>
                                    </p:anim>
                                    <p:animScale>
                                      <p:cBhvr>
                                        <p:cTn id="41" dur="7">
                                          <p:stCondLst>
                                            <p:cond delay="163"/>
                                          </p:stCondLst>
                                        </p:cTn>
                                        <p:tgtEl>
                                          <p:spTgt spid="12"/>
                                        </p:tgtEl>
                                      </p:cBhvr>
                                      <p:to x="100000" y="60000"/>
                                    </p:animScale>
                                    <p:animScale>
                                      <p:cBhvr>
                                        <p:cTn id="42" dur="42" decel="50000">
                                          <p:stCondLst>
                                            <p:cond delay="169"/>
                                          </p:stCondLst>
                                        </p:cTn>
                                        <p:tgtEl>
                                          <p:spTgt spid="12"/>
                                        </p:tgtEl>
                                      </p:cBhvr>
                                      <p:to x="100000" y="100000"/>
                                    </p:animScale>
                                    <p:animScale>
                                      <p:cBhvr>
                                        <p:cTn id="43" dur="7">
                                          <p:stCondLst>
                                            <p:cond delay="328"/>
                                          </p:stCondLst>
                                        </p:cTn>
                                        <p:tgtEl>
                                          <p:spTgt spid="12"/>
                                        </p:tgtEl>
                                      </p:cBhvr>
                                      <p:to x="100000" y="80000"/>
                                    </p:animScale>
                                    <p:animScale>
                                      <p:cBhvr>
                                        <p:cTn id="44" dur="42" decel="50000">
                                          <p:stCondLst>
                                            <p:cond delay="335"/>
                                          </p:stCondLst>
                                        </p:cTn>
                                        <p:tgtEl>
                                          <p:spTgt spid="12"/>
                                        </p:tgtEl>
                                      </p:cBhvr>
                                      <p:to x="100000" y="100000"/>
                                    </p:animScale>
                                    <p:animScale>
                                      <p:cBhvr>
                                        <p:cTn id="45" dur="7">
                                          <p:stCondLst>
                                            <p:cond delay="411"/>
                                          </p:stCondLst>
                                        </p:cTn>
                                        <p:tgtEl>
                                          <p:spTgt spid="12"/>
                                        </p:tgtEl>
                                      </p:cBhvr>
                                      <p:to x="100000" y="90000"/>
                                    </p:animScale>
                                    <p:animScale>
                                      <p:cBhvr>
                                        <p:cTn id="46" dur="42" decel="50000">
                                          <p:stCondLst>
                                            <p:cond delay="417"/>
                                          </p:stCondLst>
                                        </p:cTn>
                                        <p:tgtEl>
                                          <p:spTgt spid="12"/>
                                        </p:tgtEl>
                                      </p:cBhvr>
                                      <p:to x="100000" y="100000"/>
                                    </p:animScale>
                                    <p:animScale>
                                      <p:cBhvr>
                                        <p:cTn id="47" dur="7">
                                          <p:stCondLst>
                                            <p:cond delay="452"/>
                                          </p:stCondLst>
                                        </p:cTn>
                                        <p:tgtEl>
                                          <p:spTgt spid="12"/>
                                        </p:tgtEl>
                                      </p:cBhvr>
                                      <p:to x="100000" y="95000"/>
                                    </p:animScale>
                                    <p:animScale>
                                      <p:cBhvr>
                                        <p:cTn id="48" dur="42" decel="50000">
                                          <p:stCondLst>
                                            <p:cond delay="459"/>
                                          </p:stCondLst>
                                        </p:cTn>
                                        <p:tgtEl>
                                          <p:spTgt spid="12"/>
                                        </p:tgtEl>
                                      </p:cBhvr>
                                      <p:to x="100000" y="100000"/>
                                    </p:animScale>
                                  </p:childTnLst>
                                  <p:subTnLst>
                                    <p:audio>
                                      <p:cMediaNode>
                                        <p:cTn display="0" masterRel="sameClick">
                                          <p:stCondLst>
                                            <p:cond evt="begin" delay="0">
                                              <p:tn val="33"/>
                                            </p:cond>
                                          </p:stCondLst>
                                          <p:endCondLst>
                                            <p:cond evt="onStopAudio" delay="0">
                                              <p:tgtEl>
                                                <p:sldTgt/>
                                              </p:tgtEl>
                                            </p:cond>
                                          </p:endCondLst>
                                        </p:cTn>
                                        <p:tgtEl>
                                          <p:sndTgt r:embed="rId4" name="1013 - sha-wapp.wav"/>
                                        </p:tgtEl>
                                      </p:cMediaNode>
                                    </p:audio>
                                  </p:subTnLst>
                                </p:cTn>
                              </p:par>
                            </p:childTnLst>
                          </p:cTn>
                        </p:par>
                      </p:childTnLst>
                    </p:cTn>
                  </p:par>
                  <p:par>
                    <p:cTn id="49" fill="hold">
                      <p:stCondLst>
                        <p:cond delay="indefinite"/>
                      </p:stCondLst>
                      <p:childTnLst>
                        <p:par>
                          <p:cTn id="50" fill="hold">
                            <p:stCondLst>
                              <p:cond delay="0"/>
                            </p:stCondLst>
                            <p:childTnLst>
                              <p:par>
                                <p:cTn id="51" presetID="12" presetClass="entr" presetSubtype="2"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slide(fromRight)">
                                      <p:cBhvr>
                                        <p:cTn id="53" dur="500"/>
                                        <p:tgtEl>
                                          <p:spTgt spid="9"/>
                                        </p:tgtEl>
                                      </p:cBhvr>
                                    </p:animEffect>
                                  </p:childTnLst>
                                  <p:subTnLst>
                                    <p:audio>
                                      <p:cMediaNode>
                                        <p:cTn display="0" masterRel="sameClick">
                                          <p:stCondLst>
                                            <p:cond evt="begin" delay="0">
                                              <p:tn val="51"/>
                                            </p:cond>
                                          </p:stCondLst>
                                          <p:endCondLst>
                                            <p:cond evt="onStopAudio" delay="0">
                                              <p:tgtEl>
                                                <p:sldTgt/>
                                              </p:tgtEl>
                                            </p:cond>
                                          </p:endCondLst>
                                        </p:cTn>
                                        <p:tgtEl>
                                          <p:sndTgt r:embed="rId3" name="Busy.wav"/>
                                        </p:tgtEl>
                                      </p:cMediaNode>
                                    </p:audio>
                                  </p:subTnLst>
                                </p:cTn>
                              </p:par>
                            </p:childTnLst>
                          </p:cTn>
                        </p:par>
                      </p:childTnLst>
                    </p:cTn>
                  </p:par>
                  <p:par>
                    <p:cTn id="54" fill="hold">
                      <p:stCondLst>
                        <p:cond delay="indefinite"/>
                      </p:stCondLst>
                      <p:childTnLst>
                        <p:par>
                          <p:cTn id="55" fill="hold">
                            <p:stCondLst>
                              <p:cond delay="0"/>
                            </p:stCondLst>
                            <p:childTnLst>
                              <p:par>
                                <p:cTn id="56" presetID="26" presetClass="entr" presetSubtype="0"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down)">
                                      <p:cBhvr>
                                        <p:cTn id="58" dur="145">
                                          <p:stCondLst>
                                            <p:cond delay="0"/>
                                          </p:stCondLst>
                                        </p:cTn>
                                        <p:tgtEl>
                                          <p:spTgt spid="13"/>
                                        </p:tgtEl>
                                      </p:cBhvr>
                                    </p:animEffect>
                                    <p:anim calcmode="lin" valueType="num">
                                      <p:cBhvr>
                                        <p:cTn id="59" dur="456"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0" dur="166"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1" dur="166" tmFilter="0, 0; 0.125,0.2665; 0.25,0.4; 0.375,0.465; 0.5,0.5;  0.625,0.535; 0.75,0.6; 0.875,0.7335; 1,1">
                                          <p:stCondLst>
                                            <p:cond delay="166"/>
                                          </p:stCondLst>
                                        </p:cTn>
                                        <p:tgtEl>
                                          <p:spTgt spid="13"/>
                                        </p:tgtEl>
                                        <p:attrNameLst>
                                          <p:attrName>ppt_y</p:attrName>
                                        </p:attrNameLst>
                                      </p:cBhvr>
                                      <p:tavLst>
                                        <p:tav tm="0" fmla="#ppt_y-sin(pi*$)/9">
                                          <p:val>
                                            <p:fltVal val="0"/>
                                          </p:val>
                                        </p:tav>
                                        <p:tav tm="100000">
                                          <p:val>
                                            <p:fltVal val="1"/>
                                          </p:val>
                                        </p:tav>
                                      </p:tavLst>
                                    </p:anim>
                                    <p:anim calcmode="lin" valueType="num">
                                      <p:cBhvr>
                                        <p:cTn id="62" dur="83" tmFilter="0, 0; 0.125,0.2665; 0.25,0.4; 0.375,0.465; 0.5,0.5;  0.625,0.535; 0.75,0.6; 0.875,0.7335; 1,1">
                                          <p:stCondLst>
                                            <p:cond delay="331"/>
                                          </p:stCondLst>
                                        </p:cTn>
                                        <p:tgtEl>
                                          <p:spTgt spid="13"/>
                                        </p:tgtEl>
                                        <p:attrNameLst>
                                          <p:attrName>ppt_y</p:attrName>
                                        </p:attrNameLst>
                                      </p:cBhvr>
                                      <p:tavLst>
                                        <p:tav tm="0" fmla="#ppt_y-sin(pi*$)/27">
                                          <p:val>
                                            <p:fltVal val="0"/>
                                          </p:val>
                                        </p:tav>
                                        <p:tav tm="100000">
                                          <p:val>
                                            <p:fltVal val="1"/>
                                          </p:val>
                                        </p:tav>
                                      </p:tavLst>
                                    </p:anim>
                                    <p:anim calcmode="lin" valueType="num">
                                      <p:cBhvr>
                                        <p:cTn id="63" dur="41" tmFilter="0, 0; 0.125,0.2665; 0.25,0.4; 0.375,0.465; 0.5,0.5;  0.625,0.535; 0.75,0.6; 0.875,0.7335; 1,1">
                                          <p:stCondLst>
                                            <p:cond delay="414"/>
                                          </p:stCondLst>
                                        </p:cTn>
                                        <p:tgtEl>
                                          <p:spTgt spid="13"/>
                                        </p:tgtEl>
                                        <p:attrNameLst>
                                          <p:attrName>ppt_y</p:attrName>
                                        </p:attrNameLst>
                                      </p:cBhvr>
                                      <p:tavLst>
                                        <p:tav tm="0" fmla="#ppt_y-sin(pi*$)/81">
                                          <p:val>
                                            <p:fltVal val="0"/>
                                          </p:val>
                                        </p:tav>
                                        <p:tav tm="100000">
                                          <p:val>
                                            <p:fltVal val="1"/>
                                          </p:val>
                                        </p:tav>
                                      </p:tavLst>
                                    </p:anim>
                                    <p:animScale>
                                      <p:cBhvr>
                                        <p:cTn id="64" dur="7">
                                          <p:stCondLst>
                                            <p:cond delay="163"/>
                                          </p:stCondLst>
                                        </p:cTn>
                                        <p:tgtEl>
                                          <p:spTgt spid="13"/>
                                        </p:tgtEl>
                                      </p:cBhvr>
                                      <p:to x="100000" y="60000"/>
                                    </p:animScale>
                                    <p:animScale>
                                      <p:cBhvr>
                                        <p:cTn id="65" dur="42" decel="50000">
                                          <p:stCondLst>
                                            <p:cond delay="169"/>
                                          </p:stCondLst>
                                        </p:cTn>
                                        <p:tgtEl>
                                          <p:spTgt spid="13"/>
                                        </p:tgtEl>
                                      </p:cBhvr>
                                      <p:to x="100000" y="100000"/>
                                    </p:animScale>
                                    <p:animScale>
                                      <p:cBhvr>
                                        <p:cTn id="66" dur="7">
                                          <p:stCondLst>
                                            <p:cond delay="328"/>
                                          </p:stCondLst>
                                        </p:cTn>
                                        <p:tgtEl>
                                          <p:spTgt spid="13"/>
                                        </p:tgtEl>
                                      </p:cBhvr>
                                      <p:to x="100000" y="80000"/>
                                    </p:animScale>
                                    <p:animScale>
                                      <p:cBhvr>
                                        <p:cTn id="67" dur="42" decel="50000">
                                          <p:stCondLst>
                                            <p:cond delay="335"/>
                                          </p:stCondLst>
                                        </p:cTn>
                                        <p:tgtEl>
                                          <p:spTgt spid="13"/>
                                        </p:tgtEl>
                                      </p:cBhvr>
                                      <p:to x="100000" y="100000"/>
                                    </p:animScale>
                                    <p:animScale>
                                      <p:cBhvr>
                                        <p:cTn id="68" dur="7">
                                          <p:stCondLst>
                                            <p:cond delay="411"/>
                                          </p:stCondLst>
                                        </p:cTn>
                                        <p:tgtEl>
                                          <p:spTgt spid="13"/>
                                        </p:tgtEl>
                                      </p:cBhvr>
                                      <p:to x="100000" y="90000"/>
                                    </p:animScale>
                                    <p:animScale>
                                      <p:cBhvr>
                                        <p:cTn id="69" dur="42" decel="50000">
                                          <p:stCondLst>
                                            <p:cond delay="417"/>
                                          </p:stCondLst>
                                        </p:cTn>
                                        <p:tgtEl>
                                          <p:spTgt spid="13"/>
                                        </p:tgtEl>
                                      </p:cBhvr>
                                      <p:to x="100000" y="100000"/>
                                    </p:animScale>
                                    <p:animScale>
                                      <p:cBhvr>
                                        <p:cTn id="70" dur="7">
                                          <p:stCondLst>
                                            <p:cond delay="452"/>
                                          </p:stCondLst>
                                        </p:cTn>
                                        <p:tgtEl>
                                          <p:spTgt spid="13"/>
                                        </p:tgtEl>
                                      </p:cBhvr>
                                      <p:to x="100000" y="95000"/>
                                    </p:animScale>
                                    <p:animScale>
                                      <p:cBhvr>
                                        <p:cTn id="71" dur="42" decel="50000">
                                          <p:stCondLst>
                                            <p:cond delay="459"/>
                                          </p:stCondLst>
                                        </p:cTn>
                                        <p:tgtEl>
                                          <p:spTgt spid="13"/>
                                        </p:tgtEl>
                                      </p:cBhvr>
                                      <p:to x="100000" y="100000"/>
                                    </p:animScale>
                                  </p:childTnLst>
                                  <p:subTnLst>
                                    <p:audio>
                                      <p:cMediaNode>
                                        <p:cTn display="0" masterRel="sameClick">
                                          <p:stCondLst>
                                            <p:cond evt="begin" delay="0">
                                              <p:tn val="56"/>
                                            </p:cond>
                                          </p:stCondLst>
                                          <p:endCondLst>
                                            <p:cond evt="onStopAudio" delay="0">
                                              <p:tgtEl>
                                                <p:sldTgt/>
                                              </p:tgtEl>
                                            </p:cond>
                                          </p:endCondLst>
                                        </p:cTn>
                                        <p:tgtEl>
                                          <p:sndTgt r:embed="rId4" name="1013 - sha-wap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p:cNvGrpSpPr/>
          <p:nvPr/>
        </p:nvGrpSpPr>
        <p:grpSpPr>
          <a:xfrm>
            <a:off x="179512" y="0"/>
            <a:ext cx="8712968" cy="1268760"/>
            <a:chOff x="179512" y="620688"/>
            <a:chExt cx="8712968" cy="914400"/>
          </a:xfrm>
        </p:grpSpPr>
        <p:sp>
          <p:nvSpPr>
            <p:cNvPr id="3" name="إطار 2"/>
            <p:cNvSpPr/>
            <p:nvPr/>
          </p:nvSpPr>
          <p:spPr>
            <a:xfrm>
              <a:off x="179512" y="620688"/>
              <a:ext cx="8712968" cy="914400"/>
            </a:xfrm>
            <a:prstGeom prst="frame">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4" name="مستطيل مستدير الزوايا 3"/>
            <p:cNvSpPr/>
            <p:nvPr/>
          </p:nvSpPr>
          <p:spPr>
            <a:xfrm>
              <a:off x="395536" y="764704"/>
              <a:ext cx="8280920" cy="648072"/>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5" name="Rectangle 1"/>
          <p:cNvSpPr>
            <a:spLocks noChangeArrowheads="1"/>
          </p:cNvSpPr>
          <p:nvPr/>
        </p:nvSpPr>
        <p:spPr bwMode="auto">
          <a:xfrm>
            <a:off x="539552" y="293167"/>
            <a:ext cx="7978671"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ar-EG" sz="3600" b="1" dirty="0" smtClean="0"/>
              <a:t>11. مثل لما يلي في جمل مفيدة:</a:t>
            </a:r>
            <a:endParaRPr lang="en-US" sz="3600" dirty="0"/>
          </a:p>
        </p:txBody>
      </p:sp>
      <p:pic>
        <p:nvPicPr>
          <p:cNvPr id="6" name="صورة 5" descr="frames48.gif"/>
          <p:cNvPicPr>
            <a:picLocks noChangeAspect="1"/>
          </p:cNvPicPr>
          <p:nvPr/>
        </p:nvPicPr>
        <p:blipFill>
          <a:blip r:embed="rId5" cstate="print">
            <a:lum bright="-10000" contrast="40000"/>
          </a:blip>
          <a:stretch>
            <a:fillRect/>
          </a:stretch>
        </p:blipFill>
        <p:spPr>
          <a:xfrm>
            <a:off x="0" y="1200150"/>
            <a:ext cx="9144000" cy="5657850"/>
          </a:xfrm>
          <a:prstGeom prst="rect">
            <a:avLst/>
          </a:prstGeom>
          <a:solidFill>
            <a:schemeClr val="bg1"/>
          </a:solidFill>
        </p:spPr>
      </p:pic>
      <p:sp>
        <p:nvSpPr>
          <p:cNvPr id="7" name="Rectangle 1"/>
          <p:cNvSpPr>
            <a:spLocks noChangeArrowheads="1"/>
          </p:cNvSpPr>
          <p:nvPr/>
        </p:nvSpPr>
        <p:spPr bwMode="auto">
          <a:xfrm>
            <a:off x="827584" y="2855838"/>
            <a:ext cx="745232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ar-EG" sz="3200" b="1" dirty="0" smtClean="0"/>
              <a:t>ز. خبر مفرد، وعلامة رفعه الضمة المقدرة على آخره:</a:t>
            </a:r>
            <a:endParaRPr lang="en-US" sz="3200" dirty="0" smtClean="0"/>
          </a:p>
          <a:p>
            <a:pPr marL="0" marR="0" lvl="0" indent="0" algn="r" defTabSz="914400" rtl="1" eaLnBrk="0" fontAlgn="base" latinLnBrk="0" hangingPunct="0">
              <a:lnSpc>
                <a:spcPct val="100000"/>
              </a:lnSpc>
              <a:spcBef>
                <a:spcPct val="0"/>
              </a:spcBef>
              <a:spcAft>
                <a:spcPct val="0"/>
              </a:spcAft>
              <a:buClrTx/>
              <a:buSzTx/>
              <a:buFontTx/>
              <a:buNone/>
              <a:tabLst/>
            </a:pPr>
            <a:r>
              <a:rPr kumimoji="0" lang="ar-EG" sz="32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ar-EG" sz="320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مربع نص 9"/>
          <p:cNvSpPr txBox="1"/>
          <p:nvPr/>
        </p:nvSpPr>
        <p:spPr>
          <a:xfrm>
            <a:off x="2915816" y="3356992"/>
            <a:ext cx="2488987" cy="584775"/>
          </a:xfrm>
          <a:prstGeom prst="rect">
            <a:avLst/>
          </a:prstGeom>
          <a:noFill/>
        </p:spPr>
        <p:txBody>
          <a:bodyPr wrap="square" rtlCol="1">
            <a:spAutoFit/>
          </a:bodyPr>
          <a:lstStyle/>
          <a:p>
            <a:pPr algn="ctr"/>
            <a:r>
              <a:rPr lang="ar-EG" sz="3200" b="1" dirty="0" smtClean="0">
                <a:solidFill>
                  <a:srgbClr val="FF0000"/>
                </a:solidFill>
              </a:rPr>
              <a:t>هذا قاض عادل</a:t>
            </a:r>
            <a:endParaRPr lang="ar-SA" sz="3200" b="1" dirty="0">
              <a:solidFill>
                <a:srgbClr val="FF0000"/>
              </a:solidFill>
            </a:endParaRPr>
          </a:p>
        </p:txBody>
      </p:sp>
    </p:spTree>
  </p:cSld>
  <p:clrMapOvr>
    <a:masterClrMapping/>
  </p:clrMapOvr>
  <p:transition>
    <p:wipe/>
    <p:sndAc>
      <p:stSnd>
        <p:snd r:embed="rId2" name="BONGO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Right)">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Busy.wav"/>
                                        </p:tgtEl>
                                      </p:cMediaNode>
                                    </p:audio>
                                  </p:sub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145">
                                          <p:stCondLst>
                                            <p:cond delay="0"/>
                                          </p:stCondLst>
                                        </p:cTn>
                                        <p:tgtEl>
                                          <p:spTgt spid="10"/>
                                        </p:tgtEl>
                                      </p:cBhvr>
                                    </p:animEffect>
                                    <p:anim calcmode="lin" valueType="num">
                                      <p:cBhvr>
                                        <p:cTn id="13" dur="456"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4" dur="166"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5" dur="166" tmFilter="0, 0; 0.125,0.2665; 0.25,0.4; 0.375,0.465; 0.5,0.5;  0.625,0.535; 0.75,0.6; 0.875,0.7335; 1,1">
                                          <p:stCondLst>
                                            <p:cond delay="166"/>
                                          </p:stCondLst>
                                        </p:cTn>
                                        <p:tgtEl>
                                          <p:spTgt spid="10"/>
                                        </p:tgtEl>
                                        <p:attrNameLst>
                                          <p:attrName>ppt_y</p:attrName>
                                        </p:attrNameLst>
                                      </p:cBhvr>
                                      <p:tavLst>
                                        <p:tav tm="0" fmla="#ppt_y-sin(pi*$)/9">
                                          <p:val>
                                            <p:fltVal val="0"/>
                                          </p:val>
                                        </p:tav>
                                        <p:tav tm="100000">
                                          <p:val>
                                            <p:fltVal val="1"/>
                                          </p:val>
                                        </p:tav>
                                      </p:tavLst>
                                    </p:anim>
                                    <p:anim calcmode="lin" valueType="num">
                                      <p:cBhvr>
                                        <p:cTn id="16" dur="83" tmFilter="0, 0; 0.125,0.2665; 0.25,0.4; 0.375,0.465; 0.5,0.5;  0.625,0.535; 0.75,0.6; 0.875,0.7335; 1,1">
                                          <p:stCondLst>
                                            <p:cond delay="331"/>
                                          </p:stCondLst>
                                        </p:cTn>
                                        <p:tgtEl>
                                          <p:spTgt spid="10"/>
                                        </p:tgtEl>
                                        <p:attrNameLst>
                                          <p:attrName>ppt_y</p:attrName>
                                        </p:attrNameLst>
                                      </p:cBhvr>
                                      <p:tavLst>
                                        <p:tav tm="0" fmla="#ppt_y-sin(pi*$)/27">
                                          <p:val>
                                            <p:fltVal val="0"/>
                                          </p:val>
                                        </p:tav>
                                        <p:tav tm="100000">
                                          <p:val>
                                            <p:fltVal val="1"/>
                                          </p:val>
                                        </p:tav>
                                      </p:tavLst>
                                    </p:anim>
                                    <p:anim calcmode="lin" valueType="num">
                                      <p:cBhvr>
                                        <p:cTn id="17" dur="41" tmFilter="0, 0; 0.125,0.2665; 0.25,0.4; 0.375,0.465; 0.5,0.5;  0.625,0.535; 0.75,0.6; 0.875,0.7335; 1,1">
                                          <p:stCondLst>
                                            <p:cond delay="414"/>
                                          </p:stCondLst>
                                        </p:cTn>
                                        <p:tgtEl>
                                          <p:spTgt spid="10"/>
                                        </p:tgtEl>
                                        <p:attrNameLst>
                                          <p:attrName>ppt_y</p:attrName>
                                        </p:attrNameLst>
                                      </p:cBhvr>
                                      <p:tavLst>
                                        <p:tav tm="0" fmla="#ppt_y-sin(pi*$)/81">
                                          <p:val>
                                            <p:fltVal val="0"/>
                                          </p:val>
                                        </p:tav>
                                        <p:tav tm="100000">
                                          <p:val>
                                            <p:fltVal val="1"/>
                                          </p:val>
                                        </p:tav>
                                      </p:tavLst>
                                    </p:anim>
                                    <p:animScale>
                                      <p:cBhvr>
                                        <p:cTn id="18" dur="7">
                                          <p:stCondLst>
                                            <p:cond delay="163"/>
                                          </p:stCondLst>
                                        </p:cTn>
                                        <p:tgtEl>
                                          <p:spTgt spid="10"/>
                                        </p:tgtEl>
                                      </p:cBhvr>
                                      <p:to x="100000" y="60000"/>
                                    </p:animScale>
                                    <p:animScale>
                                      <p:cBhvr>
                                        <p:cTn id="19" dur="42" decel="50000">
                                          <p:stCondLst>
                                            <p:cond delay="169"/>
                                          </p:stCondLst>
                                        </p:cTn>
                                        <p:tgtEl>
                                          <p:spTgt spid="10"/>
                                        </p:tgtEl>
                                      </p:cBhvr>
                                      <p:to x="100000" y="100000"/>
                                    </p:animScale>
                                    <p:animScale>
                                      <p:cBhvr>
                                        <p:cTn id="20" dur="7">
                                          <p:stCondLst>
                                            <p:cond delay="328"/>
                                          </p:stCondLst>
                                        </p:cTn>
                                        <p:tgtEl>
                                          <p:spTgt spid="10"/>
                                        </p:tgtEl>
                                      </p:cBhvr>
                                      <p:to x="100000" y="80000"/>
                                    </p:animScale>
                                    <p:animScale>
                                      <p:cBhvr>
                                        <p:cTn id="21" dur="42" decel="50000">
                                          <p:stCondLst>
                                            <p:cond delay="335"/>
                                          </p:stCondLst>
                                        </p:cTn>
                                        <p:tgtEl>
                                          <p:spTgt spid="10"/>
                                        </p:tgtEl>
                                      </p:cBhvr>
                                      <p:to x="100000" y="100000"/>
                                    </p:animScale>
                                    <p:animScale>
                                      <p:cBhvr>
                                        <p:cTn id="22" dur="7">
                                          <p:stCondLst>
                                            <p:cond delay="411"/>
                                          </p:stCondLst>
                                        </p:cTn>
                                        <p:tgtEl>
                                          <p:spTgt spid="10"/>
                                        </p:tgtEl>
                                      </p:cBhvr>
                                      <p:to x="100000" y="90000"/>
                                    </p:animScale>
                                    <p:animScale>
                                      <p:cBhvr>
                                        <p:cTn id="23" dur="42" decel="50000">
                                          <p:stCondLst>
                                            <p:cond delay="417"/>
                                          </p:stCondLst>
                                        </p:cTn>
                                        <p:tgtEl>
                                          <p:spTgt spid="10"/>
                                        </p:tgtEl>
                                      </p:cBhvr>
                                      <p:to x="100000" y="100000"/>
                                    </p:animScale>
                                    <p:animScale>
                                      <p:cBhvr>
                                        <p:cTn id="24" dur="7">
                                          <p:stCondLst>
                                            <p:cond delay="452"/>
                                          </p:stCondLst>
                                        </p:cTn>
                                        <p:tgtEl>
                                          <p:spTgt spid="10"/>
                                        </p:tgtEl>
                                      </p:cBhvr>
                                      <p:to x="100000" y="95000"/>
                                    </p:animScale>
                                    <p:animScale>
                                      <p:cBhvr>
                                        <p:cTn id="25" dur="42" decel="50000">
                                          <p:stCondLst>
                                            <p:cond delay="459"/>
                                          </p:stCondLst>
                                        </p:cTn>
                                        <p:tgtEl>
                                          <p:spTgt spid="10"/>
                                        </p:tgtEl>
                                      </p:cBhvr>
                                      <p:to x="100000" y="100000"/>
                                    </p:animScale>
                                  </p:childTnLst>
                                  <p:subTnLst>
                                    <p:audio>
                                      <p:cMediaNode>
                                        <p:cTn display="0" masterRel="sameClick">
                                          <p:stCondLst>
                                            <p:cond evt="begin" delay="0">
                                              <p:tn val="10"/>
                                            </p:cond>
                                          </p:stCondLst>
                                          <p:endCondLst>
                                            <p:cond evt="onStopAudio" delay="0">
                                              <p:tgtEl>
                                                <p:sldTgt/>
                                              </p:tgtEl>
                                            </p:cond>
                                          </p:endCondLst>
                                        </p:cTn>
                                        <p:tgtEl>
                                          <p:sndTgt r:embed="rId4" name="1013 - sha-wap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p:cNvGrpSpPr/>
          <p:nvPr/>
        </p:nvGrpSpPr>
        <p:grpSpPr>
          <a:xfrm>
            <a:off x="179512" y="0"/>
            <a:ext cx="8712968" cy="1268760"/>
            <a:chOff x="179512" y="620688"/>
            <a:chExt cx="8712968" cy="914400"/>
          </a:xfrm>
        </p:grpSpPr>
        <p:sp>
          <p:nvSpPr>
            <p:cNvPr id="3" name="إطار 2"/>
            <p:cNvSpPr/>
            <p:nvPr/>
          </p:nvSpPr>
          <p:spPr>
            <a:xfrm>
              <a:off x="179512" y="620688"/>
              <a:ext cx="8712968" cy="914400"/>
            </a:xfrm>
            <a:prstGeom prst="frame">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4" name="مستطيل مستدير الزوايا 3"/>
            <p:cNvSpPr/>
            <p:nvPr/>
          </p:nvSpPr>
          <p:spPr>
            <a:xfrm>
              <a:off x="395536" y="764704"/>
              <a:ext cx="8280920" cy="648072"/>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5" name="Rectangle 1"/>
          <p:cNvSpPr>
            <a:spLocks noChangeArrowheads="1"/>
          </p:cNvSpPr>
          <p:nvPr/>
        </p:nvSpPr>
        <p:spPr bwMode="auto">
          <a:xfrm>
            <a:off x="467544" y="139279"/>
            <a:ext cx="8050679"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ar-EG" sz="2800" b="1" dirty="0" smtClean="0"/>
              <a:t>12. حدد الجمل الاسمية في النص التالي، وبين نوع خبرها، ثم تحقق من صحة إجابتك بمطابقتها بالحل في نهاية الكتاب:</a:t>
            </a:r>
            <a:endParaRPr lang="en-US" sz="2800" dirty="0"/>
          </a:p>
        </p:txBody>
      </p:sp>
      <p:grpSp>
        <p:nvGrpSpPr>
          <p:cNvPr id="8" name="مجموعة 7"/>
          <p:cNvGrpSpPr/>
          <p:nvPr/>
        </p:nvGrpSpPr>
        <p:grpSpPr>
          <a:xfrm>
            <a:off x="0" y="1524000"/>
            <a:ext cx="9144000" cy="5001344"/>
            <a:chOff x="0" y="1524000"/>
            <a:chExt cx="9144000" cy="5001344"/>
          </a:xfrm>
        </p:grpSpPr>
        <p:sp>
          <p:nvSpPr>
            <p:cNvPr id="7" name="مستطيل 6"/>
            <p:cNvSpPr/>
            <p:nvPr/>
          </p:nvSpPr>
          <p:spPr>
            <a:xfrm>
              <a:off x="611560" y="1916832"/>
              <a:ext cx="7992888" cy="41764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6" name="صورة 5" descr="991p8xcznrel.gif"/>
            <p:cNvPicPr>
              <a:picLocks noChangeAspect="1"/>
            </p:cNvPicPr>
            <p:nvPr/>
          </p:nvPicPr>
          <p:blipFill>
            <a:blip r:embed="rId5" cstate="print">
              <a:lum bright="-20000" contrast="40000"/>
            </a:blip>
            <a:stretch>
              <a:fillRect/>
            </a:stretch>
          </p:blipFill>
          <p:spPr>
            <a:xfrm>
              <a:off x="0" y="1524000"/>
              <a:ext cx="9144000" cy="5001344"/>
            </a:xfrm>
            <a:prstGeom prst="rect">
              <a:avLst/>
            </a:prstGeom>
          </p:spPr>
        </p:pic>
      </p:grpSp>
      <p:sp>
        <p:nvSpPr>
          <p:cNvPr id="35841" name="Rectangle 1"/>
          <p:cNvSpPr>
            <a:spLocks noChangeArrowheads="1"/>
          </p:cNvSpPr>
          <p:nvPr/>
        </p:nvSpPr>
        <p:spPr bwMode="auto">
          <a:xfrm>
            <a:off x="1043608" y="2060848"/>
            <a:ext cx="6912768"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3600" b="1"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اللغة العربية لغة ساطعة البيان، فما أحسن لغة العرب! والذي يبحث عن آثارها فأمامه نفائس، لا تقنى عجائبها، إنها الكنز الدفين، والقول المبين، فمن المنكر لهذه الأسرار؟ إنما هو غِرّ جاهل، والعربية تعيش على الرغم منه، والعربية تزدهر، والحق الباقي، والباطل الفائز.</a:t>
            </a:r>
            <a:endParaRPr kumimoji="0" lang="ar-EG" sz="4000" b="0" i="0" u="none" strike="noStrike" cap="none" normalizeH="0" baseline="0" dirty="0" smtClean="0">
              <a:ln>
                <a:noFill/>
              </a:ln>
              <a:solidFill>
                <a:srgbClr val="800000"/>
              </a:solidFill>
              <a:effectLst/>
              <a:latin typeface="Arial" pitchFamily="34" charset="0"/>
              <a:cs typeface="Arial" pitchFamily="34" charset="0"/>
            </a:endParaRPr>
          </a:p>
        </p:txBody>
      </p:sp>
    </p:spTree>
  </p:cSld>
  <p:clrMapOvr>
    <a:masterClrMapping/>
  </p:clrMapOvr>
  <p:transition>
    <p:wipe/>
    <p:sndAc>
      <p:stSnd>
        <p:snd r:embed="rId2" name="BONGO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himedwn.wav"/>
                                        </p:tgtEl>
                                      </p:cMediaNode>
                                    </p:audio>
                                  </p:subTnLst>
                                </p:cTn>
                              </p:par>
                              <p:par>
                                <p:cTn id="9" presetID="17" presetClass="entr" presetSubtype="1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
                                            </p:cond>
                                          </p:stCondLst>
                                          <p:endCondLst>
                                            <p:cond evt="onStopAudio" delay="0">
                                              <p:tgtEl>
                                                <p:sldTgt/>
                                              </p:tgtEl>
                                            </p:cond>
                                          </p:endCondLst>
                                        </p:cTn>
                                        <p:tgtEl>
                                          <p:sndTgt r:embed="rId3" name="chimedwn.wav"/>
                                        </p:tgtEl>
                                      </p:cMediaNode>
                                    </p:audio>
                                  </p:sub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edge">
                                      <p:cBhvr>
                                        <p:cTn id="17" dur="5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4" name="chimes.wav"/>
                                        </p:tgtEl>
                                      </p:cMediaNode>
                                    </p:audio>
                                  </p:subTnLst>
                                </p:cTn>
                              </p:par>
                              <p:par>
                                <p:cTn id="18" presetID="20" presetClass="entr" presetSubtype="0" fill="hold" grpId="0" nodeType="withEffect">
                                  <p:stCondLst>
                                    <p:cond delay="0"/>
                                  </p:stCondLst>
                                  <p:childTnLst>
                                    <p:set>
                                      <p:cBhvr>
                                        <p:cTn id="19" dur="1" fill="hold">
                                          <p:stCondLst>
                                            <p:cond delay="0"/>
                                          </p:stCondLst>
                                        </p:cTn>
                                        <p:tgtEl>
                                          <p:spTgt spid="35841"/>
                                        </p:tgtEl>
                                        <p:attrNameLst>
                                          <p:attrName>style.visibility</p:attrName>
                                        </p:attrNameLst>
                                      </p:cBhvr>
                                      <p:to>
                                        <p:strVal val="visible"/>
                                      </p:to>
                                    </p:set>
                                    <p:animEffect transition="in" filter="wedge">
                                      <p:cBhvr>
                                        <p:cTn id="20" dur="500"/>
                                        <p:tgtEl>
                                          <p:spTgt spid="35841"/>
                                        </p:tgtEl>
                                      </p:cBhvr>
                                    </p:animEffect>
                                  </p:childTnLst>
                                  <p:subTnLst>
                                    <p:audio>
                                      <p:cMediaNode>
                                        <p:cTn display="0" masterRel="sameClick">
                                          <p:stCondLst>
                                            <p:cond evt="begin" delay="0">
                                              <p:tn val="18"/>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584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nvGraphicFramePr>
        <p:xfrm>
          <a:off x="0" y="476672"/>
          <a:ext cx="9144000" cy="5904657"/>
        </p:xfrm>
        <a:graphic>
          <a:graphicData uri="http://schemas.openxmlformats.org/drawingml/2006/table">
            <a:tbl>
              <a:tblPr rtl="1" firstRow="1" bandRow="1">
                <a:tableStyleId>{5C22544A-7EE6-4342-B048-85BDC9FD1C3A}</a:tableStyleId>
              </a:tblPr>
              <a:tblGrid>
                <a:gridCol w="4572000"/>
                <a:gridCol w="4572000"/>
              </a:tblGrid>
              <a:tr h="656073">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56073">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56073">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56073">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56073">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56073">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56073">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56073">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56073">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مستطيل 3"/>
          <p:cNvSpPr/>
          <p:nvPr/>
        </p:nvSpPr>
        <p:spPr>
          <a:xfrm>
            <a:off x="5756863" y="476672"/>
            <a:ext cx="2127505" cy="584775"/>
          </a:xfrm>
          <a:prstGeom prst="rect">
            <a:avLst/>
          </a:prstGeom>
        </p:spPr>
        <p:txBody>
          <a:bodyPr wrap="none">
            <a:spAutoFit/>
          </a:bodyPr>
          <a:lstStyle/>
          <a:p>
            <a:r>
              <a:rPr lang="ar-EG" sz="3200" b="1" dirty="0" smtClean="0"/>
              <a:t>الجملة الاسمية</a:t>
            </a:r>
            <a:endParaRPr lang="ar-SA" sz="3200" dirty="0"/>
          </a:p>
        </p:txBody>
      </p:sp>
      <p:sp>
        <p:nvSpPr>
          <p:cNvPr id="5" name="مستطيل 4"/>
          <p:cNvSpPr/>
          <p:nvPr/>
        </p:nvSpPr>
        <p:spPr>
          <a:xfrm>
            <a:off x="1333077" y="476672"/>
            <a:ext cx="1726755" cy="584775"/>
          </a:xfrm>
          <a:prstGeom prst="rect">
            <a:avLst/>
          </a:prstGeom>
        </p:spPr>
        <p:txBody>
          <a:bodyPr wrap="none">
            <a:spAutoFit/>
          </a:bodyPr>
          <a:lstStyle/>
          <a:p>
            <a:r>
              <a:rPr lang="ar-EG" sz="3200" b="1" dirty="0" smtClean="0"/>
              <a:t> نوع خبرها</a:t>
            </a:r>
            <a:endParaRPr lang="ar-SA" sz="3200" dirty="0"/>
          </a:p>
        </p:txBody>
      </p:sp>
      <p:sp>
        <p:nvSpPr>
          <p:cNvPr id="6" name="مربع نص 5"/>
          <p:cNvSpPr txBox="1"/>
          <p:nvPr/>
        </p:nvSpPr>
        <p:spPr>
          <a:xfrm>
            <a:off x="4231953" y="1196752"/>
            <a:ext cx="4912047" cy="523220"/>
          </a:xfrm>
          <a:prstGeom prst="rect">
            <a:avLst/>
          </a:prstGeom>
          <a:noFill/>
        </p:spPr>
        <p:txBody>
          <a:bodyPr wrap="square" rtlCol="1">
            <a:spAutoFit/>
          </a:bodyPr>
          <a:lstStyle/>
          <a:p>
            <a:r>
              <a:rPr lang="ar-EG" sz="2800" b="1" dirty="0" smtClean="0">
                <a:solidFill>
                  <a:srgbClr val="FF0000"/>
                </a:solidFill>
              </a:rPr>
              <a:t>اللغة العربية لغة ساطعة البيان</a:t>
            </a:r>
            <a:endParaRPr lang="ar-SA" sz="2800" b="1" dirty="0">
              <a:solidFill>
                <a:srgbClr val="FF0000"/>
              </a:solidFill>
            </a:endParaRPr>
          </a:p>
        </p:txBody>
      </p:sp>
      <p:sp>
        <p:nvSpPr>
          <p:cNvPr id="7" name="مربع نص 6"/>
          <p:cNvSpPr txBox="1"/>
          <p:nvPr/>
        </p:nvSpPr>
        <p:spPr>
          <a:xfrm>
            <a:off x="4152073" y="1844824"/>
            <a:ext cx="4991927" cy="523220"/>
          </a:xfrm>
          <a:prstGeom prst="rect">
            <a:avLst/>
          </a:prstGeom>
          <a:noFill/>
        </p:spPr>
        <p:txBody>
          <a:bodyPr wrap="square" rtlCol="1">
            <a:spAutoFit/>
          </a:bodyPr>
          <a:lstStyle/>
          <a:p>
            <a:r>
              <a:rPr lang="ar-EG" sz="2800" b="1" dirty="0" smtClean="0">
                <a:solidFill>
                  <a:srgbClr val="FF0000"/>
                </a:solidFill>
              </a:rPr>
              <a:t>الذي يبحث عن آثارها فأمامه نفائس</a:t>
            </a:r>
            <a:endParaRPr lang="ar-SA" sz="2800" b="1" dirty="0">
              <a:solidFill>
                <a:srgbClr val="FF0000"/>
              </a:solidFill>
            </a:endParaRPr>
          </a:p>
        </p:txBody>
      </p:sp>
      <p:sp>
        <p:nvSpPr>
          <p:cNvPr id="8" name="مربع نص 7"/>
          <p:cNvSpPr txBox="1"/>
          <p:nvPr/>
        </p:nvSpPr>
        <p:spPr>
          <a:xfrm>
            <a:off x="5903640" y="2420888"/>
            <a:ext cx="3240360" cy="523220"/>
          </a:xfrm>
          <a:prstGeom prst="rect">
            <a:avLst/>
          </a:prstGeom>
          <a:noFill/>
        </p:spPr>
        <p:txBody>
          <a:bodyPr wrap="square" rtlCol="1">
            <a:spAutoFit/>
          </a:bodyPr>
          <a:lstStyle/>
          <a:p>
            <a:r>
              <a:rPr lang="ar-EG" sz="2800" b="1" dirty="0" smtClean="0">
                <a:solidFill>
                  <a:srgbClr val="FF0000"/>
                </a:solidFill>
              </a:rPr>
              <a:t>إنما هو غر جاهل</a:t>
            </a:r>
            <a:endParaRPr lang="ar-SA" sz="2800" b="1" dirty="0">
              <a:solidFill>
                <a:srgbClr val="FF0000"/>
              </a:solidFill>
            </a:endParaRPr>
          </a:p>
        </p:txBody>
      </p:sp>
      <p:sp>
        <p:nvSpPr>
          <p:cNvPr id="9" name="مربع نص 8"/>
          <p:cNvSpPr txBox="1"/>
          <p:nvPr/>
        </p:nvSpPr>
        <p:spPr>
          <a:xfrm>
            <a:off x="4152073" y="3068960"/>
            <a:ext cx="4991927" cy="523220"/>
          </a:xfrm>
          <a:prstGeom prst="rect">
            <a:avLst/>
          </a:prstGeom>
          <a:noFill/>
        </p:spPr>
        <p:txBody>
          <a:bodyPr wrap="square" rtlCol="1">
            <a:spAutoFit/>
          </a:bodyPr>
          <a:lstStyle/>
          <a:p>
            <a:r>
              <a:rPr lang="ar-EG" sz="2800" b="1" dirty="0" smtClean="0">
                <a:solidFill>
                  <a:srgbClr val="FF0000"/>
                </a:solidFill>
              </a:rPr>
              <a:t>من المنكر هذه الأسرار ؟</a:t>
            </a:r>
            <a:endParaRPr lang="ar-SA" sz="2800" b="1" dirty="0">
              <a:solidFill>
                <a:srgbClr val="FF0000"/>
              </a:solidFill>
            </a:endParaRPr>
          </a:p>
        </p:txBody>
      </p:sp>
      <p:sp>
        <p:nvSpPr>
          <p:cNvPr id="10" name="مربع نص 9"/>
          <p:cNvSpPr txBox="1"/>
          <p:nvPr/>
        </p:nvSpPr>
        <p:spPr>
          <a:xfrm>
            <a:off x="5270391" y="3789040"/>
            <a:ext cx="3873609" cy="523220"/>
          </a:xfrm>
          <a:prstGeom prst="rect">
            <a:avLst/>
          </a:prstGeom>
          <a:noFill/>
        </p:spPr>
        <p:txBody>
          <a:bodyPr wrap="square" rtlCol="1">
            <a:spAutoFit/>
          </a:bodyPr>
          <a:lstStyle/>
          <a:p>
            <a:r>
              <a:rPr lang="ar-EG" sz="2800" b="1" dirty="0" smtClean="0">
                <a:solidFill>
                  <a:srgbClr val="FF0000"/>
                </a:solidFill>
              </a:rPr>
              <a:t>العربية تعيش على الرغم منه</a:t>
            </a:r>
            <a:endParaRPr lang="en-US" sz="2800" dirty="0" smtClean="0">
              <a:solidFill>
                <a:srgbClr val="FF0000"/>
              </a:solidFill>
            </a:endParaRPr>
          </a:p>
        </p:txBody>
      </p:sp>
      <p:sp>
        <p:nvSpPr>
          <p:cNvPr id="11" name="مربع نص 10"/>
          <p:cNvSpPr txBox="1"/>
          <p:nvPr/>
        </p:nvSpPr>
        <p:spPr>
          <a:xfrm>
            <a:off x="7101838" y="4437112"/>
            <a:ext cx="2042162" cy="523220"/>
          </a:xfrm>
          <a:prstGeom prst="rect">
            <a:avLst/>
          </a:prstGeom>
          <a:noFill/>
        </p:spPr>
        <p:txBody>
          <a:bodyPr wrap="square" rtlCol="1">
            <a:spAutoFit/>
          </a:bodyPr>
          <a:lstStyle/>
          <a:p>
            <a:r>
              <a:rPr lang="ar-EG" sz="2800" b="1" dirty="0" smtClean="0">
                <a:solidFill>
                  <a:srgbClr val="FF0000"/>
                </a:solidFill>
              </a:rPr>
              <a:t>العربية تزدهر</a:t>
            </a:r>
            <a:endParaRPr lang="en-US" sz="2800" dirty="0" smtClean="0">
              <a:solidFill>
                <a:srgbClr val="FF0000"/>
              </a:solidFill>
            </a:endParaRPr>
          </a:p>
        </p:txBody>
      </p:sp>
      <p:sp>
        <p:nvSpPr>
          <p:cNvPr id="12" name="مربع نص 11"/>
          <p:cNvSpPr txBox="1"/>
          <p:nvPr/>
        </p:nvSpPr>
        <p:spPr>
          <a:xfrm>
            <a:off x="7101838" y="5085184"/>
            <a:ext cx="2042162" cy="523220"/>
          </a:xfrm>
          <a:prstGeom prst="rect">
            <a:avLst/>
          </a:prstGeom>
          <a:noFill/>
        </p:spPr>
        <p:txBody>
          <a:bodyPr wrap="square" rtlCol="1">
            <a:spAutoFit/>
          </a:bodyPr>
          <a:lstStyle/>
          <a:p>
            <a:r>
              <a:rPr lang="ar-EG" sz="2800" b="1" dirty="0" smtClean="0">
                <a:solidFill>
                  <a:srgbClr val="FF0000"/>
                </a:solidFill>
              </a:rPr>
              <a:t>الحق الباقي</a:t>
            </a:r>
            <a:endParaRPr lang="en-US" sz="2800" dirty="0" smtClean="0">
              <a:solidFill>
                <a:srgbClr val="FF0000"/>
              </a:solidFill>
            </a:endParaRPr>
          </a:p>
        </p:txBody>
      </p:sp>
      <p:sp>
        <p:nvSpPr>
          <p:cNvPr id="13" name="مربع نص 12"/>
          <p:cNvSpPr txBox="1"/>
          <p:nvPr/>
        </p:nvSpPr>
        <p:spPr>
          <a:xfrm>
            <a:off x="7101838" y="5733256"/>
            <a:ext cx="2042162" cy="523220"/>
          </a:xfrm>
          <a:prstGeom prst="rect">
            <a:avLst/>
          </a:prstGeom>
          <a:noFill/>
        </p:spPr>
        <p:txBody>
          <a:bodyPr wrap="square" rtlCol="1">
            <a:spAutoFit/>
          </a:bodyPr>
          <a:lstStyle/>
          <a:p>
            <a:r>
              <a:rPr lang="ar-EG" sz="2800" b="1" dirty="0" smtClean="0">
                <a:solidFill>
                  <a:srgbClr val="FF0000"/>
                </a:solidFill>
              </a:rPr>
              <a:t>الباطل الفاني</a:t>
            </a:r>
            <a:endParaRPr lang="en-US" sz="2800" dirty="0" smtClean="0">
              <a:solidFill>
                <a:srgbClr val="FF0000"/>
              </a:solidFill>
            </a:endParaRPr>
          </a:p>
        </p:txBody>
      </p:sp>
      <p:sp>
        <p:nvSpPr>
          <p:cNvPr id="14" name="مربع نص 13"/>
          <p:cNvSpPr txBox="1"/>
          <p:nvPr/>
        </p:nvSpPr>
        <p:spPr>
          <a:xfrm>
            <a:off x="2587069" y="1124744"/>
            <a:ext cx="1840915" cy="523220"/>
          </a:xfrm>
          <a:prstGeom prst="rect">
            <a:avLst/>
          </a:prstGeom>
          <a:noFill/>
        </p:spPr>
        <p:txBody>
          <a:bodyPr wrap="square" rtlCol="1">
            <a:spAutoFit/>
          </a:bodyPr>
          <a:lstStyle/>
          <a:p>
            <a:r>
              <a:rPr lang="ar-EG" sz="2800" b="1" dirty="0" smtClean="0">
                <a:solidFill>
                  <a:srgbClr val="FF0000"/>
                </a:solidFill>
              </a:rPr>
              <a:t>مفرد</a:t>
            </a:r>
            <a:endParaRPr lang="ar-SA" sz="2800" b="1" dirty="0">
              <a:solidFill>
                <a:srgbClr val="FF0000"/>
              </a:solidFill>
            </a:endParaRPr>
          </a:p>
        </p:txBody>
      </p:sp>
      <p:sp>
        <p:nvSpPr>
          <p:cNvPr id="15" name="مربع نص 14"/>
          <p:cNvSpPr txBox="1"/>
          <p:nvPr/>
        </p:nvSpPr>
        <p:spPr>
          <a:xfrm>
            <a:off x="2587069" y="1844824"/>
            <a:ext cx="1840915" cy="523220"/>
          </a:xfrm>
          <a:prstGeom prst="rect">
            <a:avLst/>
          </a:prstGeom>
          <a:noFill/>
        </p:spPr>
        <p:txBody>
          <a:bodyPr wrap="square" rtlCol="1">
            <a:spAutoFit/>
          </a:bodyPr>
          <a:lstStyle/>
          <a:p>
            <a:r>
              <a:rPr lang="ar-EG" sz="2800" b="1" dirty="0" smtClean="0">
                <a:solidFill>
                  <a:srgbClr val="FF0000"/>
                </a:solidFill>
              </a:rPr>
              <a:t>جملة اسمية</a:t>
            </a:r>
            <a:endParaRPr lang="en-US" sz="2800" dirty="0" smtClean="0">
              <a:solidFill>
                <a:srgbClr val="FF0000"/>
              </a:solidFill>
            </a:endParaRPr>
          </a:p>
        </p:txBody>
      </p:sp>
      <p:sp>
        <p:nvSpPr>
          <p:cNvPr id="16" name="مربع نص 15"/>
          <p:cNvSpPr txBox="1"/>
          <p:nvPr/>
        </p:nvSpPr>
        <p:spPr>
          <a:xfrm>
            <a:off x="2587069" y="2492896"/>
            <a:ext cx="1840915" cy="523220"/>
          </a:xfrm>
          <a:prstGeom prst="rect">
            <a:avLst/>
          </a:prstGeom>
          <a:noFill/>
        </p:spPr>
        <p:txBody>
          <a:bodyPr wrap="square" rtlCol="1">
            <a:spAutoFit/>
          </a:bodyPr>
          <a:lstStyle/>
          <a:p>
            <a:r>
              <a:rPr lang="ar-EG" sz="2800" b="1" dirty="0" smtClean="0">
                <a:solidFill>
                  <a:srgbClr val="FF0000"/>
                </a:solidFill>
              </a:rPr>
              <a:t>مفرد</a:t>
            </a:r>
            <a:endParaRPr lang="ar-SA" sz="2800" b="1" dirty="0">
              <a:solidFill>
                <a:srgbClr val="FF0000"/>
              </a:solidFill>
            </a:endParaRPr>
          </a:p>
        </p:txBody>
      </p:sp>
      <p:sp>
        <p:nvSpPr>
          <p:cNvPr id="17" name="مربع نص 16"/>
          <p:cNvSpPr txBox="1"/>
          <p:nvPr/>
        </p:nvSpPr>
        <p:spPr>
          <a:xfrm>
            <a:off x="2587069" y="3068960"/>
            <a:ext cx="1840915" cy="523220"/>
          </a:xfrm>
          <a:prstGeom prst="rect">
            <a:avLst/>
          </a:prstGeom>
          <a:noFill/>
        </p:spPr>
        <p:txBody>
          <a:bodyPr wrap="square" rtlCol="1">
            <a:spAutoFit/>
          </a:bodyPr>
          <a:lstStyle/>
          <a:p>
            <a:r>
              <a:rPr lang="ar-EG" sz="2800" b="1" dirty="0" smtClean="0">
                <a:solidFill>
                  <a:srgbClr val="FF0000"/>
                </a:solidFill>
              </a:rPr>
              <a:t>مفرد</a:t>
            </a:r>
            <a:endParaRPr lang="ar-SA" sz="2800" b="1" dirty="0">
              <a:solidFill>
                <a:srgbClr val="FF0000"/>
              </a:solidFill>
            </a:endParaRPr>
          </a:p>
        </p:txBody>
      </p:sp>
      <p:sp>
        <p:nvSpPr>
          <p:cNvPr id="18" name="مربع نص 17"/>
          <p:cNvSpPr txBox="1"/>
          <p:nvPr/>
        </p:nvSpPr>
        <p:spPr>
          <a:xfrm>
            <a:off x="2587069" y="3789040"/>
            <a:ext cx="1840915" cy="523220"/>
          </a:xfrm>
          <a:prstGeom prst="rect">
            <a:avLst/>
          </a:prstGeom>
          <a:noFill/>
        </p:spPr>
        <p:txBody>
          <a:bodyPr wrap="square" rtlCol="1">
            <a:spAutoFit/>
          </a:bodyPr>
          <a:lstStyle/>
          <a:p>
            <a:r>
              <a:rPr lang="ar-EG" sz="2800" b="1" dirty="0" smtClean="0">
                <a:solidFill>
                  <a:srgbClr val="FF0000"/>
                </a:solidFill>
              </a:rPr>
              <a:t>جملة فعلية</a:t>
            </a:r>
            <a:endParaRPr lang="en-US" sz="2800" dirty="0" smtClean="0">
              <a:solidFill>
                <a:srgbClr val="FF0000"/>
              </a:solidFill>
            </a:endParaRPr>
          </a:p>
        </p:txBody>
      </p:sp>
      <p:sp>
        <p:nvSpPr>
          <p:cNvPr id="19" name="مربع نص 18"/>
          <p:cNvSpPr txBox="1"/>
          <p:nvPr/>
        </p:nvSpPr>
        <p:spPr>
          <a:xfrm>
            <a:off x="2587069" y="4437112"/>
            <a:ext cx="1840915" cy="523220"/>
          </a:xfrm>
          <a:prstGeom prst="rect">
            <a:avLst/>
          </a:prstGeom>
          <a:noFill/>
        </p:spPr>
        <p:txBody>
          <a:bodyPr wrap="square" rtlCol="1">
            <a:spAutoFit/>
          </a:bodyPr>
          <a:lstStyle/>
          <a:p>
            <a:r>
              <a:rPr lang="ar-EG" sz="2800" b="1" dirty="0" smtClean="0">
                <a:solidFill>
                  <a:srgbClr val="FF0000"/>
                </a:solidFill>
              </a:rPr>
              <a:t>جملة فعلية</a:t>
            </a:r>
            <a:endParaRPr lang="en-US" sz="2800" dirty="0" smtClean="0">
              <a:solidFill>
                <a:srgbClr val="FF0000"/>
              </a:solidFill>
            </a:endParaRPr>
          </a:p>
        </p:txBody>
      </p:sp>
      <p:sp>
        <p:nvSpPr>
          <p:cNvPr id="20" name="مربع نص 19"/>
          <p:cNvSpPr txBox="1"/>
          <p:nvPr/>
        </p:nvSpPr>
        <p:spPr>
          <a:xfrm>
            <a:off x="2587069" y="5013176"/>
            <a:ext cx="1840915" cy="523220"/>
          </a:xfrm>
          <a:prstGeom prst="rect">
            <a:avLst/>
          </a:prstGeom>
          <a:noFill/>
        </p:spPr>
        <p:txBody>
          <a:bodyPr wrap="square" rtlCol="1">
            <a:spAutoFit/>
          </a:bodyPr>
          <a:lstStyle/>
          <a:p>
            <a:r>
              <a:rPr lang="ar-EG" sz="2800" b="1" dirty="0" smtClean="0">
                <a:solidFill>
                  <a:srgbClr val="FF0000"/>
                </a:solidFill>
              </a:rPr>
              <a:t>مفرد</a:t>
            </a:r>
            <a:endParaRPr lang="ar-SA" sz="2800" b="1" dirty="0">
              <a:solidFill>
                <a:srgbClr val="FF0000"/>
              </a:solidFill>
            </a:endParaRPr>
          </a:p>
        </p:txBody>
      </p:sp>
      <p:sp>
        <p:nvSpPr>
          <p:cNvPr id="21" name="مربع نص 20"/>
          <p:cNvSpPr txBox="1"/>
          <p:nvPr/>
        </p:nvSpPr>
        <p:spPr>
          <a:xfrm>
            <a:off x="2587069" y="5733256"/>
            <a:ext cx="1840915" cy="523220"/>
          </a:xfrm>
          <a:prstGeom prst="rect">
            <a:avLst/>
          </a:prstGeom>
          <a:noFill/>
        </p:spPr>
        <p:txBody>
          <a:bodyPr wrap="square" rtlCol="1">
            <a:spAutoFit/>
          </a:bodyPr>
          <a:lstStyle/>
          <a:p>
            <a:r>
              <a:rPr lang="ar-EG" sz="2800" b="1" dirty="0" smtClean="0">
                <a:solidFill>
                  <a:srgbClr val="FF0000"/>
                </a:solidFill>
              </a:rPr>
              <a:t>مفرد</a:t>
            </a:r>
            <a:endParaRPr lang="ar-SA" sz="2800" b="1" dirty="0">
              <a:solidFill>
                <a:srgbClr val="FF0000"/>
              </a:solidFill>
            </a:endParaRPr>
          </a:p>
        </p:txBody>
      </p:sp>
    </p:spTree>
  </p:cSld>
  <p:clrMapOvr>
    <a:masterClrMapping/>
  </p:clrMapOvr>
  <p:transition>
    <p:wipe/>
    <p:sndAc>
      <p:stSnd>
        <p:snd r:embed="rId2" name="BONGO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par>
                                <p:cTn id="9" presetID="2" presetClass="entr" presetSubtype="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hoosh.wav"/>
                                        </p:tgtEl>
                                      </p:cMediaNode>
                                    </p:audio>
                                  </p:subTnLst>
                                </p:cTn>
                              </p:par>
                              <p:par>
                                <p:cTn id="13" presetID="2" presetClass="entr" presetSubtype="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wav"/>
                                        </p:tgtEl>
                                      </p:cMediaNode>
                                    </p:audio>
                                  </p:sub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145">
                                          <p:stCondLst>
                                            <p:cond delay="0"/>
                                          </p:stCondLst>
                                        </p:cTn>
                                        <p:tgtEl>
                                          <p:spTgt spid="6"/>
                                        </p:tgtEl>
                                      </p:cBhvr>
                                    </p:animEffect>
                                    <p:anim calcmode="lin" valueType="num">
                                      <p:cBhvr>
                                        <p:cTn id="22" dur="456"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3" dur="16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4" dur="166" tmFilter="0, 0; 0.125,0.2665; 0.25,0.4; 0.375,0.465; 0.5,0.5;  0.625,0.535; 0.75,0.6; 0.875,0.7335; 1,1">
                                          <p:stCondLst>
                                            <p:cond delay="166"/>
                                          </p:stCondLst>
                                        </p:cTn>
                                        <p:tgtEl>
                                          <p:spTgt spid="6"/>
                                        </p:tgtEl>
                                        <p:attrNameLst>
                                          <p:attrName>ppt_y</p:attrName>
                                        </p:attrNameLst>
                                      </p:cBhvr>
                                      <p:tavLst>
                                        <p:tav tm="0" fmla="#ppt_y-sin(pi*$)/9">
                                          <p:val>
                                            <p:fltVal val="0"/>
                                          </p:val>
                                        </p:tav>
                                        <p:tav tm="100000">
                                          <p:val>
                                            <p:fltVal val="1"/>
                                          </p:val>
                                        </p:tav>
                                      </p:tavLst>
                                    </p:anim>
                                    <p:anim calcmode="lin" valueType="num">
                                      <p:cBhvr>
                                        <p:cTn id="25" dur="83" tmFilter="0, 0; 0.125,0.2665; 0.25,0.4; 0.375,0.465; 0.5,0.5;  0.625,0.535; 0.75,0.6; 0.875,0.7335; 1,1">
                                          <p:stCondLst>
                                            <p:cond delay="331"/>
                                          </p:stCondLst>
                                        </p:cTn>
                                        <p:tgtEl>
                                          <p:spTgt spid="6"/>
                                        </p:tgtEl>
                                        <p:attrNameLst>
                                          <p:attrName>ppt_y</p:attrName>
                                        </p:attrNameLst>
                                      </p:cBhvr>
                                      <p:tavLst>
                                        <p:tav tm="0" fmla="#ppt_y-sin(pi*$)/27">
                                          <p:val>
                                            <p:fltVal val="0"/>
                                          </p:val>
                                        </p:tav>
                                        <p:tav tm="100000">
                                          <p:val>
                                            <p:fltVal val="1"/>
                                          </p:val>
                                        </p:tav>
                                      </p:tavLst>
                                    </p:anim>
                                    <p:anim calcmode="lin" valueType="num">
                                      <p:cBhvr>
                                        <p:cTn id="26" dur="41" tmFilter="0, 0; 0.125,0.2665; 0.25,0.4; 0.375,0.465; 0.5,0.5;  0.625,0.535; 0.75,0.6; 0.875,0.7335; 1,1">
                                          <p:stCondLst>
                                            <p:cond delay="414"/>
                                          </p:stCondLst>
                                        </p:cTn>
                                        <p:tgtEl>
                                          <p:spTgt spid="6"/>
                                        </p:tgtEl>
                                        <p:attrNameLst>
                                          <p:attrName>ppt_y</p:attrName>
                                        </p:attrNameLst>
                                      </p:cBhvr>
                                      <p:tavLst>
                                        <p:tav tm="0" fmla="#ppt_y-sin(pi*$)/81">
                                          <p:val>
                                            <p:fltVal val="0"/>
                                          </p:val>
                                        </p:tav>
                                        <p:tav tm="100000">
                                          <p:val>
                                            <p:fltVal val="1"/>
                                          </p:val>
                                        </p:tav>
                                      </p:tavLst>
                                    </p:anim>
                                    <p:animScale>
                                      <p:cBhvr>
                                        <p:cTn id="27" dur="7">
                                          <p:stCondLst>
                                            <p:cond delay="163"/>
                                          </p:stCondLst>
                                        </p:cTn>
                                        <p:tgtEl>
                                          <p:spTgt spid="6"/>
                                        </p:tgtEl>
                                      </p:cBhvr>
                                      <p:to x="100000" y="60000"/>
                                    </p:animScale>
                                    <p:animScale>
                                      <p:cBhvr>
                                        <p:cTn id="28" dur="42" decel="50000">
                                          <p:stCondLst>
                                            <p:cond delay="169"/>
                                          </p:stCondLst>
                                        </p:cTn>
                                        <p:tgtEl>
                                          <p:spTgt spid="6"/>
                                        </p:tgtEl>
                                      </p:cBhvr>
                                      <p:to x="100000" y="100000"/>
                                    </p:animScale>
                                    <p:animScale>
                                      <p:cBhvr>
                                        <p:cTn id="29" dur="7">
                                          <p:stCondLst>
                                            <p:cond delay="328"/>
                                          </p:stCondLst>
                                        </p:cTn>
                                        <p:tgtEl>
                                          <p:spTgt spid="6"/>
                                        </p:tgtEl>
                                      </p:cBhvr>
                                      <p:to x="100000" y="80000"/>
                                    </p:animScale>
                                    <p:animScale>
                                      <p:cBhvr>
                                        <p:cTn id="30" dur="42" decel="50000">
                                          <p:stCondLst>
                                            <p:cond delay="335"/>
                                          </p:stCondLst>
                                        </p:cTn>
                                        <p:tgtEl>
                                          <p:spTgt spid="6"/>
                                        </p:tgtEl>
                                      </p:cBhvr>
                                      <p:to x="100000" y="100000"/>
                                    </p:animScale>
                                    <p:animScale>
                                      <p:cBhvr>
                                        <p:cTn id="31" dur="7">
                                          <p:stCondLst>
                                            <p:cond delay="411"/>
                                          </p:stCondLst>
                                        </p:cTn>
                                        <p:tgtEl>
                                          <p:spTgt spid="6"/>
                                        </p:tgtEl>
                                      </p:cBhvr>
                                      <p:to x="100000" y="90000"/>
                                    </p:animScale>
                                    <p:animScale>
                                      <p:cBhvr>
                                        <p:cTn id="32" dur="42" decel="50000">
                                          <p:stCondLst>
                                            <p:cond delay="417"/>
                                          </p:stCondLst>
                                        </p:cTn>
                                        <p:tgtEl>
                                          <p:spTgt spid="6"/>
                                        </p:tgtEl>
                                      </p:cBhvr>
                                      <p:to x="100000" y="100000"/>
                                    </p:animScale>
                                    <p:animScale>
                                      <p:cBhvr>
                                        <p:cTn id="33" dur="7">
                                          <p:stCondLst>
                                            <p:cond delay="452"/>
                                          </p:stCondLst>
                                        </p:cTn>
                                        <p:tgtEl>
                                          <p:spTgt spid="6"/>
                                        </p:tgtEl>
                                      </p:cBhvr>
                                      <p:to x="100000" y="95000"/>
                                    </p:animScale>
                                    <p:animScale>
                                      <p:cBhvr>
                                        <p:cTn id="34" dur="42" decel="50000">
                                          <p:stCondLst>
                                            <p:cond delay="459"/>
                                          </p:stCondLst>
                                        </p:cTn>
                                        <p:tgtEl>
                                          <p:spTgt spid="6"/>
                                        </p:tgtEl>
                                      </p:cBhvr>
                                      <p:to x="100000" y="100000"/>
                                    </p:animScale>
                                  </p:childTnLst>
                                  <p:subTnLst>
                                    <p:audio>
                                      <p:cMediaNode>
                                        <p:cTn display="0" masterRel="sameClick">
                                          <p:stCondLst>
                                            <p:cond evt="begin" delay="0">
                                              <p:tn val="19"/>
                                            </p:cond>
                                          </p:stCondLst>
                                          <p:endCondLst>
                                            <p:cond evt="onStopAudio" delay="0">
                                              <p:tgtEl>
                                                <p:sldTgt/>
                                              </p:tgtEl>
                                            </p:cond>
                                          </p:endCondLst>
                                        </p:cTn>
                                        <p:tgtEl>
                                          <p:sndTgt r:embed="rId4" name="1013 - sha-wapp.wav"/>
                                        </p:tgtEl>
                                      </p:cMediaNode>
                                    </p:audio>
                                  </p:sub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145">
                                          <p:stCondLst>
                                            <p:cond delay="0"/>
                                          </p:stCondLst>
                                        </p:cTn>
                                        <p:tgtEl>
                                          <p:spTgt spid="7"/>
                                        </p:tgtEl>
                                      </p:cBhvr>
                                    </p:animEffect>
                                    <p:anim calcmode="lin" valueType="num">
                                      <p:cBhvr>
                                        <p:cTn id="40" dur="456"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1" dur="166"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2" dur="166" tmFilter="0, 0; 0.125,0.2665; 0.25,0.4; 0.375,0.465; 0.5,0.5;  0.625,0.535; 0.75,0.6; 0.875,0.7335; 1,1">
                                          <p:stCondLst>
                                            <p:cond delay="166"/>
                                          </p:stCondLst>
                                        </p:cTn>
                                        <p:tgtEl>
                                          <p:spTgt spid="7"/>
                                        </p:tgtEl>
                                        <p:attrNameLst>
                                          <p:attrName>ppt_y</p:attrName>
                                        </p:attrNameLst>
                                      </p:cBhvr>
                                      <p:tavLst>
                                        <p:tav tm="0" fmla="#ppt_y-sin(pi*$)/9">
                                          <p:val>
                                            <p:fltVal val="0"/>
                                          </p:val>
                                        </p:tav>
                                        <p:tav tm="100000">
                                          <p:val>
                                            <p:fltVal val="1"/>
                                          </p:val>
                                        </p:tav>
                                      </p:tavLst>
                                    </p:anim>
                                    <p:anim calcmode="lin" valueType="num">
                                      <p:cBhvr>
                                        <p:cTn id="43" dur="83" tmFilter="0, 0; 0.125,0.2665; 0.25,0.4; 0.375,0.465; 0.5,0.5;  0.625,0.535; 0.75,0.6; 0.875,0.7335; 1,1">
                                          <p:stCondLst>
                                            <p:cond delay="331"/>
                                          </p:stCondLst>
                                        </p:cTn>
                                        <p:tgtEl>
                                          <p:spTgt spid="7"/>
                                        </p:tgtEl>
                                        <p:attrNameLst>
                                          <p:attrName>ppt_y</p:attrName>
                                        </p:attrNameLst>
                                      </p:cBhvr>
                                      <p:tavLst>
                                        <p:tav tm="0" fmla="#ppt_y-sin(pi*$)/27">
                                          <p:val>
                                            <p:fltVal val="0"/>
                                          </p:val>
                                        </p:tav>
                                        <p:tav tm="100000">
                                          <p:val>
                                            <p:fltVal val="1"/>
                                          </p:val>
                                        </p:tav>
                                      </p:tavLst>
                                    </p:anim>
                                    <p:anim calcmode="lin" valueType="num">
                                      <p:cBhvr>
                                        <p:cTn id="44" dur="41" tmFilter="0, 0; 0.125,0.2665; 0.25,0.4; 0.375,0.465; 0.5,0.5;  0.625,0.535; 0.75,0.6; 0.875,0.7335; 1,1">
                                          <p:stCondLst>
                                            <p:cond delay="414"/>
                                          </p:stCondLst>
                                        </p:cTn>
                                        <p:tgtEl>
                                          <p:spTgt spid="7"/>
                                        </p:tgtEl>
                                        <p:attrNameLst>
                                          <p:attrName>ppt_y</p:attrName>
                                        </p:attrNameLst>
                                      </p:cBhvr>
                                      <p:tavLst>
                                        <p:tav tm="0" fmla="#ppt_y-sin(pi*$)/81">
                                          <p:val>
                                            <p:fltVal val="0"/>
                                          </p:val>
                                        </p:tav>
                                        <p:tav tm="100000">
                                          <p:val>
                                            <p:fltVal val="1"/>
                                          </p:val>
                                        </p:tav>
                                      </p:tavLst>
                                    </p:anim>
                                    <p:animScale>
                                      <p:cBhvr>
                                        <p:cTn id="45" dur="7">
                                          <p:stCondLst>
                                            <p:cond delay="163"/>
                                          </p:stCondLst>
                                        </p:cTn>
                                        <p:tgtEl>
                                          <p:spTgt spid="7"/>
                                        </p:tgtEl>
                                      </p:cBhvr>
                                      <p:to x="100000" y="60000"/>
                                    </p:animScale>
                                    <p:animScale>
                                      <p:cBhvr>
                                        <p:cTn id="46" dur="42" decel="50000">
                                          <p:stCondLst>
                                            <p:cond delay="169"/>
                                          </p:stCondLst>
                                        </p:cTn>
                                        <p:tgtEl>
                                          <p:spTgt spid="7"/>
                                        </p:tgtEl>
                                      </p:cBhvr>
                                      <p:to x="100000" y="100000"/>
                                    </p:animScale>
                                    <p:animScale>
                                      <p:cBhvr>
                                        <p:cTn id="47" dur="7">
                                          <p:stCondLst>
                                            <p:cond delay="328"/>
                                          </p:stCondLst>
                                        </p:cTn>
                                        <p:tgtEl>
                                          <p:spTgt spid="7"/>
                                        </p:tgtEl>
                                      </p:cBhvr>
                                      <p:to x="100000" y="80000"/>
                                    </p:animScale>
                                    <p:animScale>
                                      <p:cBhvr>
                                        <p:cTn id="48" dur="42" decel="50000">
                                          <p:stCondLst>
                                            <p:cond delay="335"/>
                                          </p:stCondLst>
                                        </p:cTn>
                                        <p:tgtEl>
                                          <p:spTgt spid="7"/>
                                        </p:tgtEl>
                                      </p:cBhvr>
                                      <p:to x="100000" y="100000"/>
                                    </p:animScale>
                                    <p:animScale>
                                      <p:cBhvr>
                                        <p:cTn id="49" dur="7">
                                          <p:stCondLst>
                                            <p:cond delay="411"/>
                                          </p:stCondLst>
                                        </p:cTn>
                                        <p:tgtEl>
                                          <p:spTgt spid="7"/>
                                        </p:tgtEl>
                                      </p:cBhvr>
                                      <p:to x="100000" y="90000"/>
                                    </p:animScale>
                                    <p:animScale>
                                      <p:cBhvr>
                                        <p:cTn id="50" dur="42" decel="50000">
                                          <p:stCondLst>
                                            <p:cond delay="417"/>
                                          </p:stCondLst>
                                        </p:cTn>
                                        <p:tgtEl>
                                          <p:spTgt spid="7"/>
                                        </p:tgtEl>
                                      </p:cBhvr>
                                      <p:to x="100000" y="100000"/>
                                    </p:animScale>
                                    <p:animScale>
                                      <p:cBhvr>
                                        <p:cTn id="51" dur="7">
                                          <p:stCondLst>
                                            <p:cond delay="452"/>
                                          </p:stCondLst>
                                        </p:cTn>
                                        <p:tgtEl>
                                          <p:spTgt spid="7"/>
                                        </p:tgtEl>
                                      </p:cBhvr>
                                      <p:to x="100000" y="95000"/>
                                    </p:animScale>
                                    <p:animScale>
                                      <p:cBhvr>
                                        <p:cTn id="52" dur="42" decel="50000">
                                          <p:stCondLst>
                                            <p:cond delay="459"/>
                                          </p:stCondLst>
                                        </p:cTn>
                                        <p:tgtEl>
                                          <p:spTgt spid="7"/>
                                        </p:tgtEl>
                                      </p:cBhvr>
                                      <p:to x="100000" y="100000"/>
                                    </p:animScale>
                                  </p:childTnLst>
                                  <p:subTnLst>
                                    <p:audio>
                                      <p:cMediaNode>
                                        <p:cTn display="0" masterRel="sameClick">
                                          <p:stCondLst>
                                            <p:cond evt="begin" delay="0">
                                              <p:tn val="37"/>
                                            </p:cond>
                                          </p:stCondLst>
                                          <p:endCondLst>
                                            <p:cond evt="onStopAudio" delay="0">
                                              <p:tgtEl>
                                                <p:sldTgt/>
                                              </p:tgtEl>
                                            </p:cond>
                                          </p:endCondLst>
                                        </p:cTn>
                                        <p:tgtEl>
                                          <p:sndTgt r:embed="rId4" name="1013 - sha-wapp.wav"/>
                                        </p:tgtEl>
                                      </p:cMediaNode>
                                    </p:audio>
                                  </p:subTnLst>
                                </p:cTn>
                              </p:par>
                            </p:childTnLst>
                          </p:cTn>
                        </p:par>
                      </p:childTnLst>
                    </p:cTn>
                  </p:par>
                  <p:par>
                    <p:cTn id="53" fill="hold">
                      <p:stCondLst>
                        <p:cond delay="indefinite"/>
                      </p:stCondLst>
                      <p:childTnLst>
                        <p:par>
                          <p:cTn id="54" fill="hold">
                            <p:stCondLst>
                              <p:cond delay="0"/>
                            </p:stCondLst>
                            <p:childTnLst>
                              <p:par>
                                <p:cTn id="55" presetID="26" presetClass="entr" presetSubtype="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down)">
                                      <p:cBhvr>
                                        <p:cTn id="57" dur="145">
                                          <p:stCondLst>
                                            <p:cond delay="0"/>
                                          </p:stCondLst>
                                        </p:cTn>
                                        <p:tgtEl>
                                          <p:spTgt spid="8"/>
                                        </p:tgtEl>
                                      </p:cBhvr>
                                    </p:animEffect>
                                    <p:anim calcmode="lin" valueType="num">
                                      <p:cBhvr>
                                        <p:cTn id="58" dur="456"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9" dur="16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0" dur="166" tmFilter="0, 0; 0.125,0.2665; 0.25,0.4; 0.375,0.465; 0.5,0.5;  0.625,0.535; 0.75,0.6; 0.875,0.7335; 1,1">
                                          <p:stCondLst>
                                            <p:cond delay="166"/>
                                          </p:stCondLst>
                                        </p:cTn>
                                        <p:tgtEl>
                                          <p:spTgt spid="8"/>
                                        </p:tgtEl>
                                        <p:attrNameLst>
                                          <p:attrName>ppt_y</p:attrName>
                                        </p:attrNameLst>
                                      </p:cBhvr>
                                      <p:tavLst>
                                        <p:tav tm="0" fmla="#ppt_y-sin(pi*$)/9">
                                          <p:val>
                                            <p:fltVal val="0"/>
                                          </p:val>
                                        </p:tav>
                                        <p:tav tm="100000">
                                          <p:val>
                                            <p:fltVal val="1"/>
                                          </p:val>
                                        </p:tav>
                                      </p:tavLst>
                                    </p:anim>
                                    <p:anim calcmode="lin" valueType="num">
                                      <p:cBhvr>
                                        <p:cTn id="61" dur="83" tmFilter="0, 0; 0.125,0.2665; 0.25,0.4; 0.375,0.465; 0.5,0.5;  0.625,0.535; 0.75,0.6; 0.875,0.7335; 1,1">
                                          <p:stCondLst>
                                            <p:cond delay="331"/>
                                          </p:stCondLst>
                                        </p:cTn>
                                        <p:tgtEl>
                                          <p:spTgt spid="8"/>
                                        </p:tgtEl>
                                        <p:attrNameLst>
                                          <p:attrName>ppt_y</p:attrName>
                                        </p:attrNameLst>
                                      </p:cBhvr>
                                      <p:tavLst>
                                        <p:tav tm="0" fmla="#ppt_y-sin(pi*$)/27">
                                          <p:val>
                                            <p:fltVal val="0"/>
                                          </p:val>
                                        </p:tav>
                                        <p:tav tm="100000">
                                          <p:val>
                                            <p:fltVal val="1"/>
                                          </p:val>
                                        </p:tav>
                                      </p:tavLst>
                                    </p:anim>
                                    <p:anim calcmode="lin" valueType="num">
                                      <p:cBhvr>
                                        <p:cTn id="62" dur="41" tmFilter="0, 0; 0.125,0.2665; 0.25,0.4; 0.375,0.465; 0.5,0.5;  0.625,0.535; 0.75,0.6; 0.875,0.7335; 1,1">
                                          <p:stCondLst>
                                            <p:cond delay="414"/>
                                          </p:stCondLst>
                                        </p:cTn>
                                        <p:tgtEl>
                                          <p:spTgt spid="8"/>
                                        </p:tgtEl>
                                        <p:attrNameLst>
                                          <p:attrName>ppt_y</p:attrName>
                                        </p:attrNameLst>
                                      </p:cBhvr>
                                      <p:tavLst>
                                        <p:tav tm="0" fmla="#ppt_y-sin(pi*$)/81">
                                          <p:val>
                                            <p:fltVal val="0"/>
                                          </p:val>
                                        </p:tav>
                                        <p:tav tm="100000">
                                          <p:val>
                                            <p:fltVal val="1"/>
                                          </p:val>
                                        </p:tav>
                                      </p:tavLst>
                                    </p:anim>
                                    <p:animScale>
                                      <p:cBhvr>
                                        <p:cTn id="63" dur="7">
                                          <p:stCondLst>
                                            <p:cond delay="163"/>
                                          </p:stCondLst>
                                        </p:cTn>
                                        <p:tgtEl>
                                          <p:spTgt spid="8"/>
                                        </p:tgtEl>
                                      </p:cBhvr>
                                      <p:to x="100000" y="60000"/>
                                    </p:animScale>
                                    <p:animScale>
                                      <p:cBhvr>
                                        <p:cTn id="64" dur="42" decel="50000">
                                          <p:stCondLst>
                                            <p:cond delay="169"/>
                                          </p:stCondLst>
                                        </p:cTn>
                                        <p:tgtEl>
                                          <p:spTgt spid="8"/>
                                        </p:tgtEl>
                                      </p:cBhvr>
                                      <p:to x="100000" y="100000"/>
                                    </p:animScale>
                                    <p:animScale>
                                      <p:cBhvr>
                                        <p:cTn id="65" dur="7">
                                          <p:stCondLst>
                                            <p:cond delay="328"/>
                                          </p:stCondLst>
                                        </p:cTn>
                                        <p:tgtEl>
                                          <p:spTgt spid="8"/>
                                        </p:tgtEl>
                                      </p:cBhvr>
                                      <p:to x="100000" y="80000"/>
                                    </p:animScale>
                                    <p:animScale>
                                      <p:cBhvr>
                                        <p:cTn id="66" dur="42" decel="50000">
                                          <p:stCondLst>
                                            <p:cond delay="335"/>
                                          </p:stCondLst>
                                        </p:cTn>
                                        <p:tgtEl>
                                          <p:spTgt spid="8"/>
                                        </p:tgtEl>
                                      </p:cBhvr>
                                      <p:to x="100000" y="100000"/>
                                    </p:animScale>
                                    <p:animScale>
                                      <p:cBhvr>
                                        <p:cTn id="67" dur="7">
                                          <p:stCondLst>
                                            <p:cond delay="411"/>
                                          </p:stCondLst>
                                        </p:cTn>
                                        <p:tgtEl>
                                          <p:spTgt spid="8"/>
                                        </p:tgtEl>
                                      </p:cBhvr>
                                      <p:to x="100000" y="90000"/>
                                    </p:animScale>
                                    <p:animScale>
                                      <p:cBhvr>
                                        <p:cTn id="68" dur="42" decel="50000">
                                          <p:stCondLst>
                                            <p:cond delay="417"/>
                                          </p:stCondLst>
                                        </p:cTn>
                                        <p:tgtEl>
                                          <p:spTgt spid="8"/>
                                        </p:tgtEl>
                                      </p:cBhvr>
                                      <p:to x="100000" y="100000"/>
                                    </p:animScale>
                                    <p:animScale>
                                      <p:cBhvr>
                                        <p:cTn id="69" dur="7">
                                          <p:stCondLst>
                                            <p:cond delay="452"/>
                                          </p:stCondLst>
                                        </p:cTn>
                                        <p:tgtEl>
                                          <p:spTgt spid="8"/>
                                        </p:tgtEl>
                                      </p:cBhvr>
                                      <p:to x="100000" y="95000"/>
                                    </p:animScale>
                                    <p:animScale>
                                      <p:cBhvr>
                                        <p:cTn id="70" dur="42" decel="50000">
                                          <p:stCondLst>
                                            <p:cond delay="459"/>
                                          </p:stCondLst>
                                        </p:cTn>
                                        <p:tgtEl>
                                          <p:spTgt spid="8"/>
                                        </p:tgtEl>
                                      </p:cBhvr>
                                      <p:to x="100000" y="100000"/>
                                    </p:animScale>
                                  </p:childTnLst>
                                  <p:subTnLst>
                                    <p:audio>
                                      <p:cMediaNode>
                                        <p:cTn display="0" masterRel="sameClick">
                                          <p:stCondLst>
                                            <p:cond evt="begin" delay="0">
                                              <p:tn val="55"/>
                                            </p:cond>
                                          </p:stCondLst>
                                          <p:endCondLst>
                                            <p:cond evt="onStopAudio" delay="0">
                                              <p:tgtEl>
                                                <p:sldTgt/>
                                              </p:tgtEl>
                                            </p:cond>
                                          </p:endCondLst>
                                        </p:cTn>
                                        <p:tgtEl>
                                          <p:sndTgt r:embed="rId4" name="1013 - sha-wapp.wav"/>
                                        </p:tgtEl>
                                      </p:cMediaNode>
                                    </p:audio>
                                  </p:sub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wipe(down)">
                                      <p:cBhvr>
                                        <p:cTn id="75" dur="145">
                                          <p:stCondLst>
                                            <p:cond delay="0"/>
                                          </p:stCondLst>
                                        </p:cTn>
                                        <p:tgtEl>
                                          <p:spTgt spid="9"/>
                                        </p:tgtEl>
                                      </p:cBhvr>
                                    </p:animEffect>
                                    <p:anim calcmode="lin" valueType="num">
                                      <p:cBhvr>
                                        <p:cTn id="76" dur="456"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77" dur="166"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8" dur="166" tmFilter="0, 0; 0.125,0.2665; 0.25,0.4; 0.375,0.465; 0.5,0.5;  0.625,0.535; 0.75,0.6; 0.875,0.7335; 1,1">
                                          <p:stCondLst>
                                            <p:cond delay="166"/>
                                          </p:stCondLst>
                                        </p:cTn>
                                        <p:tgtEl>
                                          <p:spTgt spid="9"/>
                                        </p:tgtEl>
                                        <p:attrNameLst>
                                          <p:attrName>ppt_y</p:attrName>
                                        </p:attrNameLst>
                                      </p:cBhvr>
                                      <p:tavLst>
                                        <p:tav tm="0" fmla="#ppt_y-sin(pi*$)/9">
                                          <p:val>
                                            <p:fltVal val="0"/>
                                          </p:val>
                                        </p:tav>
                                        <p:tav tm="100000">
                                          <p:val>
                                            <p:fltVal val="1"/>
                                          </p:val>
                                        </p:tav>
                                      </p:tavLst>
                                    </p:anim>
                                    <p:anim calcmode="lin" valueType="num">
                                      <p:cBhvr>
                                        <p:cTn id="79" dur="83" tmFilter="0, 0; 0.125,0.2665; 0.25,0.4; 0.375,0.465; 0.5,0.5;  0.625,0.535; 0.75,0.6; 0.875,0.7335; 1,1">
                                          <p:stCondLst>
                                            <p:cond delay="331"/>
                                          </p:stCondLst>
                                        </p:cTn>
                                        <p:tgtEl>
                                          <p:spTgt spid="9"/>
                                        </p:tgtEl>
                                        <p:attrNameLst>
                                          <p:attrName>ppt_y</p:attrName>
                                        </p:attrNameLst>
                                      </p:cBhvr>
                                      <p:tavLst>
                                        <p:tav tm="0" fmla="#ppt_y-sin(pi*$)/27">
                                          <p:val>
                                            <p:fltVal val="0"/>
                                          </p:val>
                                        </p:tav>
                                        <p:tav tm="100000">
                                          <p:val>
                                            <p:fltVal val="1"/>
                                          </p:val>
                                        </p:tav>
                                      </p:tavLst>
                                    </p:anim>
                                    <p:anim calcmode="lin" valueType="num">
                                      <p:cBhvr>
                                        <p:cTn id="80" dur="41" tmFilter="0, 0; 0.125,0.2665; 0.25,0.4; 0.375,0.465; 0.5,0.5;  0.625,0.535; 0.75,0.6; 0.875,0.7335; 1,1">
                                          <p:stCondLst>
                                            <p:cond delay="414"/>
                                          </p:stCondLst>
                                        </p:cTn>
                                        <p:tgtEl>
                                          <p:spTgt spid="9"/>
                                        </p:tgtEl>
                                        <p:attrNameLst>
                                          <p:attrName>ppt_y</p:attrName>
                                        </p:attrNameLst>
                                      </p:cBhvr>
                                      <p:tavLst>
                                        <p:tav tm="0" fmla="#ppt_y-sin(pi*$)/81">
                                          <p:val>
                                            <p:fltVal val="0"/>
                                          </p:val>
                                        </p:tav>
                                        <p:tav tm="100000">
                                          <p:val>
                                            <p:fltVal val="1"/>
                                          </p:val>
                                        </p:tav>
                                      </p:tavLst>
                                    </p:anim>
                                    <p:animScale>
                                      <p:cBhvr>
                                        <p:cTn id="81" dur="7">
                                          <p:stCondLst>
                                            <p:cond delay="163"/>
                                          </p:stCondLst>
                                        </p:cTn>
                                        <p:tgtEl>
                                          <p:spTgt spid="9"/>
                                        </p:tgtEl>
                                      </p:cBhvr>
                                      <p:to x="100000" y="60000"/>
                                    </p:animScale>
                                    <p:animScale>
                                      <p:cBhvr>
                                        <p:cTn id="82" dur="42" decel="50000">
                                          <p:stCondLst>
                                            <p:cond delay="169"/>
                                          </p:stCondLst>
                                        </p:cTn>
                                        <p:tgtEl>
                                          <p:spTgt spid="9"/>
                                        </p:tgtEl>
                                      </p:cBhvr>
                                      <p:to x="100000" y="100000"/>
                                    </p:animScale>
                                    <p:animScale>
                                      <p:cBhvr>
                                        <p:cTn id="83" dur="7">
                                          <p:stCondLst>
                                            <p:cond delay="328"/>
                                          </p:stCondLst>
                                        </p:cTn>
                                        <p:tgtEl>
                                          <p:spTgt spid="9"/>
                                        </p:tgtEl>
                                      </p:cBhvr>
                                      <p:to x="100000" y="80000"/>
                                    </p:animScale>
                                    <p:animScale>
                                      <p:cBhvr>
                                        <p:cTn id="84" dur="42" decel="50000">
                                          <p:stCondLst>
                                            <p:cond delay="335"/>
                                          </p:stCondLst>
                                        </p:cTn>
                                        <p:tgtEl>
                                          <p:spTgt spid="9"/>
                                        </p:tgtEl>
                                      </p:cBhvr>
                                      <p:to x="100000" y="100000"/>
                                    </p:animScale>
                                    <p:animScale>
                                      <p:cBhvr>
                                        <p:cTn id="85" dur="7">
                                          <p:stCondLst>
                                            <p:cond delay="411"/>
                                          </p:stCondLst>
                                        </p:cTn>
                                        <p:tgtEl>
                                          <p:spTgt spid="9"/>
                                        </p:tgtEl>
                                      </p:cBhvr>
                                      <p:to x="100000" y="90000"/>
                                    </p:animScale>
                                    <p:animScale>
                                      <p:cBhvr>
                                        <p:cTn id="86" dur="42" decel="50000">
                                          <p:stCondLst>
                                            <p:cond delay="417"/>
                                          </p:stCondLst>
                                        </p:cTn>
                                        <p:tgtEl>
                                          <p:spTgt spid="9"/>
                                        </p:tgtEl>
                                      </p:cBhvr>
                                      <p:to x="100000" y="100000"/>
                                    </p:animScale>
                                    <p:animScale>
                                      <p:cBhvr>
                                        <p:cTn id="87" dur="7">
                                          <p:stCondLst>
                                            <p:cond delay="452"/>
                                          </p:stCondLst>
                                        </p:cTn>
                                        <p:tgtEl>
                                          <p:spTgt spid="9"/>
                                        </p:tgtEl>
                                      </p:cBhvr>
                                      <p:to x="100000" y="95000"/>
                                    </p:animScale>
                                    <p:animScale>
                                      <p:cBhvr>
                                        <p:cTn id="88" dur="42" decel="50000">
                                          <p:stCondLst>
                                            <p:cond delay="459"/>
                                          </p:stCondLst>
                                        </p:cTn>
                                        <p:tgtEl>
                                          <p:spTgt spid="9"/>
                                        </p:tgtEl>
                                      </p:cBhvr>
                                      <p:to x="100000" y="100000"/>
                                    </p:animScale>
                                  </p:childTnLst>
                                  <p:subTnLst>
                                    <p:audio>
                                      <p:cMediaNode>
                                        <p:cTn display="0" masterRel="sameClick">
                                          <p:stCondLst>
                                            <p:cond evt="begin" delay="0">
                                              <p:tn val="73"/>
                                            </p:cond>
                                          </p:stCondLst>
                                          <p:endCondLst>
                                            <p:cond evt="onStopAudio" delay="0">
                                              <p:tgtEl>
                                                <p:sldTgt/>
                                              </p:tgtEl>
                                            </p:cond>
                                          </p:endCondLst>
                                        </p:cTn>
                                        <p:tgtEl>
                                          <p:sndTgt r:embed="rId4" name="1013 - sha-wapp.wav"/>
                                        </p:tgtEl>
                                      </p:cMediaNode>
                                    </p:audio>
                                  </p:subTnLst>
                                </p:cTn>
                              </p:par>
                            </p:childTnLst>
                          </p:cTn>
                        </p:par>
                      </p:childTnLst>
                    </p:cTn>
                  </p:par>
                  <p:par>
                    <p:cTn id="89" fill="hold">
                      <p:stCondLst>
                        <p:cond delay="indefinite"/>
                      </p:stCondLst>
                      <p:childTnLst>
                        <p:par>
                          <p:cTn id="90" fill="hold">
                            <p:stCondLst>
                              <p:cond delay="0"/>
                            </p:stCondLst>
                            <p:childTnLst>
                              <p:par>
                                <p:cTn id="91" presetID="26" presetClass="entr" presetSubtype="0" fill="hold" grpId="0" nodeType="clickEffect">
                                  <p:stCondLst>
                                    <p:cond delay="0"/>
                                  </p:stCondLst>
                                  <p:childTnLst>
                                    <p:set>
                                      <p:cBhvr>
                                        <p:cTn id="92" dur="1" fill="hold">
                                          <p:stCondLst>
                                            <p:cond delay="0"/>
                                          </p:stCondLst>
                                        </p:cTn>
                                        <p:tgtEl>
                                          <p:spTgt spid="10"/>
                                        </p:tgtEl>
                                        <p:attrNameLst>
                                          <p:attrName>style.visibility</p:attrName>
                                        </p:attrNameLst>
                                      </p:cBhvr>
                                      <p:to>
                                        <p:strVal val="visible"/>
                                      </p:to>
                                    </p:set>
                                    <p:animEffect transition="in" filter="wipe(down)">
                                      <p:cBhvr>
                                        <p:cTn id="93" dur="145">
                                          <p:stCondLst>
                                            <p:cond delay="0"/>
                                          </p:stCondLst>
                                        </p:cTn>
                                        <p:tgtEl>
                                          <p:spTgt spid="10"/>
                                        </p:tgtEl>
                                      </p:cBhvr>
                                    </p:animEffect>
                                    <p:anim calcmode="lin" valueType="num">
                                      <p:cBhvr>
                                        <p:cTn id="94" dur="456"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5" dur="166"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96" dur="166" tmFilter="0, 0; 0.125,0.2665; 0.25,0.4; 0.375,0.465; 0.5,0.5;  0.625,0.535; 0.75,0.6; 0.875,0.7335; 1,1">
                                          <p:stCondLst>
                                            <p:cond delay="166"/>
                                          </p:stCondLst>
                                        </p:cTn>
                                        <p:tgtEl>
                                          <p:spTgt spid="10"/>
                                        </p:tgtEl>
                                        <p:attrNameLst>
                                          <p:attrName>ppt_y</p:attrName>
                                        </p:attrNameLst>
                                      </p:cBhvr>
                                      <p:tavLst>
                                        <p:tav tm="0" fmla="#ppt_y-sin(pi*$)/9">
                                          <p:val>
                                            <p:fltVal val="0"/>
                                          </p:val>
                                        </p:tav>
                                        <p:tav tm="100000">
                                          <p:val>
                                            <p:fltVal val="1"/>
                                          </p:val>
                                        </p:tav>
                                      </p:tavLst>
                                    </p:anim>
                                    <p:anim calcmode="lin" valueType="num">
                                      <p:cBhvr>
                                        <p:cTn id="97" dur="83" tmFilter="0, 0; 0.125,0.2665; 0.25,0.4; 0.375,0.465; 0.5,0.5;  0.625,0.535; 0.75,0.6; 0.875,0.7335; 1,1">
                                          <p:stCondLst>
                                            <p:cond delay="331"/>
                                          </p:stCondLst>
                                        </p:cTn>
                                        <p:tgtEl>
                                          <p:spTgt spid="10"/>
                                        </p:tgtEl>
                                        <p:attrNameLst>
                                          <p:attrName>ppt_y</p:attrName>
                                        </p:attrNameLst>
                                      </p:cBhvr>
                                      <p:tavLst>
                                        <p:tav tm="0" fmla="#ppt_y-sin(pi*$)/27">
                                          <p:val>
                                            <p:fltVal val="0"/>
                                          </p:val>
                                        </p:tav>
                                        <p:tav tm="100000">
                                          <p:val>
                                            <p:fltVal val="1"/>
                                          </p:val>
                                        </p:tav>
                                      </p:tavLst>
                                    </p:anim>
                                    <p:anim calcmode="lin" valueType="num">
                                      <p:cBhvr>
                                        <p:cTn id="98" dur="41" tmFilter="0, 0; 0.125,0.2665; 0.25,0.4; 0.375,0.465; 0.5,0.5;  0.625,0.535; 0.75,0.6; 0.875,0.7335; 1,1">
                                          <p:stCondLst>
                                            <p:cond delay="414"/>
                                          </p:stCondLst>
                                        </p:cTn>
                                        <p:tgtEl>
                                          <p:spTgt spid="10"/>
                                        </p:tgtEl>
                                        <p:attrNameLst>
                                          <p:attrName>ppt_y</p:attrName>
                                        </p:attrNameLst>
                                      </p:cBhvr>
                                      <p:tavLst>
                                        <p:tav tm="0" fmla="#ppt_y-sin(pi*$)/81">
                                          <p:val>
                                            <p:fltVal val="0"/>
                                          </p:val>
                                        </p:tav>
                                        <p:tav tm="100000">
                                          <p:val>
                                            <p:fltVal val="1"/>
                                          </p:val>
                                        </p:tav>
                                      </p:tavLst>
                                    </p:anim>
                                    <p:animScale>
                                      <p:cBhvr>
                                        <p:cTn id="99" dur="7">
                                          <p:stCondLst>
                                            <p:cond delay="163"/>
                                          </p:stCondLst>
                                        </p:cTn>
                                        <p:tgtEl>
                                          <p:spTgt spid="10"/>
                                        </p:tgtEl>
                                      </p:cBhvr>
                                      <p:to x="100000" y="60000"/>
                                    </p:animScale>
                                    <p:animScale>
                                      <p:cBhvr>
                                        <p:cTn id="100" dur="42" decel="50000">
                                          <p:stCondLst>
                                            <p:cond delay="169"/>
                                          </p:stCondLst>
                                        </p:cTn>
                                        <p:tgtEl>
                                          <p:spTgt spid="10"/>
                                        </p:tgtEl>
                                      </p:cBhvr>
                                      <p:to x="100000" y="100000"/>
                                    </p:animScale>
                                    <p:animScale>
                                      <p:cBhvr>
                                        <p:cTn id="101" dur="7">
                                          <p:stCondLst>
                                            <p:cond delay="328"/>
                                          </p:stCondLst>
                                        </p:cTn>
                                        <p:tgtEl>
                                          <p:spTgt spid="10"/>
                                        </p:tgtEl>
                                      </p:cBhvr>
                                      <p:to x="100000" y="80000"/>
                                    </p:animScale>
                                    <p:animScale>
                                      <p:cBhvr>
                                        <p:cTn id="102" dur="42" decel="50000">
                                          <p:stCondLst>
                                            <p:cond delay="335"/>
                                          </p:stCondLst>
                                        </p:cTn>
                                        <p:tgtEl>
                                          <p:spTgt spid="10"/>
                                        </p:tgtEl>
                                      </p:cBhvr>
                                      <p:to x="100000" y="100000"/>
                                    </p:animScale>
                                    <p:animScale>
                                      <p:cBhvr>
                                        <p:cTn id="103" dur="7">
                                          <p:stCondLst>
                                            <p:cond delay="411"/>
                                          </p:stCondLst>
                                        </p:cTn>
                                        <p:tgtEl>
                                          <p:spTgt spid="10"/>
                                        </p:tgtEl>
                                      </p:cBhvr>
                                      <p:to x="100000" y="90000"/>
                                    </p:animScale>
                                    <p:animScale>
                                      <p:cBhvr>
                                        <p:cTn id="104" dur="42" decel="50000">
                                          <p:stCondLst>
                                            <p:cond delay="417"/>
                                          </p:stCondLst>
                                        </p:cTn>
                                        <p:tgtEl>
                                          <p:spTgt spid="10"/>
                                        </p:tgtEl>
                                      </p:cBhvr>
                                      <p:to x="100000" y="100000"/>
                                    </p:animScale>
                                    <p:animScale>
                                      <p:cBhvr>
                                        <p:cTn id="105" dur="7">
                                          <p:stCondLst>
                                            <p:cond delay="452"/>
                                          </p:stCondLst>
                                        </p:cTn>
                                        <p:tgtEl>
                                          <p:spTgt spid="10"/>
                                        </p:tgtEl>
                                      </p:cBhvr>
                                      <p:to x="100000" y="95000"/>
                                    </p:animScale>
                                    <p:animScale>
                                      <p:cBhvr>
                                        <p:cTn id="106" dur="42" decel="50000">
                                          <p:stCondLst>
                                            <p:cond delay="459"/>
                                          </p:stCondLst>
                                        </p:cTn>
                                        <p:tgtEl>
                                          <p:spTgt spid="10"/>
                                        </p:tgtEl>
                                      </p:cBhvr>
                                      <p:to x="100000" y="100000"/>
                                    </p:animScale>
                                  </p:childTnLst>
                                  <p:subTnLst>
                                    <p:audio>
                                      <p:cMediaNode>
                                        <p:cTn display="0" masterRel="sameClick">
                                          <p:stCondLst>
                                            <p:cond evt="begin" delay="0">
                                              <p:tn val="91"/>
                                            </p:cond>
                                          </p:stCondLst>
                                          <p:endCondLst>
                                            <p:cond evt="onStopAudio" delay="0">
                                              <p:tgtEl>
                                                <p:sldTgt/>
                                              </p:tgtEl>
                                            </p:cond>
                                          </p:endCondLst>
                                        </p:cTn>
                                        <p:tgtEl>
                                          <p:sndTgt r:embed="rId4" name="1013 - sha-wapp.wav"/>
                                        </p:tgtEl>
                                      </p:cMediaNode>
                                    </p:audio>
                                  </p:subTnLst>
                                </p:cTn>
                              </p:par>
                            </p:childTnLst>
                          </p:cTn>
                        </p:par>
                      </p:childTnLst>
                    </p:cTn>
                  </p:par>
                  <p:par>
                    <p:cTn id="107" fill="hold">
                      <p:stCondLst>
                        <p:cond delay="indefinite"/>
                      </p:stCondLst>
                      <p:childTnLst>
                        <p:par>
                          <p:cTn id="108" fill="hold">
                            <p:stCondLst>
                              <p:cond delay="0"/>
                            </p:stCondLst>
                            <p:childTnLst>
                              <p:par>
                                <p:cTn id="109" presetID="26" presetClass="entr" presetSubtype="0" fill="hold" grpId="0" nodeType="clickEffect">
                                  <p:stCondLst>
                                    <p:cond delay="0"/>
                                  </p:stCondLst>
                                  <p:childTnLst>
                                    <p:set>
                                      <p:cBhvr>
                                        <p:cTn id="110" dur="1" fill="hold">
                                          <p:stCondLst>
                                            <p:cond delay="0"/>
                                          </p:stCondLst>
                                        </p:cTn>
                                        <p:tgtEl>
                                          <p:spTgt spid="11"/>
                                        </p:tgtEl>
                                        <p:attrNameLst>
                                          <p:attrName>style.visibility</p:attrName>
                                        </p:attrNameLst>
                                      </p:cBhvr>
                                      <p:to>
                                        <p:strVal val="visible"/>
                                      </p:to>
                                    </p:set>
                                    <p:animEffect transition="in" filter="wipe(down)">
                                      <p:cBhvr>
                                        <p:cTn id="111" dur="145">
                                          <p:stCondLst>
                                            <p:cond delay="0"/>
                                          </p:stCondLst>
                                        </p:cTn>
                                        <p:tgtEl>
                                          <p:spTgt spid="11"/>
                                        </p:tgtEl>
                                      </p:cBhvr>
                                    </p:animEffect>
                                    <p:anim calcmode="lin" valueType="num">
                                      <p:cBhvr>
                                        <p:cTn id="112" dur="456"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13" dur="166"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14" dur="166" tmFilter="0, 0; 0.125,0.2665; 0.25,0.4; 0.375,0.465; 0.5,0.5;  0.625,0.535; 0.75,0.6; 0.875,0.7335; 1,1">
                                          <p:stCondLst>
                                            <p:cond delay="166"/>
                                          </p:stCondLst>
                                        </p:cTn>
                                        <p:tgtEl>
                                          <p:spTgt spid="11"/>
                                        </p:tgtEl>
                                        <p:attrNameLst>
                                          <p:attrName>ppt_y</p:attrName>
                                        </p:attrNameLst>
                                      </p:cBhvr>
                                      <p:tavLst>
                                        <p:tav tm="0" fmla="#ppt_y-sin(pi*$)/9">
                                          <p:val>
                                            <p:fltVal val="0"/>
                                          </p:val>
                                        </p:tav>
                                        <p:tav tm="100000">
                                          <p:val>
                                            <p:fltVal val="1"/>
                                          </p:val>
                                        </p:tav>
                                      </p:tavLst>
                                    </p:anim>
                                    <p:anim calcmode="lin" valueType="num">
                                      <p:cBhvr>
                                        <p:cTn id="115" dur="83" tmFilter="0, 0; 0.125,0.2665; 0.25,0.4; 0.375,0.465; 0.5,0.5;  0.625,0.535; 0.75,0.6; 0.875,0.7335; 1,1">
                                          <p:stCondLst>
                                            <p:cond delay="331"/>
                                          </p:stCondLst>
                                        </p:cTn>
                                        <p:tgtEl>
                                          <p:spTgt spid="11"/>
                                        </p:tgtEl>
                                        <p:attrNameLst>
                                          <p:attrName>ppt_y</p:attrName>
                                        </p:attrNameLst>
                                      </p:cBhvr>
                                      <p:tavLst>
                                        <p:tav tm="0" fmla="#ppt_y-sin(pi*$)/27">
                                          <p:val>
                                            <p:fltVal val="0"/>
                                          </p:val>
                                        </p:tav>
                                        <p:tav tm="100000">
                                          <p:val>
                                            <p:fltVal val="1"/>
                                          </p:val>
                                        </p:tav>
                                      </p:tavLst>
                                    </p:anim>
                                    <p:anim calcmode="lin" valueType="num">
                                      <p:cBhvr>
                                        <p:cTn id="116" dur="41" tmFilter="0, 0; 0.125,0.2665; 0.25,0.4; 0.375,0.465; 0.5,0.5;  0.625,0.535; 0.75,0.6; 0.875,0.7335; 1,1">
                                          <p:stCondLst>
                                            <p:cond delay="414"/>
                                          </p:stCondLst>
                                        </p:cTn>
                                        <p:tgtEl>
                                          <p:spTgt spid="11"/>
                                        </p:tgtEl>
                                        <p:attrNameLst>
                                          <p:attrName>ppt_y</p:attrName>
                                        </p:attrNameLst>
                                      </p:cBhvr>
                                      <p:tavLst>
                                        <p:tav tm="0" fmla="#ppt_y-sin(pi*$)/81">
                                          <p:val>
                                            <p:fltVal val="0"/>
                                          </p:val>
                                        </p:tav>
                                        <p:tav tm="100000">
                                          <p:val>
                                            <p:fltVal val="1"/>
                                          </p:val>
                                        </p:tav>
                                      </p:tavLst>
                                    </p:anim>
                                    <p:animScale>
                                      <p:cBhvr>
                                        <p:cTn id="117" dur="7">
                                          <p:stCondLst>
                                            <p:cond delay="163"/>
                                          </p:stCondLst>
                                        </p:cTn>
                                        <p:tgtEl>
                                          <p:spTgt spid="11"/>
                                        </p:tgtEl>
                                      </p:cBhvr>
                                      <p:to x="100000" y="60000"/>
                                    </p:animScale>
                                    <p:animScale>
                                      <p:cBhvr>
                                        <p:cTn id="118" dur="42" decel="50000">
                                          <p:stCondLst>
                                            <p:cond delay="169"/>
                                          </p:stCondLst>
                                        </p:cTn>
                                        <p:tgtEl>
                                          <p:spTgt spid="11"/>
                                        </p:tgtEl>
                                      </p:cBhvr>
                                      <p:to x="100000" y="100000"/>
                                    </p:animScale>
                                    <p:animScale>
                                      <p:cBhvr>
                                        <p:cTn id="119" dur="7">
                                          <p:stCondLst>
                                            <p:cond delay="328"/>
                                          </p:stCondLst>
                                        </p:cTn>
                                        <p:tgtEl>
                                          <p:spTgt spid="11"/>
                                        </p:tgtEl>
                                      </p:cBhvr>
                                      <p:to x="100000" y="80000"/>
                                    </p:animScale>
                                    <p:animScale>
                                      <p:cBhvr>
                                        <p:cTn id="120" dur="42" decel="50000">
                                          <p:stCondLst>
                                            <p:cond delay="335"/>
                                          </p:stCondLst>
                                        </p:cTn>
                                        <p:tgtEl>
                                          <p:spTgt spid="11"/>
                                        </p:tgtEl>
                                      </p:cBhvr>
                                      <p:to x="100000" y="100000"/>
                                    </p:animScale>
                                    <p:animScale>
                                      <p:cBhvr>
                                        <p:cTn id="121" dur="7">
                                          <p:stCondLst>
                                            <p:cond delay="411"/>
                                          </p:stCondLst>
                                        </p:cTn>
                                        <p:tgtEl>
                                          <p:spTgt spid="11"/>
                                        </p:tgtEl>
                                      </p:cBhvr>
                                      <p:to x="100000" y="90000"/>
                                    </p:animScale>
                                    <p:animScale>
                                      <p:cBhvr>
                                        <p:cTn id="122" dur="42" decel="50000">
                                          <p:stCondLst>
                                            <p:cond delay="417"/>
                                          </p:stCondLst>
                                        </p:cTn>
                                        <p:tgtEl>
                                          <p:spTgt spid="11"/>
                                        </p:tgtEl>
                                      </p:cBhvr>
                                      <p:to x="100000" y="100000"/>
                                    </p:animScale>
                                    <p:animScale>
                                      <p:cBhvr>
                                        <p:cTn id="123" dur="7">
                                          <p:stCondLst>
                                            <p:cond delay="452"/>
                                          </p:stCondLst>
                                        </p:cTn>
                                        <p:tgtEl>
                                          <p:spTgt spid="11"/>
                                        </p:tgtEl>
                                      </p:cBhvr>
                                      <p:to x="100000" y="95000"/>
                                    </p:animScale>
                                    <p:animScale>
                                      <p:cBhvr>
                                        <p:cTn id="124" dur="42" decel="50000">
                                          <p:stCondLst>
                                            <p:cond delay="459"/>
                                          </p:stCondLst>
                                        </p:cTn>
                                        <p:tgtEl>
                                          <p:spTgt spid="11"/>
                                        </p:tgtEl>
                                      </p:cBhvr>
                                      <p:to x="100000" y="100000"/>
                                    </p:animScale>
                                  </p:childTnLst>
                                  <p:subTnLst>
                                    <p:audio>
                                      <p:cMediaNode>
                                        <p:cTn display="0" masterRel="sameClick">
                                          <p:stCondLst>
                                            <p:cond evt="begin" delay="0">
                                              <p:tn val="109"/>
                                            </p:cond>
                                          </p:stCondLst>
                                          <p:endCondLst>
                                            <p:cond evt="onStopAudio" delay="0">
                                              <p:tgtEl>
                                                <p:sldTgt/>
                                              </p:tgtEl>
                                            </p:cond>
                                          </p:endCondLst>
                                        </p:cTn>
                                        <p:tgtEl>
                                          <p:sndTgt r:embed="rId4" name="1013 - sha-wapp.wav"/>
                                        </p:tgtEl>
                                      </p:cMediaNode>
                                    </p:audio>
                                  </p:subTnLst>
                                </p:cTn>
                              </p:par>
                            </p:childTnLst>
                          </p:cTn>
                        </p:par>
                      </p:childTnLst>
                    </p:cTn>
                  </p:par>
                  <p:par>
                    <p:cTn id="125" fill="hold">
                      <p:stCondLst>
                        <p:cond delay="indefinite"/>
                      </p:stCondLst>
                      <p:childTnLst>
                        <p:par>
                          <p:cTn id="126" fill="hold">
                            <p:stCondLst>
                              <p:cond delay="0"/>
                            </p:stCondLst>
                            <p:childTnLst>
                              <p:par>
                                <p:cTn id="127" presetID="26" presetClass="entr" presetSubtype="0" fill="hold" grpId="0" nodeType="clickEffect">
                                  <p:stCondLst>
                                    <p:cond delay="0"/>
                                  </p:stCondLst>
                                  <p:childTnLst>
                                    <p:set>
                                      <p:cBhvr>
                                        <p:cTn id="128" dur="1" fill="hold">
                                          <p:stCondLst>
                                            <p:cond delay="0"/>
                                          </p:stCondLst>
                                        </p:cTn>
                                        <p:tgtEl>
                                          <p:spTgt spid="12"/>
                                        </p:tgtEl>
                                        <p:attrNameLst>
                                          <p:attrName>style.visibility</p:attrName>
                                        </p:attrNameLst>
                                      </p:cBhvr>
                                      <p:to>
                                        <p:strVal val="visible"/>
                                      </p:to>
                                    </p:set>
                                    <p:animEffect transition="in" filter="wipe(down)">
                                      <p:cBhvr>
                                        <p:cTn id="129" dur="145">
                                          <p:stCondLst>
                                            <p:cond delay="0"/>
                                          </p:stCondLst>
                                        </p:cTn>
                                        <p:tgtEl>
                                          <p:spTgt spid="12"/>
                                        </p:tgtEl>
                                      </p:cBhvr>
                                    </p:animEffect>
                                    <p:anim calcmode="lin" valueType="num">
                                      <p:cBhvr>
                                        <p:cTn id="130" dur="456"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1" dur="166"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32" dur="166" tmFilter="0, 0; 0.125,0.2665; 0.25,0.4; 0.375,0.465; 0.5,0.5;  0.625,0.535; 0.75,0.6; 0.875,0.7335; 1,1">
                                          <p:stCondLst>
                                            <p:cond delay="166"/>
                                          </p:stCondLst>
                                        </p:cTn>
                                        <p:tgtEl>
                                          <p:spTgt spid="12"/>
                                        </p:tgtEl>
                                        <p:attrNameLst>
                                          <p:attrName>ppt_y</p:attrName>
                                        </p:attrNameLst>
                                      </p:cBhvr>
                                      <p:tavLst>
                                        <p:tav tm="0" fmla="#ppt_y-sin(pi*$)/9">
                                          <p:val>
                                            <p:fltVal val="0"/>
                                          </p:val>
                                        </p:tav>
                                        <p:tav tm="100000">
                                          <p:val>
                                            <p:fltVal val="1"/>
                                          </p:val>
                                        </p:tav>
                                      </p:tavLst>
                                    </p:anim>
                                    <p:anim calcmode="lin" valueType="num">
                                      <p:cBhvr>
                                        <p:cTn id="133" dur="83" tmFilter="0, 0; 0.125,0.2665; 0.25,0.4; 0.375,0.465; 0.5,0.5;  0.625,0.535; 0.75,0.6; 0.875,0.7335; 1,1">
                                          <p:stCondLst>
                                            <p:cond delay="331"/>
                                          </p:stCondLst>
                                        </p:cTn>
                                        <p:tgtEl>
                                          <p:spTgt spid="12"/>
                                        </p:tgtEl>
                                        <p:attrNameLst>
                                          <p:attrName>ppt_y</p:attrName>
                                        </p:attrNameLst>
                                      </p:cBhvr>
                                      <p:tavLst>
                                        <p:tav tm="0" fmla="#ppt_y-sin(pi*$)/27">
                                          <p:val>
                                            <p:fltVal val="0"/>
                                          </p:val>
                                        </p:tav>
                                        <p:tav tm="100000">
                                          <p:val>
                                            <p:fltVal val="1"/>
                                          </p:val>
                                        </p:tav>
                                      </p:tavLst>
                                    </p:anim>
                                    <p:anim calcmode="lin" valueType="num">
                                      <p:cBhvr>
                                        <p:cTn id="134" dur="41" tmFilter="0, 0; 0.125,0.2665; 0.25,0.4; 0.375,0.465; 0.5,0.5;  0.625,0.535; 0.75,0.6; 0.875,0.7335; 1,1">
                                          <p:stCondLst>
                                            <p:cond delay="414"/>
                                          </p:stCondLst>
                                        </p:cTn>
                                        <p:tgtEl>
                                          <p:spTgt spid="12"/>
                                        </p:tgtEl>
                                        <p:attrNameLst>
                                          <p:attrName>ppt_y</p:attrName>
                                        </p:attrNameLst>
                                      </p:cBhvr>
                                      <p:tavLst>
                                        <p:tav tm="0" fmla="#ppt_y-sin(pi*$)/81">
                                          <p:val>
                                            <p:fltVal val="0"/>
                                          </p:val>
                                        </p:tav>
                                        <p:tav tm="100000">
                                          <p:val>
                                            <p:fltVal val="1"/>
                                          </p:val>
                                        </p:tav>
                                      </p:tavLst>
                                    </p:anim>
                                    <p:animScale>
                                      <p:cBhvr>
                                        <p:cTn id="135" dur="7">
                                          <p:stCondLst>
                                            <p:cond delay="163"/>
                                          </p:stCondLst>
                                        </p:cTn>
                                        <p:tgtEl>
                                          <p:spTgt spid="12"/>
                                        </p:tgtEl>
                                      </p:cBhvr>
                                      <p:to x="100000" y="60000"/>
                                    </p:animScale>
                                    <p:animScale>
                                      <p:cBhvr>
                                        <p:cTn id="136" dur="42" decel="50000">
                                          <p:stCondLst>
                                            <p:cond delay="169"/>
                                          </p:stCondLst>
                                        </p:cTn>
                                        <p:tgtEl>
                                          <p:spTgt spid="12"/>
                                        </p:tgtEl>
                                      </p:cBhvr>
                                      <p:to x="100000" y="100000"/>
                                    </p:animScale>
                                    <p:animScale>
                                      <p:cBhvr>
                                        <p:cTn id="137" dur="7">
                                          <p:stCondLst>
                                            <p:cond delay="328"/>
                                          </p:stCondLst>
                                        </p:cTn>
                                        <p:tgtEl>
                                          <p:spTgt spid="12"/>
                                        </p:tgtEl>
                                      </p:cBhvr>
                                      <p:to x="100000" y="80000"/>
                                    </p:animScale>
                                    <p:animScale>
                                      <p:cBhvr>
                                        <p:cTn id="138" dur="42" decel="50000">
                                          <p:stCondLst>
                                            <p:cond delay="335"/>
                                          </p:stCondLst>
                                        </p:cTn>
                                        <p:tgtEl>
                                          <p:spTgt spid="12"/>
                                        </p:tgtEl>
                                      </p:cBhvr>
                                      <p:to x="100000" y="100000"/>
                                    </p:animScale>
                                    <p:animScale>
                                      <p:cBhvr>
                                        <p:cTn id="139" dur="7">
                                          <p:stCondLst>
                                            <p:cond delay="411"/>
                                          </p:stCondLst>
                                        </p:cTn>
                                        <p:tgtEl>
                                          <p:spTgt spid="12"/>
                                        </p:tgtEl>
                                      </p:cBhvr>
                                      <p:to x="100000" y="90000"/>
                                    </p:animScale>
                                    <p:animScale>
                                      <p:cBhvr>
                                        <p:cTn id="140" dur="42" decel="50000">
                                          <p:stCondLst>
                                            <p:cond delay="417"/>
                                          </p:stCondLst>
                                        </p:cTn>
                                        <p:tgtEl>
                                          <p:spTgt spid="12"/>
                                        </p:tgtEl>
                                      </p:cBhvr>
                                      <p:to x="100000" y="100000"/>
                                    </p:animScale>
                                    <p:animScale>
                                      <p:cBhvr>
                                        <p:cTn id="141" dur="7">
                                          <p:stCondLst>
                                            <p:cond delay="452"/>
                                          </p:stCondLst>
                                        </p:cTn>
                                        <p:tgtEl>
                                          <p:spTgt spid="12"/>
                                        </p:tgtEl>
                                      </p:cBhvr>
                                      <p:to x="100000" y="95000"/>
                                    </p:animScale>
                                    <p:animScale>
                                      <p:cBhvr>
                                        <p:cTn id="142" dur="42" decel="50000">
                                          <p:stCondLst>
                                            <p:cond delay="459"/>
                                          </p:stCondLst>
                                        </p:cTn>
                                        <p:tgtEl>
                                          <p:spTgt spid="12"/>
                                        </p:tgtEl>
                                      </p:cBhvr>
                                      <p:to x="100000" y="100000"/>
                                    </p:animScale>
                                  </p:childTnLst>
                                  <p:subTnLst>
                                    <p:audio>
                                      <p:cMediaNode>
                                        <p:cTn display="0" masterRel="sameClick">
                                          <p:stCondLst>
                                            <p:cond evt="begin" delay="0">
                                              <p:tn val="127"/>
                                            </p:cond>
                                          </p:stCondLst>
                                          <p:endCondLst>
                                            <p:cond evt="onStopAudio" delay="0">
                                              <p:tgtEl>
                                                <p:sldTgt/>
                                              </p:tgtEl>
                                            </p:cond>
                                          </p:endCondLst>
                                        </p:cTn>
                                        <p:tgtEl>
                                          <p:sndTgt r:embed="rId4" name="1013 - sha-wapp.wav"/>
                                        </p:tgtEl>
                                      </p:cMediaNode>
                                    </p:audio>
                                  </p:subTnLst>
                                </p:cTn>
                              </p:par>
                            </p:childTnLst>
                          </p:cTn>
                        </p:par>
                      </p:childTnLst>
                    </p:cTn>
                  </p:par>
                  <p:par>
                    <p:cTn id="143" fill="hold">
                      <p:stCondLst>
                        <p:cond delay="indefinite"/>
                      </p:stCondLst>
                      <p:childTnLst>
                        <p:par>
                          <p:cTn id="144" fill="hold">
                            <p:stCondLst>
                              <p:cond delay="0"/>
                            </p:stCondLst>
                            <p:childTnLst>
                              <p:par>
                                <p:cTn id="145" presetID="26" presetClass="entr" presetSubtype="0" fill="hold" grpId="0" nodeType="clickEffect">
                                  <p:stCondLst>
                                    <p:cond delay="0"/>
                                  </p:stCondLst>
                                  <p:childTnLst>
                                    <p:set>
                                      <p:cBhvr>
                                        <p:cTn id="146" dur="1" fill="hold">
                                          <p:stCondLst>
                                            <p:cond delay="0"/>
                                          </p:stCondLst>
                                        </p:cTn>
                                        <p:tgtEl>
                                          <p:spTgt spid="13"/>
                                        </p:tgtEl>
                                        <p:attrNameLst>
                                          <p:attrName>style.visibility</p:attrName>
                                        </p:attrNameLst>
                                      </p:cBhvr>
                                      <p:to>
                                        <p:strVal val="visible"/>
                                      </p:to>
                                    </p:set>
                                    <p:animEffect transition="in" filter="wipe(down)">
                                      <p:cBhvr>
                                        <p:cTn id="147" dur="145">
                                          <p:stCondLst>
                                            <p:cond delay="0"/>
                                          </p:stCondLst>
                                        </p:cTn>
                                        <p:tgtEl>
                                          <p:spTgt spid="13"/>
                                        </p:tgtEl>
                                      </p:cBhvr>
                                    </p:animEffect>
                                    <p:anim calcmode="lin" valueType="num">
                                      <p:cBhvr>
                                        <p:cTn id="148" dur="456"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49" dur="166"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0" dur="166" tmFilter="0, 0; 0.125,0.2665; 0.25,0.4; 0.375,0.465; 0.5,0.5;  0.625,0.535; 0.75,0.6; 0.875,0.7335; 1,1">
                                          <p:stCondLst>
                                            <p:cond delay="166"/>
                                          </p:stCondLst>
                                        </p:cTn>
                                        <p:tgtEl>
                                          <p:spTgt spid="13"/>
                                        </p:tgtEl>
                                        <p:attrNameLst>
                                          <p:attrName>ppt_y</p:attrName>
                                        </p:attrNameLst>
                                      </p:cBhvr>
                                      <p:tavLst>
                                        <p:tav tm="0" fmla="#ppt_y-sin(pi*$)/9">
                                          <p:val>
                                            <p:fltVal val="0"/>
                                          </p:val>
                                        </p:tav>
                                        <p:tav tm="100000">
                                          <p:val>
                                            <p:fltVal val="1"/>
                                          </p:val>
                                        </p:tav>
                                      </p:tavLst>
                                    </p:anim>
                                    <p:anim calcmode="lin" valueType="num">
                                      <p:cBhvr>
                                        <p:cTn id="151" dur="83" tmFilter="0, 0; 0.125,0.2665; 0.25,0.4; 0.375,0.465; 0.5,0.5;  0.625,0.535; 0.75,0.6; 0.875,0.7335; 1,1">
                                          <p:stCondLst>
                                            <p:cond delay="331"/>
                                          </p:stCondLst>
                                        </p:cTn>
                                        <p:tgtEl>
                                          <p:spTgt spid="13"/>
                                        </p:tgtEl>
                                        <p:attrNameLst>
                                          <p:attrName>ppt_y</p:attrName>
                                        </p:attrNameLst>
                                      </p:cBhvr>
                                      <p:tavLst>
                                        <p:tav tm="0" fmla="#ppt_y-sin(pi*$)/27">
                                          <p:val>
                                            <p:fltVal val="0"/>
                                          </p:val>
                                        </p:tav>
                                        <p:tav tm="100000">
                                          <p:val>
                                            <p:fltVal val="1"/>
                                          </p:val>
                                        </p:tav>
                                      </p:tavLst>
                                    </p:anim>
                                    <p:anim calcmode="lin" valueType="num">
                                      <p:cBhvr>
                                        <p:cTn id="152" dur="41" tmFilter="0, 0; 0.125,0.2665; 0.25,0.4; 0.375,0.465; 0.5,0.5;  0.625,0.535; 0.75,0.6; 0.875,0.7335; 1,1">
                                          <p:stCondLst>
                                            <p:cond delay="414"/>
                                          </p:stCondLst>
                                        </p:cTn>
                                        <p:tgtEl>
                                          <p:spTgt spid="13"/>
                                        </p:tgtEl>
                                        <p:attrNameLst>
                                          <p:attrName>ppt_y</p:attrName>
                                        </p:attrNameLst>
                                      </p:cBhvr>
                                      <p:tavLst>
                                        <p:tav tm="0" fmla="#ppt_y-sin(pi*$)/81">
                                          <p:val>
                                            <p:fltVal val="0"/>
                                          </p:val>
                                        </p:tav>
                                        <p:tav tm="100000">
                                          <p:val>
                                            <p:fltVal val="1"/>
                                          </p:val>
                                        </p:tav>
                                      </p:tavLst>
                                    </p:anim>
                                    <p:animScale>
                                      <p:cBhvr>
                                        <p:cTn id="153" dur="7">
                                          <p:stCondLst>
                                            <p:cond delay="163"/>
                                          </p:stCondLst>
                                        </p:cTn>
                                        <p:tgtEl>
                                          <p:spTgt spid="13"/>
                                        </p:tgtEl>
                                      </p:cBhvr>
                                      <p:to x="100000" y="60000"/>
                                    </p:animScale>
                                    <p:animScale>
                                      <p:cBhvr>
                                        <p:cTn id="154" dur="42" decel="50000">
                                          <p:stCondLst>
                                            <p:cond delay="169"/>
                                          </p:stCondLst>
                                        </p:cTn>
                                        <p:tgtEl>
                                          <p:spTgt spid="13"/>
                                        </p:tgtEl>
                                      </p:cBhvr>
                                      <p:to x="100000" y="100000"/>
                                    </p:animScale>
                                    <p:animScale>
                                      <p:cBhvr>
                                        <p:cTn id="155" dur="7">
                                          <p:stCondLst>
                                            <p:cond delay="328"/>
                                          </p:stCondLst>
                                        </p:cTn>
                                        <p:tgtEl>
                                          <p:spTgt spid="13"/>
                                        </p:tgtEl>
                                      </p:cBhvr>
                                      <p:to x="100000" y="80000"/>
                                    </p:animScale>
                                    <p:animScale>
                                      <p:cBhvr>
                                        <p:cTn id="156" dur="42" decel="50000">
                                          <p:stCondLst>
                                            <p:cond delay="335"/>
                                          </p:stCondLst>
                                        </p:cTn>
                                        <p:tgtEl>
                                          <p:spTgt spid="13"/>
                                        </p:tgtEl>
                                      </p:cBhvr>
                                      <p:to x="100000" y="100000"/>
                                    </p:animScale>
                                    <p:animScale>
                                      <p:cBhvr>
                                        <p:cTn id="157" dur="7">
                                          <p:stCondLst>
                                            <p:cond delay="411"/>
                                          </p:stCondLst>
                                        </p:cTn>
                                        <p:tgtEl>
                                          <p:spTgt spid="13"/>
                                        </p:tgtEl>
                                      </p:cBhvr>
                                      <p:to x="100000" y="90000"/>
                                    </p:animScale>
                                    <p:animScale>
                                      <p:cBhvr>
                                        <p:cTn id="158" dur="42" decel="50000">
                                          <p:stCondLst>
                                            <p:cond delay="417"/>
                                          </p:stCondLst>
                                        </p:cTn>
                                        <p:tgtEl>
                                          <p:spTgt spid="13"/>
                                        </p:tgtEl>
                                      </p:cBhvr>
                                      <p:to x="100000" y="100000"/>
                                    </p:animScale>
                                    <p:animScale>
                                      <p:cBhvr>
                                        <p:cTn id="159" dur="7">
                                          <p:stCondLst>
                                            <p:cond delay="452"/>
                                          </p:stCondLst>
                                        </p:cTn>
                                        <p:tgtEl>
                                          <p:spTgt spid="13"/>
                                        </p:tgtEl>
                                      </p:cBhvr>
                                      <p:to x="100000" y="95000"/>
                                    </p:animScale>
                                    <p:animScale>
                                      <p:cBhvr>
                                        <p:cTn id="160" dur="42" decel="50000">
                                          <p:stCondLst>
                                            <p:cond delay="459"/>
                                          </p:stCondLst>
                                        </p:cTn>
                                        <p:tgtEl>
                                          <p:spTgt spid="13"/>
                                        </p:tgtEl>
                                      </p:cBhvr>
                                      <p:to x="100000" y="100000"/>
                                    </p:animScale>
                                  </p:childTnLst>
                                  <p:subTnLst>
                                    <p:audio>
                                      <p:cMediaNode>
                                        <p:cTn display="0" masterRel="sameClick">
                                          <p:stCondLst>
                                            <p:cond evt="begin" delay="0">
                                              <p:tn val="145"/>
                                            </p:cond>
                                          </p:stCondLst>
                                          <p:endCondLst>
                                            <p:cond evt="onStopAudio" delay="0">
                                              <p:tgtEl>
                                                <p:sldTgt/>
                                              </p:tgtEl>
                                            </p:cond>
                                          </p:endCondLst>
                                        </p:cTn>
                                        <p:tgtEl>
                                          <p:sndTgt r:embed="rId4" name="1013 - sha-wapp.wav"/>
                                        </p:tgtEl>
                                      </p:cMediaNode>
                                    </p:audio>
                                  </p:subTnLst>
                                </p:cTn>
                              </p:par>
                            </p:childTnLst>
                          </p:cTn>
                        </p:par>
                      </p:childTnLst>
                    </p:cTn>
                  </p:par>
                  <p:par>
                    <p:cTn id="161" fill="hold">
                      <p:stCondLst>
                        <p:cond delay="indefinite"/>
                      </p:stCondLst>
                      <p:childTnLst>
                        <p:par>
                          <p:cTn id="162" fill="hold">
                            <p:stCondLst>
                              <p:cond delay="0"/>
                            </p:stCondLst>
                            <p:childTnLst>
                              <p:par>
                                <p:cTn id="163" presetID="26" presetClass="entr" presetSubtype="0" fill="hold" grpId="0" nodeType="clickEffect">
                                  <p:stCondLst>
                                    <p:cond delay="0"/>
                                  </p:stCondLst>
                                  <p:childTnLst>
                                    <p:set>
                                      <p:cBhvr>
                                        <p:cTn id="164" dur="1" fill="hold">
                                          <p:stCondLst>
                                            <p:cond delay="0"/>
                                          </p:stCondLst>
                                        </p:cTn>
                                        <p:tgtEl>
                                          <p:spTgt spid="14"/>
                                        </p:tgtEl>
                                        <p:attrNameLst>
                                          <p:attrName>style.visibility</p:attrName>
                                        </p:attrNameLst>
                                      </p:cBhvr>
                                      <p:to>
                                        <p:strVal val="visible"/>
                                      </p:to>
                                    </p:set>
                                    <p:animEffect transition="in" filter="wipe(down)">
                                      <p:cBhvr>
                                        <p:cTn id="165" dur="145">
                                          <p:stCondLst>
                                            <p:cond delay="0"/>
                                          </p:stCondLst>
                                        </p:cTn>
                                        <p:tgtEl>
                                          <p:spTgt spid="14"/>
                                        </p:tgtEl>
                                      </p:cBhvr>
                                    </p:animEffect>
                                    <p:anim calcmode="lin" valueType="num">
                                      <p:cBhvr>
                                        <p:cTn id="166" dur="456"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67" dur="166"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68" dur="166" tmFilter="0, 0; 0.125,0.2665; 0.25,0.4; 0.375,0.465; 0.5,0.5;  0.625,0.535; 0.75,0.6; 0.875,0.7335; 1,1">
                                          <p:stCondLst>
                                            <p:cond delay="166"/>
                                          </p:stCondLst>
                                        </p:cTn>
                                        <p:tgtEl>
                                          <p:spTgt spid="14"/>
                                        </p:tgtEl>
                                        <p:attrNameLst>
                                          <p:attrName>ppt_y</p:attrName>
                                        </p:attrNameLst>
                                      </p:cBhvr>
                                      <p:tavLst>
                                        <p:tav tm="0" fmla="#ppt_y-sin(pi*$)/9">
                                          <p:val>
                                            <p:fltVal val="0"/>
                                          </p:val>
                                        </p:tav>
                                        <p:tav tm="100000">
                                          <p:val>
                                            <p:fltVal val="1"/>
                                          </p:val>
                                        </p:tav>
                                      </p:tavLst>
                                    </p:anim>
                                    <p:anim calcmode="lin" valueType="num">
                                      <p:cBhvr>
                                        <p:cTn id="169" dur="83" tmFilter="0, 0; 0.125,0.2665; 0.25,0.4; 0.375,0.465; 0.5,0.5;  0.625,0.535; 0.75,0.6; 0.875,0.7335; 1,1">
                                          <p:stCondLst>
                                            <p:cond delay="331"/>
                                          </p:stCondLst>
                                        </p:cTn>
                                        <p:tgtEl>
                                          <p:spTgt spid="14"/>
                                        </p:tgtEl>
                                        <p:attrNameLst>
                                          <p:attrName>ppt_y</p:attrName>
                                        </p:attrNameLst>
                                      </p:cBhvr>
                                      <p:tavLst>
                                        <p:tav tm="0" fmla="#ppt_y-sin(pi*$)/27">
                                          <p:val>
                                            <p:fltVal val="0"/>
                                          </p:val>
                                        </p:tav>
                                        <p:tav tm="100000">
                                          <p:val>
                                            <p:fltVal val="1"/>
                                          </p:val>
                                        </p:tav>
                                      </p:tavLst>
                                    </p:anim>
                                    <p:anim calcmode="lin" valueType="num">
                                      <p:cBhvr>
                                        <p:cTn id="170" dur="41" tmFilter="0, 0; 0.125,0.2665; 0.25,0.4; 0.375,0.465; 0.5,0.5;  0.625,0.535; 0.75,0.6; 0.875,0.7335; 1,1">
                                          <p:stCondLst>
                                            <p:cond delay="414"/>
                                          </p:stCondLst>
                                        </p:cTn>
                                        <p:tgtEl>
                                          <p:spTgt spid="14"/>
                                        </p:tgtEl>
                                        <p:attrNameLst>
                                          <p:attrName>ppt_y</p:attrName>
                                        </p:attrNameLst>
                                      </p:cBhvr>
                                      <p:tavLst>
                                        <p:tav tm="0" fmla="#ppt_y-sin(pi*$)/81">
                                          <p:val>
                                            <p:fltVal val="0"/>
                                          </p:val>
                                        </p:tav>
                                        <p:tav tm="100000">
                                          <p:val>
                                            <p:fltVal val="1"/>
                                          </p:val>
                                        </p:tav>
                                      </p:tavLst>
                                    </p:anim>
                                    <p:animScale>
                                      <p:cBhvr>
                                        <p:cTn id="171" dur="7">
                                          <p:stCondLst>
                                            <p:cond delay="163"/>
                                          </p:stCondLst>
                                        </p:cTn>
                                        <p:tgtEl>
                                          <p:spTgt spid="14"/>
                                        </p:tgtEl>
                                      </p:cBhvr>
                                      <p:to x="100000" y="60000"/>
                                    </p:animScale>
                                    <p:animScale>
                                      <p:cBhvr>
                                        <p:cTn id="172" dur="42" decel="50000">
                                          <p:stCondLst>
                                            <p:cond delay="169"/>
                                          </p:stCondLst>
                                        </p:cTn>
                                        <p:tgtEl>
                                          <p:spTgt spid="14"/>
                                        </p:tgtEl>
                                      </p:cBhvr>
                                      <p:to x="100000" y="100000"/>
                                    </p:animScale>
                                    <p:animScale>
                                      <p:cBhvr>
                                        <p:cTn id="173" dur="7">
                                          <p:stCondLst>
                                            <p:cond delay="328"/>
                                          </p:stCondLst>
                                        </p:cTn>
                                        <p:tgtEl>
                                          <p:spTgt spid="14"/>
                                        </p:tgtEl>
                                      </p:cBhvr>
                                      <p:to x="100000" y="80000"/>
                                    </p:animScale>
                                    <p:animScale>
                                      <p:cBhvr>
                                        <p:cTn id="174" dur="42" decel="50000">
                                          <p:stCondLst>
                                            <p:cond delay="335"/>
                                          </p:stCondLst>
                                        </p:cTn>
                                        <p:tgtEl>
                                          <p:spTgt spid="14"/>
                                        </p:tgtEl>
                                      </p:cBhvr>
                                      <p:to x="100000" y="100000"/>
                                    </p:animScale>
                                    <p:animScale>
                                      <p:cBhvr>
                                        <p:cTn id="175" dur="7">
                                          <p:stCondLst>
                                            <p:cond delay="411"/>
                                          </p:stCondLst>
                                        </p:cTn>
                                        <p:tgtEl>
                                          <p:spTgt spid="14"/>
                                        </p:tgtEl>
                                      </p:cBhvr>
                                      <p:to x="100000" y="90000"/>
                                    </p:animScale>
                                    <p:animScale>
                                      <p:cBhvr>
                                        <p:cTn id="176" dur="42" decel="50000">
                                          <p:stCondLst>
                                            <p:cond delay="417"/>
                                          </p:stCondLst>
                                        </p:cTn>
                                        <p:tgtEl>
                                          <p:spTgt spid="14"/>
                                        </p:tgtEl>
                                      </p:cBhvr>
                                      <p:to x="100000" y="100000"/>
                                    </p:animScale>
                                    <p:animScale>
                                      <p:cBhvr>
                                        <p:cTn id="177" dur="7">
                                          <p:stCondLst>
                                            <p:cond delay="452"/>
                                          </p:stCondLst>
                                        </p:cTn>
                                        <p:tgtEl>
                                          <p:spTgt spid="14"/>
                                        </p:tgtEl>
                                      </p:cBhvr>
                                      <p:to x="100000" y="95000"/>
                                    </p:animScale>
                                    <p:animScale>
                                      <p:cBhvr>
                                        <p:cTn id="178" dur="42" decel="50000">
                                          <p:stCondLst>
                                            <p:cond delay="459"/>
                                          </p:stCondLst>
                                        </p:cTn>
                                        <p:tgtEl>
                                          <p:spTgt spid="14"/>
                                        </p:tgtEl>
                                      </p:cBhvr>
                                      <p:to x="100000" y="100000"/>
                                    </p:animScale>
                                  </p:childTnLst>
                                  <p:subTnLst>
                                    <p:audio>
                                      <p:cMediaNode>
                                        <p:cTn display="0" masterRel="sameClick">
                                          <p:stCondLst>
                                            <p:cond evt="begin" delay="0">
                                              <p:tn val="163"/>
                                            </p:cond>
                                          </p:stCondLst>
                                          <p:endCondLst>
                                            <p:cond evt="onStopAudio" delay="0">
                                              <p:tgtEl>
                                                <p:sldTgt/>
                                              </p:tgtEl>
                                            </p:cond>
                                          </p:endCondLst>
                                        </p:cTn>
                                        <p:tgtEl>
                                          <p:sndTgt r:embed="rId4" name="1013 - sha-wapp.wav"/>
                                        </p:tgtEl>
                                      </p:cMediaNode>
                                    </p:audio>
                                  </p:subTnLst>
                                </p:cTn>
                              </p:par>
                            </p:childTnLst>
                          </p:cTn>
                        </p:par>
                      </p:childTnLst>
                    </p:cTn>
                  </p:par>
                  <p:par>
                    <p:cTn id="179" fill="hold">
                      <p:stCondLst>
                        <p:cond delay="indefinite"/>
                      </p:stCondLst>
                      <p:childTnLst>
                        <p:par>
                          <p:cTn id="180" fill="hold">
                            <p:stCondLst>
                              <p:cond delay="0"/>
                            </p:stCondLst>
                            <p:childTnLst>
                              <p:par>
                                <p:cTn id="181" presetID="26" presetClass="entr" presetSubtype="0" fill="hold" grpId="0" nodeType="clickEffect">
                                  <p:stCondLst>
                                    <p:cond delay="0"/>
                                  </p:stCondLst>
                                  <p:childTnLst>
                                    <p:set>
                                      <p:cBhvr>
                                        <p:cTn id="182" dur="1" fill="hold">
                                          <p:stCondLst>
                                            <p:cond delay="0"/>
                                          </p:stCondLst>
                                        </p:cTn>
                                        <p:tgtEl>
                                          <p:spTgt spid="15"/>
                                        </p:tgtEl>
                                        <p:attrNameLst>
                                          <p:attrName>style.visibility</p:attrName>
                                        </p:attrNameLst>
                                      </p:cBhvr>
                                      <p:to>
                                        <p:strVal val="visible"/>
                                      </p:to>
                                    </p:set>
                                    <p:animEffect transition="in" filter="wipe(down)">
                                      <p:cBhvr>
                                        <p:cTn id="183" dur="145">
                                          <p:stCondLst>
                                            <p:cond delay="0"/>
                                          </p:stCondLst>
                                        </p:cTn>
                                        <p:tgtEl>
                                          <p:spTgt spid="15"/>
                                        </p:tgtEl>
                                      </p:cBhvr>
                                    </p:animEffect>
                                    <p:anim calcmode="lin" valueType="num">
                                      <p:cBhvr>
                                        <p:cTn id="184" dur="456"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85" dur="166"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86" dur="166" tmFilter="0, 0; 0.125,0.2665; 0.25,0.4; 0.375,0.465; 0.5,0.5;  0.625,0.535; 0.75,0.6; 0.875,0.7335; 1,1">
                                          <p:stCondLst>
                                            <p:cond delay="166"/>
                                          </p:stCondLst>
                                        </p:cTn>
                                        <p:tgtEl>
                                          <p:spTgt spid="15"/>
                                        </p:tgtEl>
                                        <p:attrNameLst>
                                          <p:attrName>ppt_y</p:attrName>
                                        </p:attrNameLst>
                                      </p:cBhvr>
                                      <p:tavLst>
                                        <p:tav tm="0" fmla="#ppt_y-sin(pi*$)/9">
                                          <p:val>
                                            <p:fltVal val="0"/>
                                          </p:val>
                                        </p:tav>
                                        <p:tav tm="100000">
                                          <p:val>
                                            <p:fltVal val="1"/>
                                          </p:val>
                                        </p:tav>
                                      </p:tavLst>
                                    </p:anim>
                                    <p:anim calcmode="lin" valueType="num">
                                      <p:cBhvr>
                                        <p:cTn id="187" dur="83" tmFilter="0, 0; 0.125,0.2665; 0.25,0.4; 0.375,0.465; 0.5,0.5;  0.625,0.535; 0.75,0.6; 0.875,0.7335; 1,1">
                                          <p:stCondLst>
                                            <p:cond delay="331"/>
                                          </p:stCondLst>
                                        </p:cTn>
                                        <p:tgtEl>
                                          <p:spTgt spid="15"/>
                                        </p:tgtEl>
                                        <p:attrNameLst>
                                          <p:attrName>ppt_y</p:attrName>
                                        </p:attrNameLst>
                                      </p:cBhvr>
                                      <p:tavLst>
                                        <p:tav tm="0" fmla="#ppt_y-sin(pi*$)/27">
                                          <p:val>
                                            <p:fltVal val="0"/>
                                          </p:val>
                                        </p:tav>
                                        <p:tav tm="100000">
                                          <p:val>
                                            <p:fltVal val="1"/>
                                          </p:val>
                                        </p:tav>
                                      </p:tavLst>
                                    </p:anim>
                                    <p:anim calcmode="lin" valueType="num">
                                      <p:cBhvr>
                                        <p:cTn id="188" dur="41" tmFilter="0, 0; 0.125,0.2665; 0.25,0.4; 0.375,0.465; 0.5,0.5;  0.625,0.535; 0.75,0.6; 0.875,0.7335; 1,1">
                                          <p:stCondLst>
                                            <p:cond delay="414"/>
                                          </p:stCondLst>
                                        </p:cTn>
                                        <p:tgtEl>
                                          <p:spTgt spid="15"/>
                                        </p:tgtEl>
                                        <p:attrNameLst>
                                          <p:attrName>ppt_y</p:attrName>
                                        </p:attrNameLst>
                                      </p:cBhvr>
                                      <p:tavLst>
                                        <p:tav tm="0" fmla="#ppt_y-sin(pi*$)/81">
                                          <p:val>
                                            <p:fltVal val="0"/>
                                          </p:val>
                                        </p:tav>
                                        <p:tav tm="100000">
                                          <p:val>
                                            <p:fltVal val="1"/>
                                          </p:val>
                                        </p:tav>
                                      </p:tavLst>
                                    </p:anim>
                                    <p:animScale>
                                      <p:cBhvr>
                                        <p:cTn id="189" dur="7">
                                          <p:stCondLst>
                                            <p:cond delay="163"/>
                                          </p:stCondLst>
                                        </p:cTn>
                                        <p:tgtEl>
                                          <p:spTgt spid="15"/>
                                        </p:tgtEl>
                                      </p:cBhvr>
                                      <p:to x="100000" y="60000"/>
                                    </p:animScale>
                                    <p:animScale>
                                      <p:cBhvr>
                                        <p:cTn id="190" dur="42" decel="50000">
                                          <p:stCondLst>
                                            <p:cond delay="169"/>
                                          </p:stCondLst>
                                        </p:cTn>
                                        <p:tgtEl>
                                          <p:spTgt spid="15"/>
                                        </p:tgtEl>
                                      </p:cBhvr>
                                      <p:to x="100000" y="100000"/>
                                    </p:animScale>
                                    <p:animScale>
                                      <p:cBhvr>
                                        <p:cTn id="191" dur="7">
                                          <p:stCondLst>
                                            <p:cond delay="328"/>
                                          </p:stCondLst>
                                        </p:cTn>
                                        <p:tgtEl>
                                          <p:spTgt spid="15"/>
                                        </p:tgtEl>
                                      </p:cBhvr>
                                      <p:to x="100000" y="80000"/>
                                    </p:animScale>
                                    <p:animScale>
                                      <p:cBhvr>
                                        <p:cTn id="192" dur="42" decel="50000">
                                          <p:stCondLst>
                                            <p:cond delay="335"/>
                                          </p:stCondLst>
                                        </p:cTn>
                                        <p:tgtEl>
                                          <p:spTgt spid="15"/>
                                        </p:tgtEl>
                                      </p:cBhvr>
                                      <p:to x="100000" y="100000"/>
                                    </p:animScale>
                                    <p:animScale>
                                      <p:cBhvr>
                                        <p:cTn id="193" dur="7">
                                          <p:stCondLst>
                                            <p:cond delay="411"/>
                                          </p:stCondLst>
                                        </p:cTn>
                                        <p:tgtEl>
                                          <p:spTgt spid="15"/>
                                        </p:tgtEl>
                                      </p:cBhvr>
                                      <p:to x="100000" y="90000"/>
                                    </p:animScale>
                                    <p:animScale>
                                      <p:cBhvr>
                                        <p:cTn id="194" dur="42" decel="50000">
                                          <p:stCondLst>
                                            <p:cond delay="417"/>
                                          </p:stCondLst>
                                        </p:cTn>
                                        <p:tgtEl>
                                          <p:spTgt spid="15"/>
                                        </p:tgtEl>
                                      </p:cBhvr>
                                      <p:to x="100000" y="100000"/>
                                    </p:animScale>
                                    <p:animScale>
                                      <p:cBhvr>
                                        <p:cTn id="195" dur="7">
                                          <p:stCondLst>
                                            <p:cond delay="452"/>
                                          </p:stCondLst>
                                        </p:cTn>
                                        <p:tgtEl>
                                          <p:spTgt spid="15"/>
                                        </p:tgtEl>
                                      </p:cBhvr>
                                      <p:to x="100000" y="95000"/>
                                    </p:animScale>
                                    <p:animScale>
                                      <p:cBhvr>
                                        <p:cTn id="196" dur="42" decel="50000">
                                          <p:stCondLst>
                                            <p:cond delay="459"/>
                                          </p:stCondLst>
                                        </p:cTn>
                                        <p:tgtEl>
                                          <p:spTgt spid="15"/>
                                        </p:tgtEl>
                                      </p:cBhvr>
                                      <p:to x="100000" y="100000"/>
                                    </p:animScale>
                                  </p:childTnLst>
                                  <p:subTnLst>
                                    <p:audio>
                                      <p:cMediaNode>
                                        <p:cTn display="0" masterRel="sameClick">
                                          <p:stCondLst>
                                            <p:cond evt="begin" delay="0">
                                              <p:tn val="181"/>
                                            </p:cond>
                                          </p:stCondLst>
                                          <p:endCondLst>
                                            <p:cond evt="onStopAudio" delay="0">
                                              <p:tgtEl>
                                                <p:sldTgt/>
                                              </p:tgtEl>
                                            </p:cond>
                                          </p:endCondLst>
                                        </p:cTn>
                                        <p:tgtEl>
                                          <p:sndTgt r:embed="rId4" name="1013 - sha-wapp.wav"/>
                                        </p:tgtEl>
                                      </p:cMediaNode>
                                    </p:audio>
                                  </p:subTnLst>
                                </p:cTn>
                              </p:par>
                            </p:childTnLst>
                          </p:cTn>
                        </p:par>
                      </p:childTnLst>
                    </p:cTn>
                  </p:par>
                  <p:par>
                    <p:cTn id="197" fill="hold">
                      <p:stCondLst>
                        <p:cond delay="indefinite"/>
                      </p:stCondLst>
                      <p:childTnLst>
                        <p:par>
                          <p:cTn id="198" fill="hold">
                            <p:stCondLst>
                              <p:cond delay="0"/>
                            </p:stCondLst>
                            <p:childTnLst>
                              <p:par>
                                <p:cTn id="199" presetID="26" presetClass="entr" presetSubtype="0" fill="hold" grpId="0" nodeType="clickEffect">
                                  <p:stCondLst>
                                    <p:cond delay="0"/>
                                  </p:stCondLst>
                                  <p:childTnLst>
                                    <p:set>
                                      <p:cBhvr>
                                        <p:cTn id="200" dur="1" fill="hold">
                                          <p:stCondLst>
                                            <p:cond delay="0"/>
                                          </p:stCondLst>
                                        </p:cTn>
                                        <p:tgtEl>
                                          <p:spTgt spid="16"/>
                                        </p:tgtEl>
                                        <p:attrNameLst>
                                          <p:attrName>style.visibility</p:attrName>
                                        </p:attrNameLst>
                                      </p:cBhvr>
                                      <p:to>
                                        <p:strVal val="visible"/>
                                      </p:to>
                                    </p:set>
                                    <p:animEffect transition="in" filter="wipe(down)">
                                      <p:cBhvr>
                                        <p:cTn id="201" dur="145">
                                          <p:stCondLst>
                                            <p:cond delay="0"/>
                                          </p:stCondLst>
                                        </p:cTn>
                                        <p:tgtEl>
                                          <p:spTgt spid="16"/>
                                        </p:tgtEl>
                                      </p:cBhvr>
                                    </p:animEffect>
                                    <p:anim calcmode="lin" valueType="num">
                                      <p:cBhvr>
                                        <p:cTn id="202" dur="456"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03" dur="166"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04" dur="166" tmFilter="0, 0; 0.125,0.2665; 0.25,0.4; 0.375,0.465; 0.5,0.5;  0.625,0.535; 0.75,0.6; 0.875,0.7335; 1,1">
                                          <p:stCondLst>
                                            <p:cond delay="166"/>
                                          </p:stCondLst>
                                        </p:cTn>
                                        <p:tgtEl>
                                          <p:spTgt spid="16"/>
                                        </p:tgtEl>
                                        <p:attrNameLst>
                                          <p:attrName>ppt_y</p:attrName>
                                        </p:attrNameLst>
                                      </p:cBhvr>
                                      <p:tavLst>
                                        <p:tav tm="0" fmla="#ppt_y-sin(pi*$)/9">
                                          <p:val>
                                            <p:fltVal val="0"/>
                                          </p:val>
                                        </p:tav>
                                        <p:tav tm="100000">
                                          <p:val>
                                            <p:fltVal val="1"/>
                                          </p:val>
                                        </p:tav>
                                      </p:tavLst>
                                    </p:anim>
                                    <p:anim calcmode="lin" valueType="num">
                                      <p:cBhvr>
                                        <p:cTn id="205" dur="83" tmFilter="0, 0; 0.125,0.2665; 0.25,0.4; 0.375,0.465; 0.5,0.5;  0.625,0.535; 0.75,0.6; 0.875,0.7335; 1,1">
                                          <p:stCondLst>
                                            <p:cond delay="331"/>
                                          </p:stCondLst>
                                        </p:cTn>
                                        <p:tgtEl>
                                          <p:spTgt spid="16"/>
                                        </p:tgtEl>
                                        <p:attrNameLst>
                                          <p:attrName>ppt_y</p:attrName>
                                        </p:attrNameLst>
                                      </p:cBhvr>
                                      <p:tavLst>
                                        <p:tav tm="0" fmla="#ppt_y-sin(pi*$)/27">
                                          <p:val>
                                            <p:fltVal val="0"/>
                                          </p:val>
                                        </p:tav>
                                        <p:tav tm="100000">
                                          <p:val>
                                            <p:fltVal val="1"/>
                                          </p:val>
                                        </p:tav>
                                      </p:tavLst>
                                    </p:anim>
                                    <p:anim calcmode="lin" valueType="num">
                                      <p:cBhvr>
                                        <p:cTn id="206" dur="41" tmFilter="0, 0; 0.125,0.2665; 0.25,0.4; 0.375,0.465; 0.5,0.5;  0.625,0.535; 0.75,0.6; 0.875,0.7335; 1,1">
                                          <p:stCondLst>
                                            <p:cond delay="414"/>
                                          </p:stCondLst>
                                        </p:cTn>
                                        <p:tgtEl>
                                          <p:spTgt spid="16"/>
                                        </p:tgtEl>
                                        <p:attrNameLst>
                                          <p:attrName>ppt_y</p:attrName>
                                        </p:attrNameLst>
                                      </p:cBhvr>
                                      <p:tavLst>
                                        <p:tav tm="0" fmla="#ppt_y-sin(pi*$)/81">
                                          <p:val>
                                            <p:fltVal val="0"/>
                                          </p:val>
                                        </p:tav>
                                        <p:tav tm="100000">
                                          <p:val>
                                            <p:fltVal val="1"/>
                                          </p:val>
                                        </p:tav>
                                      </p:tavLst>
                                    </p:anim>
                                    <p:animScale>
                                      <p:cBhvr>
                                        <p:cTn id="207" dur="7">
                                          <p:stCondLst>
                                            <p:cond delay="163"/>
                                          </p:stCondLst>
                                        </p:cTn>
                                        <p:tgtEl>
                                          <p:spTgt spid="16"/>
                                        </p:tgtEl>
                                      </p:cBhvr>
                                      <p:to x="100000" y="60000"/>
                                    </p:animScale>
                                    <p:animScale>
                                      <p:cBhvr>
                                        <p:cTn id="208" dur="42" decel="50000">
                                          <p:stCondLst>
                                            <p:cond delay="169"/>
                                          </p:stCondLst>
                                        </p:cTn>
                                        <p:tgtEl>
                                          <p:spTgt spid="16"/>
                                        </p:tgtEl>
                                      </p:cBhvr>
                                      <p:to x="100000" y="100000"/>
                                    </p:animScale>
                                    <p:animScale>
                                      <p:cBhvr>
                                        <p:cTn id="209" dur="7">
                                          <p:stCondLst>
                                            <p:cond delay="328"/>
                                          </p:stCondLst>
                                        </p:cTn>
                                        <p:tgtEl>
                                          <p:spTgt spid="16"/>
                                        </p:tgtEl>
                                      </p:cBhvr>
                                      <p:to x="100000" y="80000"/>
                                    </p:animScale>
                                    <p:animScale>
                                      <p:cBhvr>
                                        <p:cTn id="210" dur="42" decel="50000">
                                          <p:stCondLst>
                                            <p:cond delay="335"/>
                                          </p:stCondLst>
                                        </p:cTn>
                                        <p:tgtEl>
                                          <p:spTgt spid="16"/>
                                        </p:tgtEl>
                                      </p:cBhvr>
                                      <p:to x="100000" y="100000"/>
                                    </p:animScale>
                                    <p:animScale>
                                      <p:cBhvr>
                                        <p:cTn id="211" dur="7">
                                          <p:stCondLst>
                                            <p:cond delay="411"/>
                                          </p:stCondLst>
                                        </p:cTn>
                                        <p:tgtEl>
                                          <p:spTgt spid="16"/>
                                        </p:tgtEl>
                                      </p:cBhvr>
                                      <p:to x="100000" y="90000"/>
                                    </p:animScale>
                                    <p:animScale>
                                      <p:cBhvr>
                                        <p:cTn id="212" dur="42" decel="50000">
                                          <p:stCondLst>
                                            <p:cond delay="417"/>
                                          </p:stCondLst>
                                        </p:cTn>
                                        <p:tgtEl>
                                          <p:spTgt spid="16"/>
                                        </p:tgtEl>
                                      </p:cBhvr>
                                      <p:to x="100000" y="100000"/>
                                    </p:animScale>
                                    <p:animScale>
                                      <p:cBhvr>
                                        <p:cTn id="213" dur="7">
                                          <p:stCondLst>
                                            <p:cond delay="452"/>
                                          </p:stCondLst>
                                        </p:cTn>
                                        <p:tgtEl>
                                          <p:spTgt spid="16"/>
                                        </p:tgtEl>
                                      </p:cBhvr>
                                      <p:to x="100000" y="95000"/>
                                    </p:animScale>
                                    <p:animScale>
                                      <p:cBhvr>
                                        <p:cTn id="214" dur="42" decel="50000">
                                          <p:stCondLst>
                                            <p:cond delay="459"/>
                                          </p:stCondLst>
                                        </p:cTn>
                                        <p:tgtEl>
                                          <p:spTgt spid="16"/>
                                        </p:tgtEl>
                                      </p:cBhvr>
                                      <p:to x="100000" y="100000"/>
                                    </p:animScale>
                                  </p:childTnLst>
                                  <p:subTnLst>
                                    <p:audio>
                                      <p:cMediaNode>
                                        <p:cTn display="0" masterRel="sameClick">
                                          <p:stCondLst>
                                            <p:cond evt="begin" delay="0">
                                              <p:tn val="199"/>
                                            </p:cond>
                                          </p:stCondLst>
                                          <p:endCondLst>
                                            <p:cond evt="onStopAudio" delay="0">
                                              <p:tgtEl>
                                                <p:sldTgt/>
                                              </p:tgtEl>
                                            </p:cond>
                                          </p:endCondLst>
                                        </p:cTn>
                                        <p:tgtEl>
                                          <p:sndTgt r:embed="rId4" name="1013 - sha-wapp.wav"/>
                                        </p:tgtEl>
                                      </p:cMediaNode>
                                    </p:audio>
                                  </p:subTnLst>
                                </p:cTn>
                              </p:par>
                            </p:childTnLst>
                          </p:cTn>
                        </p:par>
                      </p:childTnLst>
                    </p:cTn>
                  </p:par>
                  <p:par>
                    <p:cTn id="215" fill="hold">
                      <p:stCondLst>
                        <p:cond delay="indefinite"/>
                      </p:stCondLst>
                      <p:childTnLst>
                        <p:par>
                          <p:cTn id="216" fill="hold">
                            <p:stCondLst>
                              <p:cond delay="0"/>
                            </p:stCondLst>
                            <p:childTnLst>
                              <p:par>
                                <p:cTn id="217" presetID="26" presetClass="entr" presetSubtype="0" fill="hold" grpId="0" nodeType="clickEffect">
                                  <p:stCondLst>
                                    <p:cond delay="0"/>
                                  </p:stCondLst>
                                  <p:childTnLst>
                                    <p:set>
                                      <p:cBhvr>
                                        <p:cTn id="218" dur="1" fill="hold">
                                          <p:stCondLst>
                                            <p:cond delay="0"/>
                                          </p:stCondLst>
                                        </p:cTn>
                                        <p:tgtEl>
                                          <p:spTgt spid="17"/>
                                        </p:tgtEl>
                                        <p:attrNameLst>
                                          <p:attrName>style.visibility</p:attrName>
                                        </p:attrNameLst>
                                      </p:cBhvr>
                                      <p:to>
                                        <p:strVal val="visible"/>
                                      </p:to>
                                    </p:set>
                                    <p:animEffect transition="in" filter="wipe(down)">
                                      <p:cBhvr>
                                        <p:cTn id="219" dur="145">
                                          <p:stCondLst>
                                            <p:cond delay="0"/>
                                          </p:stCondLst>
                                        </p:cTn>
                                        <p:tgtEl>
                                          <p:spTgt spid="17"/>
                                        </p:tgtEl>
                                      </p:cBhvr>
                                    </p:animEffect>
                                    <p:anim calcmode="lin" valueType="num">
                                      <p:cBhvr>
                                        <p:cTn id="220" dur="456"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21" dur="166"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22" dur="166" tmFilter="0, 0; 0.125,0.2665; 0.25,0.4; 0.375,0.465; 0.5,0.5;  0.625,0.535; 0.75,0.6; 0.875,0.7335; 1,1">
                                          <p:stCondLst>
                                            <p:cond delay="166"/>
                                          </p:stCondLst>
                                        </p:cTn>
                                        <p:tgtEl>
                                          <p:spTgt spid="17"/>
                                        </p:tgtEl>
                                        <p:attrNameLst>
                                          <p:attrName>ppt_y</p:attrName>
                                        </p:attrNameLst>
                                      </p:cBhvr>
                                      <p:tavLst>
                                        <p:tav tm="0" fmla="#ppt_y-sin(pi*$)/9">
                                          <p:val>
                                            <p:fltVal val="0"/>
                                          </p:val>
                                        </p:tav>
                                        <p:tav tm="100000">
                                          <p:val>
                                            <p:fltVal val="1"/>
                                          </p:val>
                                        </p:tav>
                                      </p:tavLst>
                                    </p:anim>
                                    <p:anim calcmode="lin" valueType="num">
                                      <p:cBhvr>
                                        <p:cTn id="223" dur="83" tmFilter="0, 0; 0.125,0.2665; 0.25,0.4; 0.375,0.465; 0.5,0.5;  0.625,0.535; 0.75,0.6; 0.875,0.7335; 1,1">
                                          <p:stCondLst>
                                            <p:cond delay="331"/>
                                          </p:stCondLst>
                                        </p:cTn>
                                        <p:tgtEl>
                                          <p:spTgt spid="17"/>
                                        </p:tgtEl>
                                        <p:attrNameLst>
                                          <p:attrName>ppt_y</p:attrName>
                                        </p:attrNameLst>
                                      </p:cBhvr>
                                      <p:tavLst>
                                        <p:tav tm="0" fmla="#ppt_y-sin(pi*$)/27">
                                          <p:val>
                                            <p:fltVal val="0"/>
                                          </p:val>
                                        </p:tav>
                                        <p:tav tm="100000">
                                          <p:val>
                                            <p:fltVal val="1"/>
                                          </p:val>
                                        </p:tav>
                                      </p:tavLst>
                                    </p:anim>
                                    <p:anim calcmode="lin" valueType="num">
                                      <p:cBhvr>
                                        <p:cTn id="224" dur="41" tmFilter="0, 0; 0.125,0.2665; 0.25,0.4; 0.375,0.465; 0.5,0.5;  0.625,0.535; 0.75,0.6; 0.875,0.7335; 1,1">
                                          <p:stCondLst>
                                            <p:cond delay="414"/>
                                          </p:stCondLst>
                                        </p:cTn>
                                        <p:tgtEl>
                                          <p:spTgt spid="17"/>
                                        </p:tgtEl>
                                        <p:attrNameLst>
                                          <p:attrName>ppt_y</p:attrName>
                                        </p:attrNameLst>
                                      </p:cBhvr>
                                      <p:tavLst>
                                        <p:tav tm="0" fmla="#ppt_y-sin(pi*$)/81">
                                          <p:val>
                                            <p:fltVal val="0"/>
                                          </p:val>
                                        </p:tav>
                                        <p:tav tm="100000">
                                          <p:val>
                                            <p:fltVal val="1"/>
                                          </p:val>
                                        </p:tav>
                                      </p:tavLst>
                                    </p:anim>
                                    <p:animScale>
                                      <p:cBhvr>
                                        <p:cTn id="225" dur="7">
                                          <p:stCondLst>
                                            <p:cond delay="163"/>
                                          </p:stCondLst>
                                        </p:cTn>
                                        <p:tgtEl>
                                          <p:spTgt spid="17"/>
                                        </p:tgtEl>
                                      </p:cBhvr>
                                      <p:to x="100000" y="60000"/>
                                    </p:animScale>
                                    <p:animScale>
                                      <p:cBhvr>
                                        <p:cTn id="226" dur="42" decel="50000">
                                          <p:stCondLst>
                                            <p:cond delay="169"/>
                                          </p:stCondLst>
                                        </p:cTn>
                                        <p:tgtEl>
                                          <p:spTgt spid="17"/>
                                        </p:tgtEl>
                                      </p:cBhvr>
                                      <p:to x="100000" y="100000"/>
                                    </p:animScale>
                                    <p:animScale>
                                      <p:cBhvr>
                                        <p:cTn id="227" dur="7">
                                          <p:stCondLst>
                                            <p:cond delay="328"/>
                                          </p:stCondLst>
                                        </p:cTn>
                                        <p:tgtEl>
                                          <p:spTgt spid="17"/>
                                        </p:tgtEl>
                                      </p:cBhvr>
                                      <p:to x="100000" y="80000"/>
                                    </p:animScale>
                                    <p:animScale>
                                      <p:cBhvr>
                                        <p:cTn id="228" dur="42" decel="50000">
                                          <p:stCondLst>
                                            <p:cond delay="335"/>
                                          </p:stCondLst>
                                        </p:cTn>
                                        <p:tgtEl>
                                          <p:spTgt spid="17"/>
                                        </p:tgtEl>
                                      </p:cBhvr>
                                      <p:to x="100000" y="100000"/>
                                    </p:animScale>
                                    <p:animScale>
                                      <p:cBhvr>
                                        <p:cTn id="229" dur="7">
                                          <p:stCondLst>
                                            <p:cond delay="411"/>
                                          </p:stCondLst>
                                        </p:cTn>
                                        <p:tgtEl>
                                          <p:spTgt spid="17"/>
                                        </p:tgtEl>
                                      </p:cBhvr>
                                      <p:to x="100000" y="90000"/>
                                    </p:animScale>
                                    <p:animScale>
                                      <p:cBhvr>
                                        <p:cTn id="230" dur="42" decel="50000">
                                          <p:stCondLst>
                                            <p:cond delay="417"/>
                                          </p:stCondLst>
                                        </p:cTn>
                                        <p:tgtEl>
                                          <p:spTgt spid="17"/>
                                        </p:tgtEl>
                                      </p:cBhvr>
                                      <p:to x="100000" y="100000"/>
                                    </p:animScale>
                                    <p:animScale>
                                      <p:cBhvr>
                                        <p:cTn id="231" dur="7">
                                          <p:stCondLst>
                                            <p:cond delay="452"/>
                                          </p:stCondLst>
                                        </p:cTn>
                                        <p:tgtEl>
                                          <p:spTgt spid="17"/>
                                        </p:tgtEl>
                                      </p:cBhvr>
                                      <p:to x="100000" y="95000"/>
                                    </p:animScale>
                                    <p:animScale>
                                      <p:cBhvr>
                                        <p:cTn id="232" dur="42" decel="50000">
                                          <p:stCondLst>
                                            <p:cond delay="459"/>
                                          </p:stCondLst>
                                        </p:cTn>
                                        <p:tgtEl>
                                          <p:spTgt spid="17"/>
                                        </p:tgtEl>
                                      </p:cBhvr>
                                      <p:to x="100000" y="100000"/>
                                    </p:animScale>
                                  </p:childTnLst>
                                  <p:subTnLst>
                                    <p:audio>
                                      <p:cMediaNode>
                                        <p:cTn display="0" masterRel="sameClick">
                                          <p:stCondLst>
                                            <p:cond evt="begin" delay="0">
                                              <p:tn val="217"/>
                                            </p:cond>
                                          </p:stCondLst>
                                          <p:endCondLst>
                                            <p:cond evt="onStopAudio" delay="0">
                                              <p:tgtEl>
                                                <p:sldTgt/>
                                              </p:tgtEl>
                                            </p:cond>
                                          </p:endCondLst>
                                        </p:cTn>
                                        <p:tgtEl>
                                          <p:sndTgt r:embed="rId4" name="1013 - sha-wapp.wav"/>
                                        </p:tgtEl>
                                      </p:cMediaNode>
                                    </p:audio>
                                  </p:subTnLst>
                                </p:cTn>
                              </p:par>
                            </p:childTnLst>
                          </p:cTn>
                        </p:par>
                      </p:childTnLst>
                    </p:cTn>
                  </p:par>
                  <p:par>
                    <p:cTn id="233" fill="hold">
                      <p:stCondLst>
                        <p:cond delay="indefinite"/>
                      </p:stCondLst>
                      <p:childTnLst>
                        <p:par>
                          <p:cTn id="234" fill="hold">
                            <p:stCondLst>
                              <p:cond delay="0"/>
                            </p:stCondLst>
                            <p:childTnLst>
                              <p:par>
                                <p:cTn id="235" presetID="26" presetClass="entr" presetSubtype="0" fill="hold" grpId="0" nodeType="clickEffect">
                                  <p:stCondLst>
                                    <p:cond delay="0"/>
                                  </p:stCondLst>
                                  <p:childTnLst>
                                    <p:set>
                                      <p:cBhvr>
                                        <p:cTn id="236" dur="1" fill="hold">
                                          <p:stCondLst>
                                            <p:cond delay="0"/>
                                          </p:stCondLst>
                                        </p:cTn>
                                        <p:tgtEl>
                                          <p:spTgt spid="18"/>
                                        </p:tgtEl>
                                        <p:attrNameLst>
                                          <p:attrName>style.visibility</p:attrName>
                                        </p:attrNameLst>
                                      </p:cBhvr>
                                      <p:to>
                                        <p:strVal val="visible"/>
                                      </p:to>
                                    </p:set>
                                    <p:animEffect transition="in" filter="wipe(down)">
                                      <p:cBhvr>
                                        <p:cTn id="237" dur="145">
                                          <p:stCondLst>
                                            <p:cond delay="0"/>
                                          </p:stCondLst>
                                        </p:cTn>
                                        <p:tgtEl>
                                          <p:spTgt spid="18"/>
                                        </p:tgtEl>
                                      </p:cBhvr>
                                    </p:animEffect>
                                    <p:anim calcmode="lin" valueType="num">
                                      <p:cBhvr>
                                        <p:cTn id="238" dur="456"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39" dur="166"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40" dur="166" tmFilter="0, 0; 0.125,0.2665; 0.25,0.4; 0.375,0.465; 0.5,0.5;  0.625,0.535; 0.75,0.6; 0.875,0.7335; 1,1">
                                          <p:stCondLst>
                                            <p:cond delay="166"/>
                                          </p:stCondLst>
                                        </p:cTn>
                                        <p:tgtEl>
                                          <p:spTgt spid="18"/>
                                        </p:tgtEl>
                                        <p:attrNameLst>
                                          <p:attrName>ppt_y</p:attrName>
                                        </p:attrNameLst>
                                      </p:cBhvr>
                                      <p:tavLst>
                                        <p:tav tm="0" fmla="#ppt_y-sin(pi*$)/9">
                                          <p:val>
                                            <p:fltVal val="0"/>
                                          </p:val>
                                        </p:tav>
                                        <p:tav tm="100000">
                                          <p:val>
                                            <p:fltVal val="1"/>
                                          </p:val>
                                        </p:tav>
                                      </p:tavLst>
                                    </p:anim>
                                    <p:anim calcmode="lin" valueType="num">
                                      <p:cBhvr>
                                        <p:cTn id="241" dur="83" tmFilter="0, 0; 0.125,0.2665; 0.25,0.4; 0.375,0.465; 0.5,0.5;  0.625,0.535; 0.75,0.6; 0.875,0.7335; 1,1">
                                          <p:stCondLst>
                                            <p:cond delay="331"/>
                                          </p:stCondLst>
                                        </p:cTn>
                                        <p:tgtEl>
                                          <p:spTgt spid="18"/>
                                        </p:tgtEl>
                                        <p:attrNameLst>
                                          <p:attrName>ppt_y</p:attrName>
                                        </p:attrNameLst>
                                      </p:cBhvr>
                                      <p:tavLst>
                                        <p:tav tm="0" fmla="#ppt_y-sin(pi*$)/27">
                                          <p:val>
                                            <p:fltVal val="0"/>
                                          </p:val>
                                        </p:tav>
                                        <p:tav tm="100000">
                                          <p:val>
                                            <p:fltVal val="1"/>
                                          </p:val>
                                        </p:tav>
                                      </p:tavLst>
                                    </p:anim>
                                    <p:anim calcmode="lin" valueType="num">
                                      <p:cBhvr>
                                        <p:cTn id="242" dur="41" tmFilter="0, 0; 0.125,0.2665; 0.25,0.4; 0.375,0.465; 0.5,0.5;  0.625,0.535; 0.75,0.6; 0.875,0.7335; 1,1">
                                          <p:stCondLst>
                                            <p:cond delay="414"/>
                                          </p:stCondLst>
                                        </p:cTn>
                                        <p:tgtEl>
                                          <p:spTgt spid="18"/>
                                        </p:tgtEl>
                                        <p:attrNameLst>
                                          <p:attrName>ppt_y</p:attrName>
                                        </p:attrNameLst>
                                      </p:cBhvr>
                                      <p:tavLst>
                                        <p:tav tm="0" fmla="#ppt_y-sin(pi*$)/81">
                                          <p:val>
                                            <p:fltVal val="0"/>
                                          </p:val>
                                        </p:tav>
                                        <p:tav tm="100000">
                                          <p:val>
                                            <p:fltVal val="1"/>
                                          </p:val>
                                        </p:tav>
                                      </p:tavLst>
                                    </p:anim>
                                    <p:animScale>
                                      <p:cBhvr>
                                        <p:cTn id="243" dur="7">
                                          <p:stCondLst>
                                            <p:cond delay="163"/>
                                          </p:stCondLst>
                                        </p:cTn>
                                        <p:tgtEl>
                                          <p:spTgt spid="18"/>
                                        </p:tgtEl>
                                      </p:cBhvr>
                                      <p:to x="100000" y="60000"/>
                                    </p:animScale>
                                    <p:animScale>
                                      <p:cBhvr>
                                        <p:cTn id="244" dur="42" decel="50000">
                                          <p:stCondLst>
                                            <p:cond delay="169"/>
                                          </p:stCondLst>
                                        </p:cTn>
                                        <p:tgtEl>
                                          <p:spTgt spid="18"/>
                                        </p:tgtEl>
                                      </p:cBhvr>
                                      <p:to x="100000" y="100000"/>
                                    </p:animScale>
                                    <p:animScale>
                                      <p:cBhvr>
                                        <p:cTn id="245" dur="7">
                                          <p:stCondLst>
                                            <p:cond delay="328"/>
                                          </p:stCondLst>
                                        </p:cTn>
                                        <p:tgtEl>
                                          <p:spTgt spid="18"/>
                                        </p:tgtEl>
                                      </p:cBhvr>
                                      <p:to x="100000" y="80000"/>
                                    </p:animScale>
                                    <p:animScale>
                                      <p:cBhvr>
                                        <p:cTn id="246" dur="42" decel="50000">
                                          <p:stCondLst>
                                            <p:cond delay="335"/>
                                          </p:stCondLst>
                                        </p:cTn>
                                        <p:tgtEl>
                                          <p:spTgt spid="18"/>
                                        </p:tgtEl>
                                      </p:cBhvr>
                                      <p:to x="100000" y="100000"/>
                                    </p:animScale>
                                    <p:animScale>
                                      <p:cBhvr>
                                        <p:cTn id="247" dur="7">
                                          <p:stCondLst>
                                            <p:cond delay="411"/>
                                          </p:stCondLst>
                                        </p:cTn>
                                        <p:tgtEl>
                                          <p:spTgt spid="18"/>
                                        </p:tgtEl>
                                      </p:cBhvr>
                                      <p:to x="100000" y="90000"/>
                                    </p:animScale>
                                    <p:animScale>
                                      <p:cBhvr>
                                        <p:cTn id="248" dur="42" decel="50000">
                                          <p:stCondLst>
                                            <p:cond delay="417"/>
                                          </p:stCondLst>
                                        </p:cTn>
                                        <p:tgtEl>
                                          <p:spTgt spid="18"/>
                                        </p:tgtEl>
                                      </p:cBhvr>
                                      <p:to x="100000" y="100000"/>
                                    </p:animScale>
                                    <p:animScale>
                                      <p:cBhvr>
                                        <p:cTn id="249" dur="7">
                                          <p:stCondLst>
                                            <p:cond delay="452"/>
                                          </p:stCondLst>
                                        </p:cTn>
                                        <p:tgtEl>
                                          <p:spTgt spid="18"/>
                                        </p:tgtEl>
                                      </p:cBhvr>
                                      <p:to x="100000" y="95000"/>
                                    </p:animScale>
                                    <p:animScale>
                                      <p:cBhvr>
                                        <p:cTn id="250" dur="42" decel="50000">
                                          <p:stCondLst>
                                            <p:cond delay="459"/>
                                          </p:stCondLst>
                                        </p:cTn>
                                        <p:tgtEl>
                                          <p:spTgt spid="18"/>
                                        </p:tgtEl>
                                      </p:cBhvr>
                                      <p:to x="100000" y="100000"/>
                                    </p:animScale>
                                  </p:childTnLst>
                                  <p:subTnLst>
                                    <p:audio>
                                      <p:cMediaNode>
                                        <p:cTn display="0" masterRel="sameClick">
                                          <p:stCondLst>
                                            <p:cond evt="begin" delay="0">
                                              <p:tn val="235"/>
                                            </p:cond>
                                          </p:stCondLst>
                                          <p:endCondLst>
                                            <p:cond evt="onStopAudio" delay="0">
                                              <p:tgtEl>
                                                <p:sldTgt/>
                                              </p:tgtEl>
                                            </p:cond>
                                          </p:endCondLst>
                                        </p:cTn>
                                        <p:tgtEl>
                                          <p:sndTgt r:embed="rId4" name="1013 - sha-wapp.wav"/>
                                        </p:tgtEl>
                                      </p:cMediaNode>
                                    </p:audio>
                                  </p:subTnLst>
                                </p:cTn>
                              </p:par>
                            </p:childTnLst>
                          </p:cTn>
                        </p:par>
                      </p:childTnLst>
                    </p:cTn>
                  </p:par>
                  <p:par>
                    <p:cTn id="251" fill="hold">
                      <p:stCondLst>
                        <p:cond delay="indefinite"/>
                      </p:stCondLst>
                      <p:childTnLst>
                        <p:par>
                          <p:cTn id="252" fill="hold">
                            <p:stCondLst>
                              <p:cond delay="0"/>
                            </p:stCondLst>
                            <p:childTnLst>
                              <p:par>
                                <p:cTn id="253" presetID="26" presetClass="entr" presetSubtype="0" fill="hold" grpId="0" nodeType="clickEffect">
                                  <p:stCondLst>
                                    <p:cond delay="0"/>
                                  </p:stCondLst>
                                  <p:childTnLst>
                                    <p:set>
                                      <p:cBhvr>
                                        <p:cTn id="254" dur="1" fill="hold">
                                          <p:stCondLst>
                                            <p:cond delay="0"/>
                                          </p:stCondLst>
                                        </p:cTn>
                                        <p:tgtEl>
                                          <p:spTgt spid="19"/>
                                        </p:tgtEl>
                                        <p:attrNameLst>
                                          <p:attrName>style.visibility</p:attrName>
                                        </p:attrNameLst>
                                      </p:cBhvr>
                                      <p:to>
                                        <p:strVal val="visible"/>
                                      </p:to>
                                    </p:set>
                                    <p:animEffect transition="in" filter="wipe(down)">
                                      <p:cBhvr>
                                        <p:cTn id="255" dur="145">
                                          <p:stCondLst>
                                            <p:cond delay="0"/>
                                          </p:stCondLst>
                                        </p:cTn>
                                        <p:tgtEl>
                                          <p:spTgt spid="19"/>
                                        </p:tgtEl>
                                      </p:cBhvr>
                                    </p:animEffect>
                                    <p:anim calcmode="lin" valueType="num">
                                      <p:cBhvr>
                                        <p:cTn id="256" dur="456"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57" dur="166"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58" dur="166" tmFilter="0, 0; 0.125,0.2665; 0.25,0.4; 0.375,0.465; 0.5,0.5;  0.625,0.535; 0.75,0.6; 0.875,0.7335; 1,1">
                                          <p:stCondLst>
                                            <p:cond delay="166"/>
                                          </p:stCondLst>
                                        </p:cTn>
                                        <p:tgtEl>
                                          <p:spTgt spid="19"/>
                                        </p:tgtEl>
                                        <p:attrNameLst>
                                          <p:attrName>ppt_y</p:attrName>
                                        </p:attrNameLst>
                                      </p:cBhvr>
                                      <p:tavLst>
                                        <p:tav tm="0" fmla="#ppt_y-sin(pi*$)/9">
                                          <p:val>
                                            <p:fltVal val="0"/>
                                          </p:val>
                                        </p:tav>
                                        <p:tav tm="100000">
                                          <p:val>
                                            <p:fltVal val="1"/>
                                          </p:val>
                                        </p:tav>
                                      </p:tavLst>
                                    </p:anim>
                                    <p:anim calcmode="lin" valueType="num">
                                      <p:cBhvr>
                                        <p:cTn id="259" dur="83" tmFilter="0, 0; 0.125,0.2665; 0.25,0.4; 0.375,0.465; 0.5,0.5;  0.625,0.535; 0.75,0.6; 0.875,0.7335; 1,1">
                                          <p:stCondLst>
                                            <p:cond delay="331"/>
                                          </p:stCondLst>
                                        </p:cTn>
                                        <p:tgtEl>
                                          <p:spTgt spid="19"/>
                                        </p:tgtEl>
                                        <p:attrNameLst>
                                          <p:attrName>ppt_y</p:attrName>
                                        </p:attrNameLst>
                                      </p:cBhvr>
                                      <p:tavLst>
                                        <p:tav tm="0" fmla="#ppt_y-sin(pi*$)/27">
                                          <p:val>
                                            <p:fltVal val="0"/>
                                          </p:val>
                                        </p:tav>
                                        <p:tav tm="100000">
                                          <p:val>
                                            <p:fltVal val="1"/>
                                          </p:val>
                                        </p:tav>
                                      </p:tavLst>
                                    </p:anim>
                                    <p:anim calcmode="lin" valueType="num">
                                      <p:cBhvr>
                                        <p:cTn id="260" dur="41" tmFilter="0, 0; 0.125,0.2665; 0.25,0.4; 0.375,0.465; 0.5,0.5;  0.625,0.535; 0.75,0.6; 0.875,0.7335; 1,1">
                                          <p:stCondLst>
                                            <p:cond delay="414"/>
                                          </p:stCondLst>
                                        </p:cTn>
                                        <p:tgtEl>
                                          <p:spTgt spid="19"/>
                                        </p:tgtEl>
                                        <p:attrNameLst>
                                          <p:attrName>ppt_y</p:attrName>
                                        </p:attrNameLst>
                                      </p:cBhvr>
                                      <p:tavLst>
                                        <p:tav tm="0" fmla="#ppt_y-sin(pi*$)/81">
                                          <p:val>
                                            <p:fltVal val="0"/>
                                          </p:val>
                                        </p:tav>
                                        <p:tav tm="100000">
                                          <p:val>
                                            <p:fltVal val="1"/>
                                          </p:val>
                                        </p:tav>
                                      </p:tavLst>
                                    </p:anim>
                                    <p:animScale>
                                      <p:cBhvr>
                                        <p:cTn id="261" dur="7">
                                          <p:stCondLst>
                                            <p:cond delay="163"/>
                                          </p:stCondLst>
                                        </p:cTn>
                                        <p:tgtEl>
                                          <p:spTgt spid="19"/>
                                        </p:tgtEl>
                                      </p:cBhvr>
                                      <p:to x="100000" y="60000"/>
                                    </p:animScale>
                                    <p:animScale>
                                      <p:cBhvr>
                                        <p:cTn id="262" dur="42" decel="50000">
                                          <p:stCondLst>
                                            <p:cond delay="169"/>
                                          </p:stCondLst>
                                        </p:cTn>
                                        <p:tgtEl>
                                          <p:spTgt spid="19"/>
                                        </p:tgtEl>
                                      </p:cBhvr>
                                      <p:to x="100000" y="100000"/>
                                    </p:animScale>
                                    <p:animScale>
                                      <p:cBhvr>
                                        <p:cTn id="263" dur="7">
                                          <p:stCondLst>
                                            <p:cond delay="328"/>
                                          </p:stCondLst>
                                        </p:cTn>
                                        <p:tgtEl>
                                          <p:spTgt spid="19"/>
                                        </p:tgtEl>
                                      </p:cBhvr>
                                      <p:to x="100000" y="80000"/>
                                    </p:animScale>
                                    <p:animScale>
                                      <p:cBhvr>
                                        <p:cTn id="264" dur="42" decel="50000">
                                          <p:stCondLst>
                                            <p:cond delay="335"/>
                                          </p:stCondLst>
                                        </p:cTn>
                                        <p:tgtEl>
                                          <p:spTgt spid="19"/>
                                        </p:tgtEl>
                                      </p:cBhvr>
                                      <p:to x="100000" y="100000"/>
                                    </p:animScale>
                                    <p:animScale>
                                      <p:cBhvr>
                                        <p:cTn id="265" dur="7">
                                          <p:stCondLst>
                                            <p:cond delay="411"/>
                                          </p:stCondLst>
                                        </p:cTn>
                                        <p:tgtEl>
                                          <p:spTgt spid="19"/>
                                        </p:tgtEl>
                                      </p:cBhvr>
                                      <p:to x="100000" y="90000"/>
                                    </p:animScale>
                                    <p:animScale>
                                      <p:cBhvr>
                                        <p:cTn id="266" dur="42" decel="50000">
                                          <p:stCondLst>
                                            <p:cond delay="417"/>
                                          </p:stCondLst>
                                        </p:cTn>
                                        <p:tgtEl>
                                          <p:spTgt spid="19"/>
                                        </p:tgtEl>
                                      </p:cBhvr>
                                      <p:to x="100000" y="100000"/>
                                    </p:animScale>
                                    <p:animScale>
                                      <p:cBhvr>
                                        <p:cTn id="267" dur="7">
                                          <p:stCondLst>
                                            <p:cond delay="452"/>
                                          </p:stCondLst>
                                        </p:cTn>
                                        <p:tgtEl>
                                          <p:spTgt spid="19"/>
                                        </p:tgtEl>
                                      </p:cBhvr>
                                      <p:to x="100000" y="95000"/>
                                    </p:animScale>
                                    <p:animScale>
                                      <p:cBhvr>
                                        <p:cTn id="268" dur="42" decel="50000">
                                          <p:stCondLst>
                                            <p:cond delay="459"/>
                                          </p:stCondLst>
                                        </p:cTn>
                                        <p:tgtEl>
                                          <p:spTgt spid="19"/>
                                        </p:tgtEl>
                                      </p:cBhvr>
                                      <p:to x="100000" y="100000"/>
                                    </p:animScale>
                                  </p:childTnLst>
                                  <p:subTnLst>
                                    <p:audio>
                                      <p:cMediaNode>
                                        <p:cTn display="0" masterRel="sameClick">
                                          <p:stCondLst>
                                            <p:cond evt="begin" delay="0">
                                              <p:tn val="253"/>
                                            </p:cond>
                                          </p:stCondLst>
                                          <p:endCondLst>
                                            <p:cond evt="onStopAudio" delay="0">
                                              <p:tgtEl>
                                                <p:sldTgt/>
                                              </p:tgtEl>
                                            </p:cond>
                                          </p:endCondLst>
                                        </p:cTn>
                                        <p:tgtEl>
                                          <p:sndTgt r:embed="rId4" name="1013 - sha-wapp.wav"/>
                                        </p:tgtEl>
                                      </p:cMediaNode>
                                    </p:audio>
                                  </p:subTnLst>
                                </p:cTn>
                              </p:par>
                            </p:childTnLst>
                          </p:cTn>
                        </p:par>
                      </p:childTnLst>
                    </p:cTn>
                  </p:par>
                  <p:par>
                    <p:cTn id="269" fill="hold">
                      <p:stCondLst>
                        <p:cond delay="indefinite"/>
                      </p:stCondLst>
                      <p:childTnLst>
                        <p:par>
                          <p:cTn id="270" fill="hold">
                            <p:stCondLst>
                              <p:cond delay="0"/>
                            </p:stCondLst>
                            <p:childTnLst>
                              <p:par>
                                <p:cTn id="271" presetID="26" presetClass="entr" presetSubtype="0" fill="hold" grpId="0" nodeType="clickEffect">
                                  <p:stCondLst>
                                    <p:cond delay="0"/>
                                  </p:stCondLst>
                                  <p:childTnLst>
                                    <p:set>
                                      <p:cBhvr>
                                        <p:cTn id="272" dur="1" fill="hold">
                                          <p:stCondLst>
                                            <p:cond delay="0"/>
                                          </p:stCondLst>
                                        </p:cTn>
                                        <p:tgtEl>
                                          <p:spTgt spid="20"/>
                                        </p:tgtEl>
                                        <p:attrNameLst>
                                          <p:attrName>style.visibility</p:attrName>
                                        </p:attrNameLst>
                                      </p:cBhvr>
                                      <p:to>
                                        <p:strVal val="visible"/>
                                      </p:to>
                                    </p:set>
                                    <p:animEffect transition="in" filter="wipe(down)">
                                      <p:cBhvr>
                                        <p:cTn id="273" dur="145">
                                          <p:stCondLst>
                                            <p:cond delay="0"/>
                                          </p:stCondLst>
                                        </p:cTn>
                                        <p:tgtEl>
                                          <p:spTgt spid="20"/>
                                        </p:tgtEl>
                                      </p:cBhvr>
                                    </p:animEffect>
                                    <p:anim calcmode="lin" valueType="num">
                                      <p:cBhvr>
                                        <p:cTn id="274" dur="456"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75" dur="166"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76" dur="166" tmFilter="0, 0; 0.125,0.2665; 0.25,0.4; 0.375,0.465; 0.5,0.5;  0.625,0.535; 0.75,0.6; 0.875,0.7335; 1,1">
                                          <p:stCondLst>
                                            <p:cond delay="166"/>
                                          </p:stCondLst>
                                        </p:cTn>
                                        <p:tgtEl>
                                          <p:spTgt spid="20"/>
                                        </p:tgtEl>
                                        <p:attrNameLst>
                                          <p:attrName>ppt_y</p:attrName>
                                        </p:attrNameLst>
                                      </p:cBhvr>
                                      <p:tavLst>
                                        <p:tav tm="0" fmla="#ppt_y-sin(pi*$)/9">
                                          <p:val>
                                            <p:fltVal val="0"/>
                                          </p:val>
                                        </p:tav>
                                        <p:tav tm="100000">
                                          <p:val>
                                            <p:fltVal val="1"/>
                                          </p:val>
                                        </p:tav>
                                      </p:tavLst>
                                    </p:anim>
                                    <p:anim calcmode="lin" valueType="num">
                                      <p:cBhvr>
                                        <p:cTn id="277" dur="83" tmFilter="0, 0; 0.125,0.2665; 0.25,0.4; 0.375,0.465; 0.5,0.5;  0.625,0.535; 0.75,0.6; 0.875,0.7335; 1,1">
                                          <p:stCondLst>
                                            <p:cond delay="331"/>
                                          </p:stCondLst>
                                        </p:cTn>
                                        <p:tgtEl>
                                          <p:spTgt spid="20"/>
                                        </p:tgtEl>
                                        <p:attrNameLst>
                                          <p:attrName>ppt_y</p:attrName>
                                        </p:attrNameLst>
                                      </p:cBhvr>
                                      <p:tavLst>
                                        <p:tav tm="0" fmla="#ppt_y-sin(pi*$)/27">
                                          <p:val>
                                            <p:fltVal val="0"/>
                                          </p:val>
                                        </p:tav>
                                        <p:tav tm="100000">
                                          <p:val>
                                            <p:fltVal val="1"/>
                                          </p:val>
                                        </p:tav>
                                      </p:tavLst>
                                    </p:anim>
                                    <p:anim calcmode="lin" valueType="num">
                                      <p:cBhvr>
                                        <p:cTn id="278" dur="41" tmFilter="0, 0; 0.125,0.2665; 0.25,0.4; 0.375,0.465; 0.5,0.5;  0.625,0.535; 0.75,0.6; 0.875,0.7335; 1,1">
                                          <p:stCondLst>
                                            <p:cond delay="414"/>
                                          </p:stCondLst>
                                        </p:cTn>
                                        <p:tgtEl>
                                          <p:spTgt spid="20"/>
                                        </p:tgtEl>
                                        <p:attrNameLst>
                                          <p:attrName>ppt_y</p:attrName>
                                        </p:attrNameLst>
                                      </p:cBhvr>
                                      <p:tavLst>
                                        <p:tav tm="0" fmla="#ppt_y-sin(pi*$)/81">
                                          <p:val>
                                            <p:fltVal val="0"/>
                                          </p:val>
                                        </p:tav>
                                        <p:tav tm="100000">
                                          <p:val>
                                            <p:fltVal val="1"/>
                                          </p:val>
                                        </p:tav>
                                      </p:tavLst>
                                    </p:anim>
                                    <p:animScale>
                                      <p:cBhvr>
                                        <p:cTn id="279" dur="7">
                                          <p:stCondLst>
                                            <p:cond delay="163"/>
                                          </p:stCondLst>
                                        </p:cTn>
                                        <p:tgtEl>
                                          <p:spTgt spid="20"/>
                                        </p:tgtEl>
                                      </p:cBhvr>
                                      <p:to x="100000" y="60000"/>
                                    </p:animScale>
                                    <p:animScale>
                                      <p:cBhvr>
                                        <p:cTn id="280" dur="42" decel="50000">
                                          <p:stCondLst>
                                            <p:cond delay="169"/>
                                          </p:stCondLst>
                                        </p:cTn>
                                        <p:tgtEl>
                                          <p:spTgt spid="20"/>
                                        </p:tgtEl>
                                      </p:cBhvr>
                                      <p:to x="100000" y="100000"/>
                                    </p:animScale>
                                    <p:animScale>
                                      <p:cBhvr>
                                        <p:cTn id="281" dur="7">
                                          <p:stCondLst>
                                            <p:cond delay="328"/>
                                          </p:stCondLst>
                                        </p:cTn>
                                        <p:tgtEl>
                                          <p:spTgt spid="20"/>
                                        </p:tgtEl>
                                      </p:cBhvr>
                                      <p:to x="100000" y="80000"/>
                                    </p:animScale>
                                    <p:animScale>
                                      <p:cBhvr>
                                        <p:cTn id="282" dur="42" decel="50000">
                                          <p:stCondLst>
                                            <p:cond delay="335"/>
                                          </p:stCondLst>
                                        </p:cTn>
                                        <p:tgtEl>
                                          <p:spTgt spid="20"/>
                                        </p:tgtEl>
                                      </p:cBhvr>
                                      <p:to x="100000" y="100000"/>
                                    </p:animScale>
                                    <p:animScale>
                                      <p:cBhvr>
                                        <p:cTn id="283" dur="7">
                                          <p:stCondLst>
                                            <p:cond delay="411"/>
                                          </p:stCondLst>
                                        </p:cTn>
                                        <p:tgtEl>
                                          <p:spTgt spid="20"/>
                                        </p:tgtEl>
                                      </p:cBhvr>
                                      <p:to x="100000" y="90000"/>
                                    </p:animScale>
                                    <p:animScale>
                                      <p:cBhvr>
                                        <p:cTn id="284" dur="42" decel="50000">
                                          <p:stCondLst>
                                            <p:cond delay="417"/>
                                          </p:stCondLst>
                                        </p:cTn>
                                        <p:tgtEl>
                                          <p:spTgt spid="20"/>
                                        </p:tgtEl>
                                      </p:cBhvr>
                                      <p:to x="100000" y="100000"/>
                                    </p:animScale>
                                    <p:animScale>
                                      <p:cBhvr>
                                        <p:cTn id="285" dur="7">
                                          <p:stCondLst>
                                            <p:cond delay="452"/>
                                          </p:stCondLst>
                                        </p:cTn>
                                        <p:tgtEl>
                                          <p:spTgt spid="20"/>
                                        </p:tgtEl>
                                      </p:cBhvr>
                                      <p:to x="100000" y="95000"/>
                                    </p:animScale>
                                    <p:animScale>
                                      <p:cBhvr>
                                        <p:cTn id="286" dur="42" decel="50000">
                                          <p:stCondLst>
                                            <p:cond delay="459"/>
                                          </p:stCondLst>
                                        </p:cTn>
                                        <p:tgtEl>
                                          <p:spTgt spid="20"/>
                                        </p:tgtEl>
                                      </p:cBhvr>
                                      <p:to x="100000" y="100000"/>
                                    </p:animScale>
                                  </p:childTnLst>
                                  <p:subTnLst>
                                    <p:audio>
                                      <p:cMediaNode>
                                        <p:cTn display="0" masterRel="sameClick">
                                          <p:stCondLst>
                                            <p:cond evt="begin" delay="0">
                                              <p:tn val="271"/>
                                            </p:cond>
                                          </p:stCondLst>
                                          <p:endCondLst>
                                            <p:cond evt="onStopAudio" delay="0">
                                              <p:tgtEl>
                                                <p:sldTgt/>
                                              </p:tgtEl>
                                            </p:cond>
                                          </p:endCondLst>
                                        </p:cTn>
                                        <p:tgtEl>
                                          <p:sndTgt r:embed="rId4" name="1013 - sha-wapp.wav"/>
                                        </p:tgtEl>
                                      </p:cMediaNode>
                                    </p:audio>
                                  </p:subTnLst>
                                </p:cTn>
                              </p:par>
                            </p:childTnLst>
                          </p:cTn>
                        </p:par>
                      </p:childTnLst>
                    </p:cTn>
                  </p:par>
                  <p:par>
                    <p:cTn id="287" fill="hold">
                      <p:stCondLst>
                        <p:cond delay="indefinite"/>
                      </p:stCondLst>
                      <p:childTnLst>
                        <p:par>
                          <p:cTn id="288" fill="hold">
                            <p:stCondLst>
                              <p:cond delay="0"/>
                            </p:stCondLst>
                            <p:childTnLst>
                              <p:par>
                                <p:cTn id="289" presetID="26" presetClass="entr" presetSubtype="0" fill="hold" grpId="0" nodeType="clickEffect">
                                  <p:stCondLst>
                                    <p:cond delay="0"/>
                                  </p:stCondLst>
                                  <p:childTnLst>
                                    <p:set>
                                      <p:cBhvr>
                                        <p:cTn id="290" dur="1" fill="hold">
                                          <p:stCondLst>
                                            <p:cond delay="0"/>
                                          </p:stCondLst>
                                        </p:cTn>
                                        <p:tgtEl>
                                          <p:spTgt spid="21"/>
                                        </p:tgtEl>
                                        <p:attrNameLst>
                                          <p:attrName>style.visibility</p:attrName>
                                        </p:attrNameLst>
                                      </p:cBhvr>
                                      <p:to>
                                        <p:strVal val="visible"/>
                                      </p:to>
                                    </p:set>
                                    <p:animEffect transition="in" filter="wipe(down)">
                                      <p:cBhvr>
                                        <p:cTn id="291" dur="145">
                                          <p:stCondLst>
                                            <p:cond delay="0"/>
                                          </p:stCondLst>
                                        </p:cTn>
                                        <p:tgtEl>
                                          <p:spTgt spid="21"/>
                                        </p:tgtEl>
                                      </p:cBhvr>
                                    </p:animEffect>
                                    <p:anim calcmode="lin" valueType="num">
                                      <p:cBhvr>
                                        <p:cTn id="292" dur="456"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93" dur="166"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94" dur="166" tmFilter="0, 0; 0.125,0.2665; 0.25,0.4; 0.375,0.465; 0.5,0.5;  0.625,0.535; 0.75,0.6; 0.875,0.7335; 1,1">
                                          <p:stCondLst>
                                            <p:cond delay="166"/>
                                          </p:stCondLst>
                                        </p:cTn>
                                        <p:tgtEl>
                                          <p:spTgt spid="21"/>
                                        </p:tgtEl>
                                        <p:attrNameLst>
                                          <p:attrName>ppt_y</p:attrName>
                                        </p:attrNameLst>
                                      </p:cBhvr>
                                      <p:tavLst>
                                        <p:tav tm="0" fmla="#ppt_y-sin(pi*$)/9">
                                          <p:val>
                                            <p:fltVal val="0"/>
                                          </p:val>
                                        </p:tav>
                                        <p:tav tm="100000">
                                          <p:val>
                                            <p:fltVal val="1"/>
                                          </p:val>
                                        </p:tav>
                                      </p:tavLst>
                                    </p:anim>
                                    <p:anim calcmode="lin" valueType="num">
                                      <p:cBhvr>
                                        <p:cTn id="295" dur="83" tmFilter="0, 0; 0.125,0.2665; 0.25,0.4; 0.375,0.465; 0.5,0.5;  0.625,0.535; 0.75,0.6; 0.875,0.7335; 1,1">
                                          <p:stCondLst>
                                            <p:cond delay="331"/>
                                          </p:stCondLst>
                                        </p:cTn>
                                        <p:tgtEl>
                                          <p:spTgt spid="21"/>
                                        </p:tgtEl>
                                        <p:attrNameLst>
                                          <p:attrName>ppt_y</p:attrName>
                                        </p:attrNameLst>
                                      </p:cBhvr>
                                      <p:tavLst>
                                        <p:tav tm="0" fmla="#ppt_y-sin(pi*$)/27">
                                          <p:val>
                                            <p:fltVal val="0"/>
                                          </p:val>
                                        </p:tav>
                                        <p:tav tm="100000">
                                          <p:val>
                                            <p:fltVal val="1"/>
                                          </p:val>
                                        </p:tav>
                                      </p:tavLst>
                                    </p:anim>
                                    <p:anim calcmode="lin" valueType="num">
                                      <p:cBhvr>
                                        <p:cTn id="296" dur="41" tmFilter="0, 0; 0.125,0.2665; 0.25,0.4; 0.375,0.465; 0.5,0.5;  0.625,0.535; 0.75,0.6; 0.875,0.7335; 1,1">
                                          <p:stCondLst>
                                            <p:cond delay="414"/>
                                          </p:stCondLst>
                                        </p:cTn>
                                        <p:tgtEl>
                                          <p:spTgt spid="21"/>
                                        </p:tgtEl>
                                        <p:attrNameLst>
                                          <p:attrName>ppt_y</p:attrName>
                                        </p:attrNameLst>
                                      </p:cBhvr>
                                      <p:tavLst>
                                        <p:tav tm="0" fmla="#ppt_y-sin(pi*$)/81">
                                          <p:val>
                                            <p:fltVal val="0"/>
                                          </p:val>
                                        </p:tav>
                                        <p:tav tm="100000">
                                          <p:val>
                                            <p:fltVal val="1"/>
                                          </p:val>
                                        </p:tav>
                                      </p:tavLst>
                                    </p:anim>
                                    <p:animScale>
                                      <p:cBhvr>
                                        <p:cTn id="297" dur="7">
                                          <p:stCondLst>
                                            <p:cond delay="163"/>
                                          </p:stCondLst>
                                        </p:cTn>
                                        <p:tgtEl>
                                          <p:spTgt spid="21"/>
                                        </p:tgtEl>
                                      </p:cBhvr>
                                      <p:to x="100000" y="60000"/>
                                    </p:animScale>
                                    <p:animScale>
                                      <p:cBhvr>
                                        <p:cTn id="298" dur="42" decel="50000">
                                          <p:stCondLst>
                                            <p:cond delay="169"/>
                                          </p:stCondLst>
                                        </p:cTn>
                                        <p:tgtEl>
                                          <p:spTgt spid="21"/>
                                        </p:tgtEl>
                                      </p:cBhvr>
                                      <p:to x="100000" y="100000"/>
                                    </p:animScale>
                                    <p:animScale>
                                      <p:cBhvr>
                                        <p:cTn id="299" dur="7">
                                          <p:stCondLst>
                                            <p:cond delay="328"/>
                                          </p:stCondLst>
                                        </p:cTn>
                                        <p:tgtEl>
                                          <p:spTgt spid="21"/>
                                        </p:tgtEl>
                                      </p:cBhvr>
                                      <p:to x="100000" y="80000"/>
                                    </p:animScale>
                                    <p:animScale>
                                      <p:cBhvr>
                                        <p:cTn id="300" dur="42" decel="50000">
                                          <p:stCondLst>
                                            <p:cond delay="335"/>
                                          </p:stCondLst>
                                        </p:cTn>
                                        <p:tgtEl>
                                          <p:spTgt spid="21"/>
                                        </p:tgtEl>
                                      </p:cBhvr>
                                      <p:to x="100000" y="100000"/>
                                    </p:animScale>
                                    <p:animScale>
                                      <p:cBhvr>
                                        <p:cTn id="301" dur="7">
                                          <p:stCondLst>
                                            <p:cond delay="411"/>
                                          </p:stCondLst>
                                        </p:cTn>
                                        <p:tgtEl>
                                          <p:spTgt spid="21"/>
                                        </p:tgtEl>
                                      </p:cBhvr>
                                      <p:to x="100000" y="90000"/>
                                    </p:animScale>
                                    <p:animScale>
                                      <p:cBhvr>
                                        <p:cTn id="302" dur="42" decel="50000">
                                          <p:stCondLst>
                                            <p:cond delay="417"/>
                                          </p:stCondLst>
                                        </p:cTn>
                                        <p:tgtEl>
                                          <p:spTgt spid="21"/>
                                        </p:tgtEl>
                                      </p:cBhvr>
                                      <p:to x="100000" y="100000"/>
                                    </p:animScale>
                                    <p:animScale>
                                      <p:cBhvr>
                                        <p:cTn id="303" dur="7">
                                          <p:stCondLst>
                                            <p:cond delay="452"/>
                                          </p:stCondLst>
                                        </p:cTn>
                                        <p:tgtEl>
                                          <p:spTgt spid="21"/>
                                        </p:tgtEl>
                                      </p:cBhvr>
                                      <p:to x="100000" y="95000"/>
                                    </p:animScale>
                                    <p:animScale>
                                      <p:cBhvr>
                                        <p:cTn id="304" dur="42" decel="50000">
                                          <p:stCondLst>
                                            <p:cond delay="459"/>
                                          </p:stCondLst>
                                        </p:cTn>
                                        <p:tgtEl>
                                          <p:spTgt spid="21"/>
                                        </p:tgtEl>
                                      </p:cBhvr>
                                      <p:to x="100000" y="100000"/>
                                    </p:animScale>
                                  </p:childTnLst>
                                  <p:subTnLst>
                                    <p:audio>
                                      <p:cMediaNode>
                                        <p:cTn display="0" masterRel="sameClick">
                                          <p:stCondLst>
                                            <p:cond evt="begin" delay="0">
                                              <p:tn val="289"/>
                                            </p:cond>
                                          </p:stCondLst>
                                          <p:endCondLst>
                                            <p:cond evt="onStopAudio" delay="0">
                                              <p:tgtEl>
                                                <p:sldTgt/>
                                              </p:tgtEl>
                                            </p:cond>
                                          </p:endCondLst>
                                        </p:cTn>
                                        <p:tgtEl>
                                          <p:sndTgt r:embed="rId4" name="1013 - sha-wap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323528" y="332656"/>
            <a:ext cx="8568952" cy="914400"/>
          </a:xfrm>
          <a:prstGeom prst="roundRect">
            <a:avLst/>
          </a:prstGeom>
          <a:solidFill>
            <a:srgbClr val="FFFF00"/>
          </a:solidFill>
          <a:ln w="571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68609" name="Rectangle 1"/>
          <p:cNvSpPr>
            <a:spLocks noChangeArrowheads="1"/>
          </p:cNvSpPr>
          <p:nvPr/>
        </p:nvSpPr>
        <p:spPr bwMode="auto">
          <a:xfrm>
            <a:off x="1279758" y="507450"/>
            <a:ext cx="7338868"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tabLst>
                <a:tab pos="457200" algn="l"/>
              </a:tabLst>
            </a:pPr>
            <a:r>
              <a:rPr kumimoji="0" lang="ar-EG"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اربط فقرات القائمة (أ) بما يناسبها في القائمة (ب):</a:t>
            </a:r>
            <a:endParaRPr kumimoji="0" lang="ar-EG" sz="36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جدول 3"/>
          <p:cNvGraphicFramePr>
            <a:graphicFrameLocks noGrp="1"/>
          </p:cNvGraphicFramePr>
          <p:nvPr/>
        </p:nvGraphicFramePr>
        <p:xfrm>
          <a:off x="0" y="1397000"/>
          <a:ext cx="9144000" cy="5461000"/>
        </p:xfrm>
        <a:graphic>
          <a:graphicData uri="http://schemas.openxmlformats.org/drawingml/2006/table">
            <a:tbl>
              <a:tblPr rtl="1" firstRow="1" bandRow="1">
                <a:tableStyleId>{21E4AEA4-8DFA-4A89-87EB-49C32662AFE0}</a:tableStyleId>
              </a:tblPr>
              <a:tblGrid>
                <a:gridCol w="550694"/>
                <a:gridCol w="3882298"/>
                <a:gridCol w="586190"/>
                <a:gridCol w="4124818"/>
              </a:tblGrid>
              <a:tr h="682625">
                <a:tc>
                  <a:txBody>
                    <a:bodyPr/>
                    <a:lstStyle/>
                    <a:p>
                      <a:pPr rtl="1"/>
                      <a:endParaRPr lang="ar-SA" dirty="0"/>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rtl="1"/>
                      <a:endParaRPr lang="ar-SA" dirty="0"/>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rtl="1"/>
                      <a:endParaRPr lang="ar-SA" dirty="0"/>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rtl="1"/>
                      <a:endParaRPr lang="ar-SA" dirty="0"/>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682625">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682625">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682625">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682625">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682625">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682625">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682625">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bl>
          </a:graphicData>
        </a:graphic>
      </p:graphicFrame>
      <p:sp>
        <p:nvSpPr>
          <p:cNvPr id="5" name="مستطيل 4"/>
          <p:cNvSpPr/>
          <p:nvPr/>
        </p:nvSpPr>
        <p:spPr>
          <a:xfrm>
            <a:off x="8676456" y="1412776"/>
            <a:ext cx="351378" cy="646331"/>
          </a:xfrm>
          <a:prstGeom prst="rect">
            <a:avLst/>
          </a:prstGeom>
        </p:spPr>
        <p:txBody>
          <a:bodyPr wrap="none">
            <a:spAutoFit/>
          </a:bodyPr>
          <a:lstStyle/>
          <a:p>
            <a:r>
              <a:rPr lang="ar-EG" sz="3600" b="1" dirty="0"/>
              <a:t>م</a:t>
            </a:r>
            <a:endParaRPr lang="ar-SA" sz="3600" dirty="0"/>
          </a:p>
        </p:txBody>
      </p:sp>
      <p:sp>
        <p:nvSpPr>
          <p:cNvPr id="6" name="مستطيل 5"/>
          <p:cNvSpPr/>
          <p:nvPr/>
        </p:nvSpPr>
        <p:spPr>
          <a:xfrm>
            <a:off x="8664152" y="2060848"/>
            <a:ext cx="444352" cy="646331"/>
          </a:xfrm>
          <a:prstGeom prst="rect">
            <a:avLst/>
          </a:prstGeom>
        </p:spPr>
        <p:txBody>
          <a:bodyPr wrap="none">
            <a:spAutoFit/>
          </a:bodyPr>
          <a:lstStyle/>
          <a:p>
            <a:r>
              <a:rPr lang="ar-EG" sz="3600" b="1" dirty="0" smtClean="0"/>
              <a:t>1</a:t>
            </a:r>
            <a:endParaRPr lang="ar-SA" sz="3600" dirty="0"/>
          </a:p>
        </p:txBody>
      </p:sp>
      <p:sp>
        <p:nvSpPr>
          <p:cNvPr id="7" name="مستطيل 6"/>
          <p:cNvSpPr/>
          <p:nvPr/>
        </p:nvSpPr>
        <p:spPr>
          <a:xfrm>
            <a:off x="8664152" y="2782669"/>
            <a:ext cx="444352" cy="646331"/>
          </a:xfrm>
          <a:prstGeom prst="rect">
            <a:avLst/>
          </a:prstGeom>
        </p:spPr>
        <p:txBody>
          <a:bodyPr wrap="none">
            <a:spAutoFit/>
          </a:bodyPr>
          <a:lstStyle/>
          <a:p>
            <a:r>
              <a:rPr lang="ar-EG" sz="3600" b="1" dirty="0" smtClean="0"/>
              <a:t>2</a:t>
            </a:r>
            <a:endParaRPr lang="ar-SA" sz="3600" dirty="0"/>
          </a:p>
        </p:txBody>
      </p:sp>
      <p:sp>
        <p:nvSpPr>
          <p:cNvPr id="8" name="مستطيل 7"/>
          <p:cNvSpPr/>
          <p:nvPr/>
        </p:nvSpPr>
        <p:spPr>
          <a:xfrm>
            <a:off x="8664152" y="3429000"/>
            <a:ext cx="444352" cy="646331"/>
          </a:xfrm>
          <a:prstGeom prst="rect">
            <a:avLst/>
          </a:prstGeom>
        </p:spPr>
        <p:txBody>
          <a:bodyPr wrap="none">
            <a:spAutoFit/>
          </a:bodyPr>
          <a:lstStyle/>
          <a:p>
            <a:r>
              <a:rPr lang="ar-EG" sz="3600" b="1" dirty="0" smtClean="0"/>
              <a:t>3</a:t>
            </a:r>
            <a:endParaRPr lang="ar-SA" sz="3600" dirty="0"/>
          </a:p>
        </p:txBody>
      </p:sp>
      <p:sp>
        <p:nvSpPr>
          <p:cNvPr id="9" name="مستطيل 8"/>
          <p:cNvSpPr/>
          <p:nvPr/>
        </p:nvSpPr>
        <p:spPr>
          <a:xfrm>
            <a:off x="8664152" y="4150821"/>
            <a:ext cx="444352" cy="646331"/>
          </a:xfrm>
          <a:prstGeom prst="rect">
            <a:avLst/>
          </a:prstGeom>
        </p:spPr>
        <p:txBody>
          <a:bodyPr wrap="none">
            <a:spAutoFit/>
          </a:bodyPr>
          <a:lstStyle/>
          <a:p>
            <a:r>
              <a:rPr lang="ar-EG" sz="3600" b="1" dirty="0" smtClean="0"/>
              <a:t>4</a:t>
            </a:r>
            <a:endParaRPr lang="ar-SA" sz="3600" dirty="0"/>
          </a:p>
        </p:txBody>
      </p:sp>
      <p:sp>
        <p:nvSpPr>
          <p:cNvPr id="10" name="مستطيل 9"/>
          <p:cNvSpPr/>
          <p:nvPr/>
        </p:nvSpPr>
        <p:spPr>
          <a:xfrm>
            <a:off x="8664152" y="4797152"/>
            <a:ext cx="444352" cy="646331"/>
          </a:xfrm>
          <a:prstGeom prst="rect">
            <a:avLst/>
          </a:prstGeom>
        </p:spPr>
        <p:txBody>
          <a:bodyPr wrap="none">
            <a:spAutoFit/>
          </a:bodyPr>
          <a:lstStyle/>
          <a:p>
            <a:r>
              <a:rPr lang="ar-EG" sz="3600" b="1" dirty="0" smtClean="0"/>
              <a:t>5</a:t>
            </a:r>
            <a:endParaRPr lang="ar-SA" sz="3600" dirty="0"/>
          </a:p>
        </p:txBody>
      </p:sp>
      <p:sp>
        <p:nvSpPr>
          <p:cNvPr id="11" name="مستطيل 10"/>
          <p:cNvSpPr/>
          <p:nvPr/>
        </p:nvSpPr>
        <p:spPr>
          <a:xfrm>
            <a:off x="8664152" y="5517232"/>
            <a:ext cx="444352" cy="646331"/>
          </a:xfrm>
          <a:prstGeom prst="rect">
            <a:avLst/>
          </a:prstGeom>
        </p:spPr>
        <p:txBody>
          <a:bodyPr wrap="none">
            <a:spAutoFit/>
          </a:bodyPr>
          <a:lstStyle/>
          <a:p>
            <a:r>
              <a:rPr lang="ar-EG" sz="3600" b="1" dirty="0" smtClean="0"/>
              <a:t>6</a:t>
            </a:r>
            <a:endParaRPr lang="ar-SA" sz="3600" dirty="0"/>
          </a:p>
        </p:txBody>
      </p:sp>
      <p:sp>
        <p:nvSpPr>
          <p:cNvPr id="12" name="مستطيل 11"/>
          <p:cNvSpPr/>
          <p:nvPr/>
        </p:nvSpPr>
        <p:spPr>
          <a:xfrm>
            <a:off x="8664152" y="6165304"/>
            <a:ext cx="444352" cy="646331"/>
          </a:xfrm>
          <a:prstGeom prst="rect">
            <a:avLst/>
          </a:prstGeom>
        </p:spPr>
        <p:txBody>
          <a:bodyPr wrap="none">
            <a:spAutoFit/>
          </a:bodyPr>
          <a:lstStyle/>
          <a:p>
            <a:r>
              <a:rPr lang="ar-EG" sz="3600" b="1" dirty="0" smtClean="0"/>
              <a:t>7</a:t>
            </a:r>
            <a:endParaRPr lang="ar-SA" sz="3600" dirty="0"/>
          </a:p>
        </p:txBody>
      </p:sp>
      <p:sp>
        <p:nvSpPr>
          <p:cNvPr id="13" name="مستطيل 12"/>
          <p:cNvSpPr/>
          <p:nvPr/>
        </p:nvSpPr>
        <p:spPr>
          <a:xfrm>
            <a:off x="5708314" y="1412776"/>
            <a:ext cx="1527982" cy="584775"/>
          </a:xfrm>
          <a:prstGeom prst="rect">
            <a:avLst/>
          </a:prstGeom>
        </p:spPr>
        <p:txBody>
          <a:bodyPr wrap="none">
            <a:spAutoFit/>
          </a:bodyPr>
          <a:lstStyle/>
          <a:p>
            <a:r>
              <a:rPr lang="ar-EG" sz="3200" b="1" dirty="0"/>
              <a:t>القائمة (أ)</a:t>
            </a:r>
            <a:endParaRPr lang="ar-SA" sz="3200" dirty="0"/>
          </a:p>
        </p:txBody>
      </p:sp>
      <p:sp>
        <p:nvSpPr>
          <p:cNvPr id="14" name="مستطيل 13"/>
          <p:cNvSpPr/>
          <p:nvPr/>
        </p:nvSpPr>
        <p:spPr>
          <a:xfrm>
            <a:off x="4292630" y="1412776"/>
            <a:ext cx="351378" cy="646331"/>
          </a:xfrm>
          <a:prstGeom prst="rect">
            <a:avLst/>
          </a:prstGeom>
        </p:spPr>
        <p:txBody>
          <a:bodyPr wrap="none">
            <a:spAutoFit/>
          </a:bodyPr>
          <a:lstStyle/>
          <a:p>
            <a:r>
              <a:rPr lang="ar-EG" sz="3600" b="1" dirty="0"/>
              <a:t>م</a:t>
            </a:r>
            <a:endParaRPr lang="ar-SA" sz="3600" dirty="0"/>
          </a:p>
        </p:txBody>
      </p:sp>
      <p:sp>
        <p:nvSpPr>
          <p:cNvPr id="15" name="مستطيل 14"/>
          <p:cNvSpPr/>
          <p:nvPr/>
        </p:nvSpPr>
        <p:spPr>
          <a:xfrm>
            <a:off x="1115616" y="1412776"/>
            <a:ext cx="1704313" cy="584775"/>
          </a:xfrm>
          <a:prstGeom prst="rect">
            <a:avLst/>
          </a:prstGeom>
        </p:spPr>
        <p:txBody>
          <a:bodyPr wrap="none">
            <a:spAutoFit/>
          </a:bodyPr>
          <a:lstStyle/>
          <a:p>
            <a:r>
              <a:rPr lang="ar-EG" sz="3200" b="1" dirty="0"/>
              <a:t>القائمة (ب)</a:t>
            </a:r>
            <a:endParaRPr lang="ar-SA" sz="3200" dirty="0"/>
          </a:p>
        </p:txBody>
      </p:sp>
      <p:sp>
        <p:nvSpPr>
          <p:cNvPr id="16" name="مستطيل 15"/>
          <p:cNvSpPr/>
          <p:nvPr/>
        </p:nvSpPr>
        <p:spPr>
          <a:xfrm>
            <a:off x="6929204" y="2060848"/>
            <a:ext cx="1593706" cy="646331"/>
          </a:xfrm>
          <a:prstGeom prst="rect">
            <a:avLst/>
          </a:prstGeom>
        </p:spPr>
        <p:txBody>
          <a:bodyPr wrap="none">
            <a:spAutoFit/>
          </a:bodyPr>
          <a:lstStyle/>
          <a:p>
            <a:r>
              <a:rPr lang="ar-EG" sz="3600" b="1" dirty="0"/>
              <a:t>شيخ كبير</a:t>
            </a:r>
            <a:endParaRPr lang="ar-SA" sz="3600" dirty="0"/>
          </a:p>
        </p:txBody>
      </p:sp>
      <p:sp>
        <p:nvSpPr>
          <p:cNvPr id="17" name="مستطيل 16"/>
          <p:cNvSpPr/>
          <p:nvPr/>
        </p:nvSpPr>
        <p:spPr>
          <a:xfrm>
            <a:off x="6671121" y="2780928"/>
            <a:ext cx="1851789" cy="646331"/>
          </a:xfrm>
          <a:prstGeom prst="rect">
            <a:avLst/>
          </a:prstGeom>
        </p:spPr>
        <p:txBody>
          <a:bodyPr wrap="none">
            <a:spAutoFit/>
          </a:bodyPr>
          <a:lstStyle/>
          <a:p>
            <a:r>
              <a:rPr lang="ar-EG" sz="3600" b="1" dirty="0"/>
              <a:t>فوق المبنى</a:t>
            </a:r>
            <a:endParaRPr lang="en-US" sz="3600" dirty="0"/>
          </a:p>
        </p:txBody>
      </p:sp>
      <p:sp>
        <p:nvSpPr>
          <p:cNvPr id="18" name="مستطيل 17"/>
          <p:cNvSpPr/>
          <p:nvPr/>
        </p:nvSpPr>
        <p:spPr>
          <a:xfrm>
            <a:off x="6876305" y="3430741"/>
            <a:ext cx="1646605" cy="646331"/>
          </a:xfrm>
          <a:prstGeom prst="rect">
            <a:avLst/>
          </a:prstGeom>
        </p:spPr>
        <p:txBody>
          <a:bodyPr wrap="none">
            <a:spAutoFit/>
          </a:bodyPr>
          <a:lstStyle/>
          <a:p>
            <a:r>
              <a:rPr lang="ar-EG" sz="3600" b="1" dirty="0"/>
              <a:t>قبل الظهر</a:t>
            </a:r>
            <a:endParaRPr lang="en-US" sz="3600" dirty="0"/>
          </a:p>
        </p:txBody>
      </p:sp>
      <p:sp>
        <p:nvSpPr>
          <p:cNvPr id="19" name="مستطيل 18"/>
          <p:cNvSpPr/>
          <p:nvPr/>
        </p:nvSpPr>
        <p:spPr>
          <a:xfrm>
            <a:off x="6528453" y="4150821"/>
            <a:ext cx="1994457" cy="646331"/>
          </a:xfrm>
          <a:prstGeom prst="rect">
            <a:avLst/>
          </a:prstGeom>
        </p:spPr>
        <p:txBody>
          <a:bodyPr wrap="none">
            <a:spAutoFit/>
          </a:bodyPr>
          <a:lstStyle/>
          <a:p>
            <a:r>
              <a:rPr lang="ar-EG" sz="3600" b="1" dirty="0"/>
              <a:t>صوت الرعد</a:t>
            </a:r>
            <a:endParaRPr lang="en-US" sz="3600" dirty="0"/>
          </a:p>
        </p:txBody>
      </p:sp>
      <p:sp>
        <p:nvSpPr>
          <p:cNvPr id="20" name="مستطيل 19"/>
          <p:cNvSpPr/>
          <p:nvPr/>
        </p:nvSpPr>
        <p:spPr>
          <a:xfrm>
            <a:off x="6834627" y="4797152"/>
            <a:ext cx="1688283" cy="646331"/>
          </a:xfrm>
          <a:prstGeom prst="rect">
            <a:avLst/>
          </a:prstGeom>
        </p:spPr>
        <p:txBody>
          <a:bodyPr wrap="none">
            <a:spAutoFit/>
          </a:bodyPr>
          <a:lstStyle/>
          <a:p>
            <a:r>
              <a:rPr lang="ar-EG" sz="3600" b="1" dirty="0"/>
              <a:t>في المعمل</a:t>
            </a:r>
            <a:endParaRPr lang="en-US" sz="3600" dirty="0"/>
          </a:p>
        </p:txBody>
      </p:sp>
      <p:sp>
        <p:nvSpPr>
          <p:cNvPr id="21" name="مستطيل 20"/>
          <p:cNvSpPr/>
          <p:nvPr/>
        </p:nvSpPr>
        <p:spPr>
          <a:xfrm>
            <a:off x="6900351" y="5518973"/>
            <a:ext cx="1622559" cy="646331"/>
          </a:xfrm>
          <a:prstGeom prst="rect">
            <a:avLst/>
          </a:prstGeom>
        </p:spPr>
        <p:txBody>
          <a:bodyPr wrap="none">
            <a:spAutoFit/>
          </a:bodyPr>
          <a:lstStyle/>
          <a:p>
            <a:r>
              <a:rPr lang="ar-EG" sz="3600" b="1" dirty="0"/>
              <a:t>الجوّ </a:t>
            </a:r>
            <a:r>
              <a:rPr lang="ar-EG" sz="3600" b="1" dirty="0" smtClean="0"/>
              <a:t>غائم</a:t>
            </a:r>
            <a:endParaRPr lang="en-US" sz="3600" dirty="0"/>
          </a:p>
        </p:txBody>
      </p:sp>
      <p:sp>
        <p:nvSpPr>
          <p:cNvPr id="22" name="مستطيل 21"/>
          <p:cNvSpPr/>
          <p:nvPr/>
        </p:nvSpPr>
        <p:spPr>
          <a:xfrm>
            <a:off x="6159764" y="6165304"/>
            <a:ext cx="2363146" cy="646331"/>
          </a:xfrm>
          <a:prstGeom prst="rect">
            <a:avLst/>
          </a:prstGeom>
        </p:spPr>
        <p:txBody>
          <a:bodyPr wrap="none">
            <a:spAutoFit/>
          </a:bodyPr>
          <a:lstStyle/>
          <a:p>
            <a:r>
              <a:rPr lang="ar-EG" sz="3600" b="1" dirty="0"/>
              <a:t>وصلت </a:t>
            </a:r>
            <a:r>
              <a:rPr lang="ar-EG" sz="3600" b="1" dirty="0" smtClean="0"/>
              <a:t>البارحة</a:t>
            </a:r>
            <a:endParaRPr lang="en-US" sz="3600" dirty="0"/>
          </a:p>
        </p:txBody>
      </p:sp>
      <p:sp>
        <p:nvSpPr>
          <p:cNvPr id="23" name="مستطيل 22"/>
          <p:cNvSpPr/>
          <p:nvPr/>
        </p:nvSpPr>
        <p:spPr>
          <a:xfrm>
            <a:off x="200886" y="2060848"/>
            <a:ext cx="3853940" cy="646331"/>
          </a:xfrm>
          <a:prstGeom prst="rect">
            <a:avLst/>
          </a:prstGeom>
        </p:spPr>
        <p:txBody>
          <a:bodyPr wrap="none">
            <a:spAutoFit/>
          </a:bodyPr>
          <a:lstStyle/>
          <a:p>
            <a:r>
              <a:rPr lang="ar-EG" sz="3600" b="1" dirty="0"/>
              <a:t>ظرف زمان ومضاف إليه</a:t>
            </a:r>
            <a:endParaRPr lang="ar-SA" sz="3600" dirty="0"/>
          </a:p>
        </p:txBody>
      </p:sp>
      <p:sp>
        <p:nvSpPr>
          <p:cNvPr id="24" name="مستطيل 23"/>
          <p:cNvSpPr/>
          <p:nvPr/>
        </p:nvSpPr>
        <p:spPr>
          <a:xfrm>
            <a:off x="866133" y="2780928"/>
            <a:ext cx="3188693" cy="646331"/>
          </a:xfrm>
          <a:prstGeom prst="rect">
            <a:avLst/>
          </a:prstGeom>
        </p:spPr>
        <p:txBody>
          <a:bodyPr wrap="none">
            <a:spAutoFit/>
          </a:bodyPr>
          <a:lstStyle/>
          <a:p>
            <a:r>
              <a:rPr lang="ar-EG" sz="3600" b="1" dirty="0"/>
              <a:t>مضاف ومضاف إليه</a:t>
            </a:r>
            <a:endParaRPr lang="en-US" sz="3600" dirty="0"/>
          </a:p>
        </p:txBody>
      </p:sp>
      <p:sp>
        <p:nvSpPr>
          <p:cNvPr id="25" name="مستطيل 24"/>
          <p:cNvSpPr/>
          <p:nvPr/>
        </p:nvSpPr>
        <p:spPr>
          <a:xfrm>
            <a:off x="1938541" y="3430741"/>
            <a:ext cx="2116285" cy="646331"/>
          </a:xfrm>
          <a:prstGeom prst="rect">
            <a:avLst/>
          </a:prstGeom>
        </p:spPr>
        <p:txBody>
          <a:bodyPr wrap="none">
            <a:spAutoFit/>
          </a:bodyPr>
          <a:lstStyle/>
          <a:p>
            <a:r>
              <a:rPr lang="ar-EG" sz="3600" b="1" dirty="0"/>
              <a:t>جار ومجرور</a:t>
            </a:r>
            <a:endParaRPr lang="en-US" sz="3600" dirty="0"/>
          </a:p>
        </p:txBody>
      </p:sp>
      <p:sp>
        <p:nvSpPr>
          <p:cNvPr id="26" name="مستطيل 25"/>
          <p:cNvSpPr/>
          <p:nvPr/>
        </p:nvSpPr>
        <p:spPr>
          <a:xfrm>
            <a:off x="2116475" y="4150821"/>
            <a:ext cx="1938351" cy="646331"/>
          </a:xfrm>
          <a:prstGeom prst="rect">
            <a:avLst/>
          </a:prstGeom>
        </p:spPr>
        <p:txBody>
          <a:bodyPr wrap="none">
            <a:spAutoFit/>
          </a:bodyPr>
          <a:lstStyle/>
          <a:p>
            <a:r>
              <a:rPr lang="ar-EG" sz="3600" b="1" dirty="0"/>
              <a:t>جملة اسمية</a:t>
            </a:r>
            <a:endParaRPr lang="en-US" sz="3600" dirty="0"/>
          </a:p>
        </p:txBody>
      </p:sp>
      <p:sp>
        <p:nvSpPr>
          <p:cNvPr id="27" name="مستطيل 26"/>
          <p:cNvSpPr/>
          <p:nvPr/>
        </p:nvSpPr>
        <p:spPr>
          <a:xfrm>
            <a:off x="2271966" y="4797152"/>
            <a:ext cx="1782860" cy="646331"/>
          </a:xfrm>
          <a:prstGeom prst="rect">
            <a:avLst/>
          </a:prstGeom>
        </p:spPr>
        <p:txBody>
          <a:bodyPr wrap="none">
            <a:spAutoFit/>
          </a:bodyPr>
          <a:lstStyle/>
          <a:p>
            <a:r>
              <a:rPr lang="ar-EG" sz="3600" b="1" dirty="0"/>
              <a:t>جملة فعلّية</a:t>
            </a:r>
            <a:endParaRPr lang="en-US" sz="3600" dirty="0"/>
          </a:p>
        </p:txBody>
      </p:sp>
      <p:sp>
        <p:nvSpPr>
          <p:cNvPr id="28" name="مستطيل 27"/>
          <p:cNvSpPr/>
          <p:nvPr/>
        </p:nvSpPr>
        <p:spPr>
          <a:xfrm>
            <a:off x="1521760" y="5518973"/>
            <a:ext cx="2533066" cy="646331"/>
          </a:xfrm>
          <a:prstGeom prst="rect">
            <a:avLst/>
          </a:prstGeom>
        </p:spPr>
        <p:txBody>
          <a:bodyPr wrap="none">
            <a:spAutoFit/>
          </a:bodyPr>
          <a:lstStyle/>
          <a:p>
            <a:r>
              <a:rPr lang="ar-EG" sz="3600" b="1" dirty="0"/>
              <a:t>صفة وموصوف</a:t>
            </a:r>
            <a:endParaRPr lang="en-US" sz="3600" dirty="0"/>
          </a:p>
        </p:txBody>
      </p:sp>
      <p:sp>
        <p:nvSpPr>
          <p:cNvPr id="29" name="مستطيل 28"/>
          <p:cNvSpPr/>
          <p:nvPr/>
        </p:nvSpPr>
        <p:spPr>
          <a:xfrm>
            <a:off x="234549" y="6165304"/>
            <a:ext cx="3820277" cy="646331"/>
          </a:xfrm>
          <a:prstGeom prst="rect">
            <a:avLst/>
          </a:prstGeom>
        </p:spPr>
        <p:txBody>
          <a:bodyPr wrap="none">
            <a:spAutoFit/>
          </a:bodyPr>
          <a:lstStyle/>
          <a:p>
            <a:r>
              <a:rPr lang="ar-EG" sz="3600" b="1" dirty="0"/>
              <a:t>ظرف مكان ومضاف إليه</a:t>
            </a:r>
            <a:endParaRPr lang="en-US" sz="3600" dirty="0"/>
          </a:p>
        </p:txBody>
      </p:sp>
    </p:spTree>
  </p:cSld>
  <p:clrMapOvr>
    <a:masterClrMapping/>
  </p:clrMapOvr>
  <p:transition>
    <p:wipe/>
    <p:sndAc>
      <p:stSnd>
        <p:snd r:embed="rId2" name="BONGO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par>
                                <p:cTn id="10" presetID="29" presetClass="entr" presetSubtype="0" fill="hold" grpId="0" nodeType="withEffect">
                                  <p:stCondLst>
                                    <p:cond delay="0"/>
                                  </p:stCondLst>
                                  <p:childTnLst>
                                    <p:set>
                                      <p:cBhvr>
                                        <p:cTn id="11" dur="1" fill="hold">
                                          <p:stCondLst>
                                            <p:cond delay="0"/>
                                          </p:stCondLst>
                                        </p:cTn>
                                        <p:tgtEl>
                                          <p:spTgt spid="68609"/>
                                        </p:tgtEl>
                                        <p:attrNameLst>
                                          <p:attrName>style.visibility</p:attrName>
                                        </p:attrNameLst>
                                      </p:cBhvr>
                                      <p:to>
                                        <p:strVal val="visible"/>
                                      </p:to>
                                    </p:set>
                                    <p:anim calcmode="lin" valueType="num">
                                      <p:cBhvr>
                                        <p:cTn id="12" dur="500" fill="hold"/>
                                        <p:tgtEl>
                                          <p:spTgt spid="68609"/>
                                        </p:tgtEl>
                                        <p:attrNameLst>
                                          <p:attrName>ppt_x</p:attrName>
                                        </p:attrNameLst>
                                      </p:cBhvr>
                                      <p:tavLst>
                                        <p:tav tm="0">
                                          <p:val>
                                            <p:strVal val="#ppt_x-.2"/>
                                          </p:val>
                                        </p:tav>
                                        <p:tav tm="100000">
                                          <p:val>
                                            <p:strVal val="#ppt_x"/>
                                          </p:val>
                                        </p:tav>
                                      </p:tavLst>
                                    </p:anim>
                                    <p:anim calcmode="lin" valueType="num">
                                      <p:cBhvr>
                                        <p:cTn id="13" dur="500" fill="hold"/>
                                        <p:tgtEl>
                                          <p:spTgt spid="68609"/>
                                        </p:tgtEl>
                                        <p:attrNameLst>
                                          <p:attrName>ppt_y</p:attrName>
                                        </p:attrNameLst>
                                      </p:cBhvr>
                                      <p:tavLst>
                                        <p:tav tm="0">
                                          <p:val>
                                            <p:strVal val="#ppt_y"/>
                                          </p:val>
                                        </p:tav>
                                        <p:tav tm="100000">
                                          <p:val>
                                            <p:strVal val="#ppt_y"/>
                                          </p:val>
                                        </p:tav>
                                      </p:tavLst>
                                    </p:anim>
                                    <p:animEffect transition="in" filter="wipe(right)" prLst="gradientSize: 0.1">
                                      <p:cBhvr>
                                        <p:cTn id="14" dur="500"/>
                                        <p:tgtEl>
                                          <p:spTgt spid="68609"/>
                                        </p:tgtEl>
                                      </p:cBhvr>
                                    </p:animEffect>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laser.wav"/>
                                        </p:tgtEl>
                                      </p:cMediaNode>
                                    </p:audio>
                                  </p:subTnLst>
                                </p:cTn>
                              </p:par>
                              <p:par>
                                <p:cTn id="22" presetID="47"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anim calcmode="lin" valueType="num">
                                      <p:cBhvr>
                                        <p:cTn id="25" dur="500" fill="hold"/>
                                        <p:tgtEl>
                                          <p:spTgt spid="5"/>
                                        </p:tgtEl>
                                        <p:attrNameLst>
                                          <p:attrName>ppt_x</p:attrName>
                                        </p:attrNameLst>
                                      </p:cBhvr>
                                      <p:tavLst>
                                        <p:tav tm="0">
                                          <p:val>
                                            <p:strVal val="#ppt_x"/>
                                          </p:val>
                                        </p:tav>
                                        <p:tav tm="100000">
                                          <p:val>
                                            <p:strVal val="#ppt_x"/>
                                          </p:val>
                                        </p:tav>
                                      </p:tavLst>
                                    </p:anim>
                                    <p:anim calcmode="lin" valueType="num">
                                      <p:cBhvr>
                                        <p:cTn id="26" dur="5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laser.wav"/>
                                        </p:tgtEl>
                                      </p:cMediaNode>
                                    </p:audio>
                                  </p:subTnLst>
                                </p:cTn>
                              </p:par>
                              <p:par>
                                <p:cTn id="27" presetID="47"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anim calcmode="lin" valueType="num">
                                      <p:cBhvr>
                                        <p:cTn id="30" dur="500" fill="hold"/>
                                        <p:tgtEl>
                                          <p:spTgt spid="13"/>
                                        </p:tgtEl>
                                        <p:attrNameLst>
                                          <p:attrName>ppt_x</p:attrName>
                                        </p:attrNameLst>
                                      </p:cBhvr>
                                      <p:tavLst>
                                        <p:tav tm="0">
                                          <p:val>
                                            <p:strVal val="#ppt_x"/>
                                          </p:val>
                                        </p:tav>
                                        <p:tav tm="100000">
                                          <p:val>
                                            <p:strVal val="#ppt_x"/>
                                          </p:val>
                                        </p:tav>
                                      </p:tavLst>
                                    </p:anim>
                                    <p:anim calcmode="lin" valueType="num">
                                      <p:cBhvr>
                                        <p:cTn id="31" dur="500" fill="hold"/>
                                        <p:tgtEl>
                                          <p:spTgt spid="1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laser.wav"/>
                                        </p:tgtEl>
                                      </p:cMediaNode>
                                    </p:audio>
                                  </p:sub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diamond(in)">
                                      <p:cBhvr>
                                        <p:cTn id="36" dur="500"/>
                                        <p:tgtEl>
                                          <p:spTgt spid="6"/>
                                        </p:tgtEl>
                                      </p:cBhvr>
                                    </p:animEffect>
                                  </p:childTnLst>
                                  <p:subTnLst>
                                    <p:audio>
                                      <p:cMediaNode>
                                        <p:cTn display="0" masterRel="sameClick">
                                          <p:stCondLst>
                                            <p:cond evt="begin" delay="0">
                                              <p:tn val="34"/>
                                            </p:cond>
                                          </p:stCondLst>
                                          <p:endCondLst>
                                            <p:cond evt="onStopAudio" delay="0">
                                              <p:tgtEl>
                                                <p:sldTgt/>
                                              </p:tgtEl>
                                            </p:cond>
                                          </p:endCondLst>
                                        </p:cTn>
                                        <p:tgtEl>
                                          <p:sndTgt r:embed="rId5" name="breeze.wav"/>
                                        </p:tgtEl>
                                      </p:cMediaNode>
                                    </p:audio>
                                  </p:subTnLst>
                                </p:cTn>
                              </p:par>
                              <p:par>
                                <p:cTn id="37" presetID="8" presetClass="entr" presetSubtype="16"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diamond(in)">
                                      <p:cBhvr>
                                        <p:cTn id="39" dur="500"/>
                                        <p:tgtEl>
                                          <p:spTgt spid="16"/>
                                        </p:tgtEl>
                                      </p:cBhvr>
                                    </p:animEffect>
                                  </p:childTnLst>
                                  <p:subTnLst>
                                    <p:audio>
                                      <p:cMediaNode>
                                        <p:cTn display="0" masterRel="sameClick">
                                          <p:stCondLst>
                                            <p:cond evt="begin" delay="0">
                                              <p:tn val="37"/>
                                            </p:cond>
                                          </p:stCondLst>
                                          <p:endCondLst>
                                            <p:cond evt="onStopAudio" delay="0">
                                              <p:tgtEl>
                                                <p:sldTgt/>
                                              </p:tgtEl>
                                            </p:cond>
                                          </p:endCondLst>
                                        </p:cTn>
                                        <p:tgtEl>
                                          <p:sndTgt r:embed="rId5" name="breeze.wav"/>
                                        </p:tgtEl>
                                      </p:cMediaNode>
                                    </p:audio>
                                  </p:subTnLst>
                                </p:cTn>
                              </p:par>
                            </p:childTnLst>
                          </p:cTn>
                        </p:par>
                      </p:childTnLst>
                    </p:cTn>
                  </p:par>
                  <p:par>
                    <p:cTn id="40" fill="hold">
                      <p:stCondLst>
                        <p:cond delay="indefinite"/>
                      </p:stCondLst>
                      <p:childTnLst>
                        <p:par>
                          <p:cTn id="41" fill="hold">
                            <p:stCondLst>
                              <p:cond delay="0"/>
                            </p:stCondLst>
                            <p:childTnLst>
                              <p:par>
                                <p:cTn id="42" presetID="8" presetClass="entr" presetSubtype="16"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diamond(in)">
                                      <p:cBhvr>
                                        <p:cTn id="44" dur="500"/>
                                        <p:tgtEl>
                                          <p:spTgt spid="7"/>
                                        </p:tgtEl>
                                      </p:cBhvr>
                                    </p:animEffect>
                                  </p:childTnLst>
                                  <p:subTnLst>
                                    <p:audio>
                                      <p:cMediaNode>
                                        <p:cTn display="0" masterRel="sameClick">
                                          <p:stCondLst>
                                            <p:cond evt="begin" delay="0">
                                              <p:tn val="42"/>
                                            </p:cond>
                                          </p:stCondLst>
                                          <p:endCondLst>
                                            <p:cond evt="onStopAudio" delay="0">
                                              <p:tgtEl>
                                                <p:sldTgt/>
                                              </p:tgtEl>
                                            </p:cond>
                                          </p:endCondLst>
                                        </p:cTn>
                                        <p:tgtEl>
                                          <p:sndTgt r:embed="rId5" name="breeze.wav"/>
                                        </p:tgtEl>
                                      </p:cMediaNode>
                                    </p:audio>
                                  </p:subTnLst>
                                </p:cTn>
                              </p:par>
                              <p:par>
                                <p:cTn id="45" presetID="8" presetClass="entr" presetSubtype="16"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diamond(in)">
                                      <p:cBhvr>
                                        <p:cTn id="47" dur="500"/>
                                        <p:tgtEl>
                                          <p:spTgt spid="17"/>
                                        </p:tgtEl>
                                      </p:cBhvr>
                                    </p:animEffect>
                                  </p:childTnLst>
                                  <p:subTnLst>
                                    <p:audio>
                                      <p:cMediaNode>
                                        <p:cTn display="0" masterRel="sameClick">
                                          <p:stCondLst>
                                            <p:cond evt="begin" delay="0">
                                              <p:tn val="45"/>
                                            </p:cond>
                                          </p:stCondLst>
                                          <p:endCondLst>
                                            <p:cond evt="onStopAudio" delay="0">
                                              <p:tgtEl>
                                                <p:sldTgt/>
                                              </p:tgtEl>
                                            </p:cond>
                                          </p:endCondLst>
                                        </p:cTn>
                                        <p:tgtEl>
                                          <p:sndTgt r:embed="rId5" name="breeze.wav"/>
                                        </p:tgtEl>
                                      </p:cMediaNode>
                                    </p:audio>
                                  </p:sub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diamond(in)">
                                      <p:cBhvr>
                                        <p:cTn id="52" dur="500"/>
                                        <p:tgtEl>
                                          <p:spTgt spid="8"/>
                                        </p:tgtEl>
                                      </p:cBhvr>
                                    </p:animEffect>
                                  </p:childTnLst>
                                  <p:subTnLst>
                                    <p:audio>
                                      <p:cMediaNode>
                                        <p:cTn display="0" masterRel="sameClick">
                                          <p:stCondLst>
                                            <p:cond evt="begin" delay="0">
                                              <p:tn val="50"/>
                                            </p:cond>
                                          </p:stCondLst>
                                          <p:endCondLst>
                                            <p:cond evt="onStopAudio" delay="0">
                                              <p:tgtEl>
                                                <p:sldTgt/>
                                              </p:tgtEl>
                                            </p:cond>
                                          </p:endCondLst>
                                        </p:cTn>
                                        <p:tgtEl>
                                          <p:sndTgt r:embed="rId5" name="breeze.wav"/>
                                        </p:tgtEl>
                                      </p:cMediaNode>
                                    </p:audio>
                                  </p:subTnLst>
                                </p:cTn>
                              </p:par>
                              <p:par>
                                <p:cTn id="53" presetID="8" presetClass="entr" presetSubtype="16"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diamond(in)">
                                      <p:cBhvr>
                                        <p:cTn id="55" dur="500"/>
                                        <p:tgtEl>
                                          <p:spTgt spid="18"/>
                                        </p:tgtEl>
                                      </p:cBhvr>
                                    </p:animEffect>
                                  </p:childTnLst>
                                  <p:subTnLst>
                                    <p:audio>
                                      <p:cMediaNode>
                                        <p:cTn display="0" masterRel="sameClick">
                                          <p:stCondLst>
                                            <p:cond evt="begin" delay="0">
                                              <p:tn val="53"/>
                                            </p:cond>
                                          </p:stCondLst>
                                          <p:endCondLst>
                                            <p:cond evt="onStopAudio" delay="0">
                                              <p:tgtEl>
                                                <p:sldTgt/>
                                              </p:tgtEl>
                                            </p:cond>
                                          </p:endCondLst>
                                        </p:cTn>
                                        <p:tgtEl>
                                          <p:sndTgt r:embed="rId5" name="breeze.wav"/>
                                        </p:tgtEl>
                                      </p:cMediaNode>
                                    </p:audio>
                                  </p:subTnLst>
                                </p:cTn>
                              </p:par>
                            </p:childTnLst>
                          </p:cTn>
                        </p:par>
                      </p:childTnLst>
                    </p:cTn>
                  </p:par>
                  <p:par>
                    <p:cTn id="56" fill="hold">
                      <p:stCondLst>
                        <p:cond delay="indefinite"/>
                      </p:stCondLst>
                      <p:childTnLst>
                        <p:par>
                          <p:cTn id="57" fill="hold">
                            <p:stCondLst>
                              <p:cond delay="0"/>
                            </p:stCondLst>
                            <p:childTnLst>
                              <p:par>
                                <p:cTn id="58" presetID="8" presetClass="entr" presetSubtype="16"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diamond(in)">
                                      <p:cBhvr>
                                        <p:cTn id="60" dur="500"/>
                                        <p:tgtEl>
                                          <p:spTgt spid="9"/>
                                        </p:tgtEl>
                                      </p:cBhvr>
                                    </p:animEffect>
                                  </p:childTnLst>
                                  <p:subTnLst>
                                    <p:audio>
                                      <p:cMediaNode>
                                        <p:cTn display="0" masterRel="sameClick">
                                          <p:stCondLst>
                                            <p:cond evt="begin" delay="0">
                                              <p:tn val="58"/>
                                            </p:cond>
                                          </p:stCondLst>
                                          <p:endCondLst>
                                            <p:cond evt="onStopAudio" delay="0">
                                              <p:tgtEl>
                                                <p:sldTgt/>
                                              </p:tgtEl>
                                            </p:cond>
                                          </p:endCondLst>
                                        </p:cTn>
                                        <p:tgtEl>
                                          <p:sndTgt r:embed="rId5" name="breeze.wav"/>
                                        </p:tgtEl>
                                      </p:cMediaNode>
                                    </p:audio>
                                  </p:subTnLst>
                                </p:cTn>
                              </p:par>
                              <p:par>
                                <p:cTn id="61" presetID="8" presetClass="entr" presetSubtype="16"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diamond(in)">
                                      <p:cBhvr>
                                        <p:cTn id="63" dur="500"/>
                                        <p:tgtEl>
                                          <p:spTgt spid="19"/>
                                        </p:tgtEl>
                                      </p:cBhvr>
                                    </p:animEffect>
                                  </p:childTnLst>
                                  <p:subTnLst>
                                    <p:audio>
                                      <p:cMediaNode>
                                        <p:cTn display="0" masterRel="sameClick">
                                          <p:stCondLst>
                                            <p:cond evt="begin" delay="0">
                                              <p:tn val="61"/>
                                            </p:cond>
                                          </p:stCondLst>
                                          <p:endCondLst>
                                            <p:cond evt="onStopAudio" delay="0">
                                              <p:tgtEl>
                                                <p:sldTgt/>
                                              </p:tgtEl>
                                            </p:cond>
                                          </p:endCondLst>
                                        </p:cTn>
                                        <p:tgtEl>
                                          <p:sndTgt r:embed="rId5" name="breeze.wav"/>
                                        </p:tgtEl>
                                      </p:cMediaNode>
                                    </p:audio>
                                  </p:subTnLst>
                                </p:cTn>
                              </p:par>
                            </p:childTnLst>
                          </p:cTn>
                        </p:par>
                      </p:childTnLst>
                    </p:cTn>
                  </p:par>
                  <p:par>
                    <p:cTn id="64" fill="hold">
                      <p:stCondLst>
                        <p:cond delay="indefinite"/>
                      </p:stCondLst>
                      <p:childTnLst>
                        <p:par>
                          <p:cTn id="65" fill="hold">
                            <p:stCondLst>
                              <p:cond delay="0"/>
                            </p:stCondLst>
                            <p:childTnLst>
                              <p:par>
                                <p:cTn id="66" presetID="8" presetClass="entr" presetSubtype="16" fill="hold" grpId="0" nodeType="click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diamond(in)">
                                      <p:cBhvr>
                                        <p:cTn id="68" dur="500"/>
                                        <p:tgtEl>
                                          <p:spTgt spid="10"/>
                                        </p:tgtEl>
                                      </p:cBhvr>
                                    </p:animEffect>
                                  </p:childTnLst>
                                  <p:subTnLst>
                                    <p:audio>
                                      <p:cMediaNode>
                                        <p:cTn display="0" masterRel="sameClick">
                                          <p:stCondLst>
                                            <p:cond evt="begin" delay="0">
                                              <p:tn val="66"/>
                                            </p:cond>
                                          </p:stCondLst>
                                          <p:endCondLst>
                                            <p:cond evt="onStopAudio" delay="0">
                                              <p:tgtEl>
                                                <p:sldTgt/>
                                              </p:tgtEl>
                                            </p:cond>
                                          </p:endCondLst>
                                        </p:cTn>
                                        <p:tgtEl>
                                          <p:sndTgt r:embed="rId5" name="breeze.wav"/>
                                        </p:tgtEl>
                                      </p:cMediaNode>
                                    </p:audio>
                                  </p:subTnLst>
                                </p:cTn>
                              </p:par>
                              <p:par>
                                <p:cTn id="69" presetID="8" presetClass="entr" presetSubtype="16"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diamond(in)">
                                      <p:cBhvr>
                                        <p:cTn id="71" dur="500"/>
                                        <p:tgtEl>
                                          <p:spTgt spid="20"/>
                                        </p:tgtEl>
                                      </p:cBhvr>
                                    </p:animEffect>
                                  </p:childTnLst>
                                  <p:subTnLst>
                                    <p:audio>
                                      <p:cMediaNode>
                                        <p:cTn display="0" masterRel="sameClick">
                                          <p:stCondLst>
                                            <p:cond evt="begin" delay="0">
                                              <p:tn val="69"/>
                                            </p:cond>
                                          </p:stCondLst>
                                          <p:endCondLst>
                                            <p:cond evt="onStopAudio" delay="0">
                                              <p:tgtEl>
                                                <p:sldTgt/>
                                              </p:tgtEl>
                                            </p:cond>
                                          </p:endCondLst>
                                        </p:cTn>
                                        <p:tgtEl>
                                          <p:sndTgt r:embed="rId5" name="breeze.wav"/>
                                        </p:tgtEl>
                                      </p:cMediaNode>
                                    </p:audio>
                                  </p:subTnLst>
                                </p:cTn>
                              </p:par>
                            </p:childTnLst>
                          </p:cTn>
                        </p:par>
                      </p:childTnLst>
                    </p:cTn>
                  </p:par>
                  <p:par>
                    <p:cTn id="72" fill="hold">
                      <p:stCondLst>
                        <p:cond delay="indefinite"/>
                      </p:stCondLst>
                      <p:childTnLst>
                        <p:par>
                          <p:cTn id="73" fill="hold">
                            <p:stCondLst>
                              <p:cond delay="0"/>
                            </p:stCondLst>
                            <p:childTnLst>
                              <p:par>
                                <p:cTn id="74" presetID="8" presetClass="entr" presetSubtype="16" fill="hold" grpId="0"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diamond(in)">
                                      <p:cBhvr>
                                        <p:cTn id="76" dur="500"/>
                                        <p:tgtEl>
                                          <p:spTgt spid="11"/>
                                        </p:tgtEl>
                                      </p:cBhvr>
                                    </p:animEffect>
                                  </p:childTnLst>
                                  <p:subTnLst>
                                    <p:audio>
                                      <p:cMediaNode>
                                        <p:cTn display="0" masterRel="sameClick">
                                          <p:stCondLst>
                                            <p:cond evt="begin" delay="0">
                                              <p:tn val="74"/>
                                            </p:cond>
                                          </p:stCondLst>
                                          <p:endCondLst>
                                            <p:cond evt="onStopAudio" delay="0">
                                              <p:tgtEl>
                                                <p:sldTgt/>
                                              </p:tgtEl>
                                            </p:cond>
                                          </p:endCondLst>
                                        </p:cTn>
                                        <p:tgtEl>
                                          <p:sndTgt r:embed="rId5" name="breeze.wav"/>
                                        </p:tgtEl>
                                      </p:cMediaNode>
                                    </p:audio>
                                  </p:subTnLst>
                                </p:cTn>
                              </p:par>
                              <p:par>
                                <p:cTn id="77" presetID="8" presetClass="entr" presetSubtype="16"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diamond(in)">
                                      <p:cBhvr>
                                        <p:cTn id="79" dur="500"/>
                                        <p:tgtEl>
                                          <p:spTgt spid="21"/>
                                        </p:tgtEl>
                                      </p:cBhvr>
                                    </p:animEffect>
                                  </p:childTnLst>
                                  <p:subTnLst>
                                    <p:audio>
                                      <p:cMediaNode>
                                        <p:cTn display="0" masterRel="sameClick">
                                          <p:stCondLst>
                                            <p:cond evt="begin" delay="0">
                                              <p:tn val="77"/>
                                            </p:cond>
                                          </p:stCondLst>
                                          <p:endCondLst>
                                            <p:cond evt="onStopAudio" delay="0">
                                              <p:tgtEl>
                                                <p:sldTgt/>
                                              </p:tgtEl>
                                            </p:cond>
                                          </p:endCondLst>
                                        </p:cTn>
                                        <p:tgtEl>
                                          <p:sndTgt r:embed="rId5" name="breeze.wav"/>
                                        </p:tgtEl>
                                      </p:cMediaNode>
                                    </p:audio>
                                  </p:subTnLst>
                                </p:cTn>
                              </p:par>
                            </p:childTnLst>
                          </p:cTn>
                        </p:par>
                      </p:childTnLst>
                    </p:cTn>
                  </p:par>
                  <p:par>
                    <p:cTn id="80" fill="hold">
                      <p:stCondLst>
                        <p:cond delay="indefinite"/>
                      </p:stCondLst>
                      <p:childTnLst>
                        <p:par>
                          <p:cTn id="81" fill="hold">
                            <p:stCondLst>
                              <p:cond delay="0"/>
                            </p:stCondLst>
                            <p:childTnLst>
                              <p:par>
                                <p:cTn id="82" presetID="8" presetClass="entr" presetSubtype="16" fill="hold" grpId="0" nodeType="clickEffect">
                                  <p:stCondLst>
                                    <p:cond delay="0"/>
                                  </p:stCondLst>
                                  <p:childTnLst>
                                    <p:set>
                                      <p:cBhvr>
                                        <p:cTn id="83" dur="1" fill="hold">
                                          <p:stCondLst>
                                            <p:cond delay="0"/>
                                          </p:stCondLst>
                                        </p:cTn>
                                        <p:tgtEl>
                                          <p:spTgt spid="12"/>
                                        </p:tgtEl>
                                        <p:attrNameLst>
                                          <p:attrName>style.visibility</p:attrName>
                                        </p:attrNameLst>
                                      </p:cBhvr>
                                      <p:to>
                                        <p:strVal val="visible"/>
                                      </p:to>
                                    </p:set>
                                    <p:animEffect transition="in" filter="diamond(in)">
                                      <p:cBhvr>
                                        <p:cTn id="84" dur="500"/>
                                        <p:tgtEl>
                                          <p:spTgt spid="12"/>
                                        </p:tgtEl>
                                      </p:cBhvr>
                                    </p:animEffect>
                                  </p:childTnLst>
                                  <p:subTnLst>
                                    <p:audio>
                                      <p:cMediaNode>
                                        <p:cTn display="0" masterRel="sameClick">
                                          <p:stCondLst>
                                            <p:cond evt="begin" delay="0">
                                              <p:tn val="82"/>
                                            </p:cond>
                                          </p:stCondLst>
                                          <p:endCondLst>
                                            <p:cond evt="onStopAudio" delay="0">
                                              <p:tgtEl>
                                                <p:sldTgt/>
                                              </p:tgtEl>
                                            </p:cond>
                                          </p:endCondLst>
                                        </p:cTn>
                                        <p:tgtEl>
                                          <p:sndTgt r:embed="rId5" name="breeze.wav"/>
                                        </p:tgtEl>
                                      </p:cMediaNode>
                                    </p:audio>
                                  </p:subTnLst>
                                </p:cTn>
                              </p:par>
                              <p:par>
                                <p:cTn id="85" presetID="8" presetClass="entr" presetSubtype="16" fill="hold" grpId="0" nodeType="with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diamond(in)">
                                      <p:cBhvr>
                                        <p:cTn id="87" dur="500"/>
                                        <p:tgtEl>
                                          <p:spTgt spid="22"/>
                                        </p:tgtEl>
                                      </p:cBhvr>
                                    </p:animEffect>
                                  </p:childTnLst>
                                  <p:subTnLst>
                                    <p:audio>
                                      <p:cMediaNode>
                                        <p:cTn display="0" masterRel="sameClick">
                                          <p:stCondLst>
                                            <p:cond evt="begin" delay="0">
                                              <p:tn val="85"/>
                                            </p:cond>
                                          </p:stCondLst>
                                          <p:endCondLst>
                                            <p:cond evt="onStopAudio" delay="0">
                                              <p:tgtEl>
                                                <p:sldTgt/>
                                              </p:tgtEl>
                                            </p:cond>
                                          </p:endCondLst>
                                        </p:cTn>
                                        <p:tgtEl>
                                          <p:sndTgt r:embed="rId5" name="breeze.wav"/>
                                        </p:tgtEl>
                                      </p:cMediaNode>
                                    </p:audio>
                                  </p:subTnLst>
                                </p:cTn>
                              </p:par>
                            </p:childTnLst>
                          </p:cTn>
                        </p:par>
                      </p:childTnLst>
                    </p:cTn>
                  </p:par>
                  <p:par>
                    <p:cTn id="88" fill="hold">
                      <p:stCondLst>
                        <p:cond delay="indefinite"/>
                      </p:stCondLst>
                      <p:childTnLst>
                        <p:par>
                          <p:cTn id="89" fill="hold">
                            <p:stCondLst>
                              <p:cond delay="0"/>
                            </p:stCondLst>
                            <p:childTnLst>
                              <p:par>
                                <p:cTn id="90" presetID="47" presetClass="entr" presetSubtype="0" fill="hold" grpId="0" nodeType="click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fade">
                                      <p:cBhvr>
                                        <p:cTn id="92" dur="500"/>
                                        <p:tgtEl>
                                          <p:spTgt spid="14"/>
                                        </p:tgtEl>
                                      </p:cBhvr>
                                    </p:animEffect>
                                    <p:anim calcmode="lin" valueType="num">
                                      <p:cBhvr>
                                        <p:cTn id="93" dur="500" fill="hold"/>
                                        <p:tgtEl>
                                          <p:spTgt spid="14"/>
                                        </p:tgtEl>
                                        <p:attrNameLst>
                                          <p:attrName>ppt_x</p:attrName>
                                        </p:attrNameLst>
                                      </p:cBhvr>
                                      <p:tavLst>
                                        <p:tav tm="0">
                                          <p:val>
                                            <p:strVal val="#ppt_x"/>
                                          </p:val>
                                        </p:tav>
                                        <p:tav tm="100000">
                                          <p:val>
                                            <p:strVal val="#ppt_x"/>
                                          </p:val>
                                        </p:tav>
                                      </p:tavLst>
                                    </p:anim>
                                    <p:anim calcmode="lin" valueType="num">
                                      <p:cBhvr>
                                        <p:cTn id="94" dur="5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0"/>
                                            </p:cond>
                                          </p:stCondLst>
                                          <p:endCondLst>
                                            <p:cond evt="onStopAudio" delay="0">
                                              <p:tgtEl>
                                                <p:sldTgt/>
                                              </p:tgtEl>
                                            </p:cond>
                                          </p:endCondLst>
                                        </p:cTn>
                                        <p:tgtEl>
                                          <p:sndTgt r:embed="rId4" name="laser.wav"/>
                                        </p:tgtEl>
                                      </p:cMediaNode>
                                    </p:audio>
                                  </p:subTnLst>
                                </p:cTn>
                              </p:par>
                            </p:childTnLst>
                          </p:cTn>
                        </p:par>
                      </p:childTnLst>
                    </p:cTn>
                  </p:par>
                  <p:par>
                    <p:cTn id="95" fill="hold">
                      <p:stCondLst>
                        <p:cond delay="indefinite"/>
                      </p:stCondLst>
                      <p:childTnLst>
                        <p:par>
                          <p:cTn id="96" fill="hold">
                            <p:stCondLst>
                              <p:cond delay="0"/>
                            </p:stCondLst>
                            <p:childTnLst>
                              <p:par>
                                <p:cTn id="97" presetID="47" presetClass="entr" presetSubtype="0" fill="hold" grpId="0" nodeType="click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fade">
                                      <p:cBhvr>
                                        <p:cTn id="99" dur="500"/>
                                        <p:tgtEl>
                                          <p:spTgt spid="15"/>
                                        </p:tgtEl>
                                      </p:cBhvr>
                                    </p:animEffect>
                                    <p:anim calcmode="lin" valueType="num">
                                      <p:cBhvr>
                                        <p:cTn id="100" dur="500" fill="hold"/>
                                        <p:tgtEl>
                                          <p:spTgt spid="15"/>
                                        </p:tgtEl>
                                        <p:attrNameLst>
                                          <p:attrName>ppt_x</p:attrName>
                                        </p:attrNameLst>
                                      </p:cBhvr>
                                      <p:tavLst>
                                        <p:tav tm="0">
                                          <p:val>
                                            <p:strVal val="#ppt_x"/>
                                          </p:val>
                                        </p:tav>
                                        <p:tav tm="100000">
                                          <p:val>
                                            <p:strVal val="#ppt_x"/>
                                          </p:val>
                                        </p:tav>
                                      </p:tavLst>
                                    </p:anim>
                                    <p:anim calcmode="lin" valueType="num">
                                      <p:cBhvr>
                                        <p:cTn id="101" dur="500" fill="hold"/>
                                        <p:tgtEl>
                                          <p:spTgt spid="1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7"/>
                                            </p:cond>
                                          </p:stCondLst>
                                          <p:endCondLst>
                                            <p:cond evt="onStopAudio" delay="0">
                                              <p:tgtEl>
                                                <p:sldTgt/>
                                              </p:tgtEl>
                                            </p:cond>
                                          </p:endCondLst>
                                        </p:cTn>
                                        <p:tgtEl>
                                          <p:sndTgt r:embed="rId4" name="laser.wav"/>
                                        </p:tgtEl>
                                      </p:cMediaNode>
                                    </p:audio>
                                  </p:subTnLst>
                                </p:cTn>
                              </p:par>
                            </p:childTnLst>
                          </p:cTn>
                        </p:par>
                      </p:childTnLst>
                    </p:cTn>
                  </p:par>
                  <p:par>
                    <p:cTn id="102" fill="hold">
                      <p:stCondLst>
                        <p:cond delay="indefinite"/>
                      </p:stCondLst>
                      <p:childTnLst>
                        <p:par>
                          <p:cTn id="103" fill="hold">
                            <p:stCondLst>
                              <p:cond delay="0"/>
                            </p:stCondLst>
                            <p:childTnLst>
                              <p:par>
                                <p:cTn id="104" presetID="47" presetClass="entr" presetSubtype="0" fill="hold" grpId="0" nodeType="click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500"/>
                                        <p:tgtEl>
                                          <p:spTgt spid="23"/>
                                        </p:tgtEl>
                                      </p:cBhvr>
                                    </p:animEffect>
                                    <p:anim calcmode="lin" valueType="num">
                                      <p:cBhvr>
                                        <p:cTn id="107" dur="500" fill="hold"/>
                                        <p:tgtEl>
                                          <p:spTgt spid="23"/>
                                        </p:tgtEl>
                                        <p:attrNameLst>
                                          <p:attrName>ppt_x</p:attrName>
                                        </p:attrNameLst>
                                      </p:cBhvr>
                                      <p:tavLst>
                                        <p:tav tm="0">
                                          <p:val>
                                            <p:strVal val="#ppt_x"/>
                                          </p:val>
                                        </p:tav>
                                        <p:tav tm="100000">
                                          <p:val>
                                            <p:strVal val="#ppt_x"/>
                                          </p:val>
                                        </p:tav>
                                      </p:tavLst>
                                    </p:anim>
                                    <p:anim calcmode="lin" valueType="num">
                                      <p:cBhvr>
                                        <p:cTn id="108" dur="500" fill="hold"/>
                                        <p:tgtEl>
                                          <p:spTgt spid="2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4"/>
                                            </p:cond>
                                          </p:stCondLst>
                                          <p:endCondLst>
                                            <p:cond evt="onStopAudio" delay="0">
                                              <p:tgtEl>
                                                <p:sldTgt/>
                                              </p:tgtEl>
                                            </p:cond>
                                          </p:endCondLst>
                                        </p:cTn>
                                        <p:tgtEl>
                                          <p:sndTgt r:embed="rId6" name="coin.wav"/>
                                        </p:tgtEl>
                                      </p:cMediaNode>
                                    </p:audio>
                                  </p:subTnLst>
                                </p:cTn>
                              </p:par>
                            </p:childTnLst>
                          </p:cTn>
                        </p:par>
                      </p:childTnLst>
                    </p:cTn>
                  </p:par>
                  <p:par>
                    <p:cTn id="109" fill="hold">
                      <p:stCondLst>
                        <p:cond delay="indefinite"/>
                      </p:stCondLst>
                      <p:childTnLst>
                        <p:par>
                          <p:cTn id="110" fill="hold">
                            <p:stCondLst>
                              <p:cond delay="0"/>
                            </p:stCondLst>
                            <p:childTnLst>
                              <p:par>
                                <p:cTn id="111" presetID="47" presetClass="entr" presetSubtype="0" fill="hold" grpId="0" nodeType="clickEffect">
                                  <p:stCondLst>
                                    <p:cond delay="0"/>
                                  </p:stCondLst>
                                  <p:childTnLst>
                                    <p:set>
                                      <p:cBhvr>
                                        <p:cTn id="112" dur="1" fill="hold">
                                          <p:stCondLst>
                                            <p:cond delay="0"/>
                                          </p:stCondLst>
                                        </p:cTn>
                                        <p:tgtEl>
                                          <p:spTgt spid="24"/>
                                        </p:tgtEl>
                                        <p:attrNameLst>
                                          <p:attrName>style.visibility</p:attrName>
                                        </p:attrNameLst>
                                      </p:cBhvr>
                                      <p:to>
                                        <p:strVal val="visible"/>
                                      </p:to>
                                    </p:set>
                                    <p:animEffect transition="in" filter="fade">
                                      <p:cBhvr>
                                        <p:cTn id="113" dur="500"/>
                                        <p:tgtEl>
                                          <p:spTgt spid="24"/>
                                        </p:tgtEl>
                                      </p:cBhvr>
                                    </p:animEffect>
                                    <p:anim calcmode="lin" valueType="num">
                                      <p:cBhvr>
                                        <p:cTn id="114" dur="500" fill="hold"/>
                                        <p:tgtEl>
                                          <p:spTgt spid="24"/>
                                        </p:tgtEl>
                                        <p:attrNameLst>
                                          <p:attrName>ppt_x</p:attrName>
                                        </p:attrNameLst>
                                      </p:cBhvr>
                                      <p:tavLst>
                                        <p:tav tm="0">
                                          <p:val>
                                            <p:strVal val="#ppt_x"/>
                                          </p:val>
                                        </p:tav>
                                        <p:tav tm="100000">
                                          <p:val>
                                            <p:strVal val="#ppt_x"/>
                                          </p:val>
                                        </p:tav>
                                      </p:tavLst>
                                    </p:anim>
                                    <p:anim calcmode="lin" valueType="num">
                                      <p:cBhvr>
                                        <p:cTn id="115" dur="500" fill="hold"/>
                                        <p:tgtEl>
                                          <p:spTgt spid="2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1"/>
                                            </p:cond>
                                          </p:stCondLst>
                                          <p:endCondLst>
                                            <p:cond evt="onStopAudio" delay="0">
                                              <p:tgtEl>
                                                <p:sldTgt/>
                                              </p:tgtEl>
                                            </p:cond>
                                          </p:endCondLst>
                                        </p:cTn>
                                        <p:tgtEl>
                                          <p:sndTgt r:embed="rId6" name="coin.wav"/>
                                        </p:tgtEl>
                                      </p:cMediaNode>
                                    </p:audio>
                                  </p:subTnLst>
                                </p:cTn>
                              </p:par>
                            </p:childTnLst>
                          </p:cTn>
                        </p:par>
                      </p:childTnLst>
                    </p:cTn>
                  </p:par>
                  <p:par>
                    <p:cTn id="116" fill="hold">
                      <p:stCondLst>
                        <p:cond delay="indefinite"/>
                      </p:stCondLst>
                      <p:childTnLst>
                        <p:par>
                          <p:cTn id="117" fill="hold">
                            <p:stCondLst>
                              <p:cond delay="0"/>
                            </p:stCondLst>
                            <p:childTnLst>
                              <p:par>
                                <p:cTn id="118" presetID="47" presetClass="entr" presetSubtype="0" fill="hold" grpId="0" nodeType="clickEffect">
                                  <p:stCondLst>
                                    <p:cond delay="0"/>
                                  </p:stCondLst>
                                  <p:childTnLst>
                                    <p:set>
                                      <p:cBhvr>
                                        <p:cTn id="119" dur="1" fill="hold">
                                          <p:stCondLst>
                                            <p:cond delay="0"/>
                                          </p:stCondLst>
                                        </p:cTn>
                                        <p:tgtEl>
                                          <p:spTgt spid="25"/>
                                        </p:tgtEl>
                                        <p:attrNameLst>
                                          <p:attrName>style.visibility</p:attrName>
                                        </p:attrNameLst>
                                      </p:cBhvr>
                                      <p:to>
                                        <p:strVal val="visible"/>
                                      </p:to>
                                    </p:set>
                                    <p:animEffect transition="in" filter="fade">
                                      <p:cBhvr>
                                        <p:cTn id="120" dur="500"/>
                                        <p:tgtEl>
                                          <p:spTgt spid="25"/>
                                        </p:tgtEl>
                                      </p:cBhvr>
                                    </p:animEffect>
                                    <p:anim calcmode="lin" valueType="num">
                                      <p:cBhvr>
                                        <p:cTn id="121" dur="500" fill="hold"/>
                                        <p:tgtEl>
                                          <p:spTgt spid="25"/>
                                        </p:tgtEl>
                                        <p:attrNameLst>
                                          <p:attrName>ppt_x</p:attrName>
                                        </p:attrNameLst>
                                      </p:cBhvr>
                                      <p:tavLst>
                                        <p:tav tm="0">
                                          <p:val>
                                            <p:strVal val="#ppt_x"/>
                                          </p:val>
                                        </p:tav>
                                        <p:tav tm="100000">
                                          <p:val>
                                            <p:strVal val="#ppt_x"/>
                                          </p:val>
                                        </p:tav>
                                      </p:tavLst>
                                    </p:anim>
                                    <p:anim calcmode="lin" valueType="num">
                                      <p:cBhvr>
                                        <p:cTn id="122" dur="500" fill="hold"/>
                                        <p:tgtEl>
                                          <p:spTgt spid="2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8"/>
                                            </p:cond>
                                          </p:stCondLst>
                                          <p:endCondLst>
                                            <p:cond evt="onStopAudio" delay="0">
                                              <p:tgtEl>
                                                <p:sldTgt/>
                                              </p:tgtEl>
                                            </p:cond>
                                          </p:endCondLst>
                                        </p:cTn>
                                        <p:tgtEl>
                                          <p:sndTgt r:embed="rId6" name="coin.wav"/>
                                        </p:tgtEl>
                                      </p:cMediaNode>
                                    </p:audio>
                                  </p:subTnLst>
                                </p:cTn>
                              </p:par>
                            </p:childTnLst>
                          </p:cTn>
                        </p:par>
                      </p:childTnLst>
                    </p:cTn>
                  </p:par>
                  <p:par>
                    <p:cTn id="123" fill="hold">
                      <p:stCondLst>
                        <p:cond delay="indefinite"/>
                      </p:stCondLst>
                      <p:childTnLst>
                        <p:par>
                          <p:cTn id="124" fill="hold">
                            <p:stCondLst>
                              <p:cond delay="0"/>
                            </p:stCondLst>
                            <p:childTnLst>
                              <p:par>
                                <p:cTn id="125" presetID="47" presetClass="entr" presetSubtype="0" fill="hold" grpId="0" nodeType="clickEffect">
                                  <p:stCondLst>
                                    <p:cond delay="0"/>
                                  </p:stCondLst>
                                  <p:childTnLst>
                                    <p:set>
                                      <p:cBhvr>
                                        <p:cTn id="126" dur="1" fill="hold">
                                          <p:stCondLst>
                                            <p:cond delay="0"/>
                                          </p:stCondLst>
                                        </p:cTn>
                                        <p:tgtEl>
                                          <p:spTgt spid="26"/>
                                        </p:tgtEl>
                                        <p:attrNameLst>
                                          <p:attrName>style.visibility</p:attrName>
                                        </p:attrNameLst>
                                      </p:cBhvr>
                                      <p:to>
                                        <p:strVal val="visible"/>
                                      </p:to>
                                    </p:set>
                                    <p:animEffect transition="in" filter="fade">
                                      <p:cBhvr>
                                        <p:cTn id="127" dur="500"/>
                                        <p:tgtEl>
                                          <p:spTgt spid="26"/>
                                        </p:tgtEl>
                                      </p:cBhvr>
                                    </p:animEffect>
                                    <p:anim calcmode="lin" valueType="num">
                                      <p:cBhvr>
                                        <p:cTn id="128" dur="500" fill="hold"/>
                                        <p:tgtEl>
                                          <p:spTgt spid="26"/>
                                        </p:tgtEl>
                                        <p:attrNameLst>
                                          <p:attrName>ppt_x</p:attrName>
                                        </p:attrNameLst>
                                      </p:cBhvr>
                                      <p:tavLst>
                                        <p:tav tm="0">
                                          <p:val>
                                            <p:strVal val="#ppt_x"/>
                                          </p:val>
                                        </p:tav>
                                        <p:tav tm="100000">
                                          <p:val>
                                            <p:strVal val="#ppt_x"/>
                                          </p:val>
                                        </p:tav>
                                      </p:tavLst>
                                    </p:anim>
                                    <p:anim calcmode="lin" valueType="num">
                                      <p:cBhvr>
                                        <p:cTn id="129" dur="500" fill="hold"/>
                                        <p:tgtEl>
                                          <p:spTgt spid="2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5"/>
                                            </p:cond>
                                          </p:stCondLst>
                                          <p:endCondLst>
                                            <p:cond evt="onStopAudio" delay="0">
                                              <p:tgtEl>
                                                <p:sldTgt/>
                                              </p:tgtEl>
                                            </p:cond>
                                          </p:endCondLst>
                                        </p:cTn>
                                        <p:tgtEl>
                                          <p:sndTgt r:embed="rId6" name="coin.wav"/>
                                        </p:tgtEl>
                                      </p:cMediaNode>
                                    </p:audio>
                                  </p:subTnLst>
                                </p:cTn>
                              </p:par>
                            </p:childTnLst>
                          </p:cTn>
                        </p:par>
                      </p:childTnLst>
                    </p:cTn>
                  </p:par>
                  <p:par>
                    <p:cTn id="130" fill="hold">
                      <p:stCondLst>
                        <p:cond delay="indefinite"/>
                      </p:stCondLst>
                      <p:childTnLst>
                        <p:par>
                          <p:cTn id="131" fill="hold">
                            <p:stCondLst>
                              <p:cond delay="0"/>
                            </p:stCondLst>
                            <p:childTnLst>
                              <p:par>
                                <p:cTn id="132" presetID="47" presetClass="entr" presetSubtype="0" fill="hold" grpId="0" nodeType="clickEffect">
                                  <p:stCondLst>
                                    <p:cond delay="0"/>
                                  </p:stCondLst>
                                  <p:childTnLst>
                                    <p:set>
                                      <p:cBhvr>
                                        <p:cTn id="133" dur="1" fill="hold">
                                          <p:stCondLst>
                                            <p:cond delay="0"/>
                                          </p:stCondLst>
                                        </p:cTn>
                                        <p:tgtEl>
                                          <p:spTgt spid="27"/>
                                        </p:tgtEl>
                                        <p:attrNameLst>
                                          <p:attrName>style.visibility</p:attrName>
                                        </p:attrNameLst>
                                      </p:cBhvr>
                                      <p:to>
                                        <p:strVal val="visible"/>
                                      </p:to>
                                    </p:set>
                                    <p:animEffect transition="in" filter="fade">
                                      <p:cBhvr>
                                        <p:cTn id="134" dur="500"/>
                                        <p:tgtEl>
                                          <p:spTgt spid="27"/>
                                        </p:tgtEl>
                                      </p:cBhvr>
                                    </p:animEffect>
                                    <p:anim calcmode="lin" valueType="num">
                                      <p:cBhvr>
                                        <p:cTn id="135" dur="500" fill="hold"/>
                                        <p:tgtEl>
                                          <p:spTgt spid="27"/>
                                        </p:tgtEl>
                                        <p:attrNameLst>
                                          <p:attrName>ppt_x</p:attrName>
                                        </p:attrNameLst>
                                      </p:cBhvr>
                                      <p:tavLst>
                                        <p:tav tm="0">
                                          <p:val>
                                            <p:strVal val="#ppt_x"/>
                                          </p:val>
                                        </p:tav>
                                        <p:tav tm="100000">
                                          <p:val>
                                            <p:strVal val="#ppt_x"/>
                                          </p:val>
                                        </p:tav>
                                      </p:tavLst>
                                    </p:anim>
                                    <p:anim calcmode="lin" valueType="num">
                                      <p:cBhvr>
                                        <p:cTn id="136" dur="500" fill="hold"/>
                                        <p:tgtEl>
                                          <p:spTgt spid="2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2"/>
                                            </p:cond>
                                          </p:stCondLst>
                                          <p:endCondLst>
                                            <p:cond evt="onStopAudio" delay="0">
                                              <p:tgtEl>
                                                <p:sldTgt/>
                                              </p:tgtEl>
                                            </p:cond>
                                          </p:endCondLst>
                                        </p:cTn>
                                        <p:tgtEl>
                                          <p:sndTgt r:embed="rId6" name="coin.wav"/>
                                        </p:tgtEl>
                                      </p:cMediaNode>
                                    </p:audio>
                                  </p:subTnLst>
                                </p:cTn>
                              </p:par>
                            </p:childTnLst>
                          </p:cTn>
                        </p:par>
                      </p:childTnLst>
                    </p:cTn>
                  </p:par>
                  <p:par>
                    <p:cTn id="137" fill="hold">
                      <p:stCondLst>
                        <p:cond delay="indefinite"/>
                      </p:stCondLst>
                      <p:childTnLst>
                        <p:par>
                          <p:cTn id="138" fill="hold">
                            <p:stCondLst>
                              <p:cond delay="0"/>
                            </p:stCondLst>
                            <p:childTnLst>
                              <p:par>
                                <p:cTn id="139" presetID="47" presetClass="entr" presetSubtype="0" fill="hold" grpId="0" nodeType="clickEffect">
                                  <p:stCondLst>
                                    <p:cond delay="0"/>
                                  </p:stCondLst>
                                  <p:childTnLst>
                                    <p:set>
                                      <p:cBhvr>
                                        <p:cTn id="140" dur="1" fill="hold">
                                          <p:stCondLst>
                                            <p:cond delay="0"/>
                                          </p:stCondLst>
                                        </p:cTn>
                                        <p:tgtEl>
                                          <p:spTgt spid="28"/>
                                        </p:tgtEl>
                                        <p:attrNameLst>
                                          <p:attrName>style.visibility</p:attrName>
                                        </p:attrNameLst>
                                      </p:cBhvr>
                                      <p:to>
                                        <p:strVal val="visible"/>
                                      </p:to>
                                    </p:set>
                                    <p:animEffect transition="in" filter="fade">
                                      <p:cBhvr>
                                        <p:cTn id="141" dur="500"/>
                                        <p:tgtEl>
                                          <p:spTgt spid="28"/>
                                        </p:tgtEl>
                                      </p:cBhvr>
                                    </p:animEffect>
                                    <p:anim calcmode="lin" valueType="num">
                                      <p:cBhvr>
                                        <p:cTn id="142" dur="500" fill="hold"/>
                                        <p:tgtEl>
                                          <p:spTgt spid="28"/>
                                        </p:tgtEl>
                                        <p:attrNameLst>
                                          <p:attrName>ppt_x</p:attrName>
                                        </p:attrNameLst>
                                      </p:cBhvr>
                                      <p:tavLst>
                                        <p:tav tm="0">
                                          <p:val>
                                            <p:strVal val="#ppt_x"/>
                                          </p:val>
                                        </p:tav>
                                        <p:tav tm="100000">
                                          <p:val>
                                            <p:strVal val="#ppt_x"/>
                                          </p:val>
                                        </p:tav>
                                      </p:tavLst>
                                    </p:anim>
                                    <p:anim calcmode="lin" valueType="num">
                                      <p:cBhvr>
                                        <p:cTn id="143" dur="5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9"/>
                                            </p:cond>
                                          </p:stCondLst>
                                          <p:endCondLst>
                                            <p:cond evt="onStopAudio" delay="0">
                                              <p:tgtEl>
                                                <p:sldTgt/>
                                              </p:tgtEl>
                                            </p:cond>
                                          </p:endCondLst>
                                        </p:cTn>
                                        <p:tgtEl>
                                          <p:sndTgt r:embed="rId6" name="coin.wav"/>
                                        </p:tgtEl>
                                      </p:cMediaNode>
                                    </p:audio>
                                  </p:subTnLst>
                                </p:cTn>
                              </p:par>
                            </p:childTnLst>
                          </p:cTn>
                        </p:par>
                      </p:childTnLst>
                    </p:cTn>
                  </p:par>
                  <p:par>
                    <p:cTn id="144" fill="hold">
                      <p:stCondLst>
                        <p:cond delay="indefinite"/>
                      </p:stCondLst>
                      <p:childTnLst>
                        <p:par>
                          <p:cTn id="145" fill="hold">
                            <p:stCondLst>
                              <p:cond delay="0"/>
                            </p:stCondLst>
                            <p:childTnLst>
                              <p:par>
                                <p:cTn id="146" presetID="47" presetClass="entr" presetSubtype="0" fill="hold" grpId="0" nodeType="clickEffect">
                                  <p:stCondLst>
                                    <p:cond delay="0"/>
                                  </p:stCondLst>
                                  <p:childTnLst>
                                    <p:set>
                                      <p:cBhvr>
                                        <p:cTn id="147" dur="1" fill="hold">
                                          <p:stCondLst>
                                            <p:cond delay="0"/>
                                          </p:stCondLst>
                                        </p:cTn>
                                        <p:tgtEl>
                                          <p:spTgt spid="29"/>
                                        </p:tgtEl>
                                        <p:attrNameLst>
                                          <p:attrName>style.visibility</p:attrName>
                                        </p:attrNameLst>
                                      </p:cBhvr>
                                      <p:to>
                                        <p:strVal val="visible"/>
                                      </p:to>
                                    </p:set>
                                    <p:animEffect transition="in" filter="fade">
                                      <p:cBhvr>
                                        <p:cTn id="148" dur="500"/>
                                        <p:tgtEl>
                                          <p:spTgt spid="29"/>
                                        </p:tgtEl>
                                      </p:cBhvr>
                                    </p:animEffect>
                                    <p:anim calcmode="lin" valueType="num">
                                      <p:cBhvr>
                                        <p:cTn id="149" dur="500" fill="hold"/>
                                        <p:tgtEl>
                                          <p:spTgt spid="29"/>
                                        </p:tgtEl>
                                        <p:attrNameLst>
                                          <p:attrName>ppt_x</p:attrName>
                                        </p:attrNameLst>
                                      </p:cBhvr>
                                      <p:tavLst>
                                        <p:tav tm="0">
                                          <p:val>
                                            <p:strVal val="#ppt_x"/>
                                          </p:val>
                                        </p:tav>
                                        <p:tav tm="100000">
                                          <p:val>
                                            <p:strVal val="#ppt_x"/>
                                          </p:val>
                                        </p:tav>
                                      </p:tavLst>
                                    </p:anim>
                                    <p:anim calcmode="lin" valueType="num">
                                      <p:cBhvr>
                                        <p:cTn id="150" dur="500" fill="hold"/>
                                        <p:tgtEl>
                                          <p:spTgt spid="2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46"/>
                                            </p:cond>
                                          </p:stCondLst>
                                          <p:endCondLst>
                                            <p:cond evt="onStopAudio" delay="0">
                                              <p:tgtEl>
                                                <p:sldTgt/>
                                              </p:tgtEl>
                                            </p:cond>
                                          </p:endCondLst>
                                        </p:cTn>
                                        <p:tgtEl>
                                          <p:sndTgt r:embed="rId6" name="co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8609"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p:cNvGrpSpPr/>
          <p:nvPr/>
        </p:nvGrpSpPr>
        <p:grpSpPr>
          <a:xfrm>
            <a:off x="179512" y="0"/>
            <a:ext cx="8712968" cy="1268760"/>
            <a:chOff x="179512" y="620688"/>
            <a:chExt cx="8712968" cy="914400"/>
          </a:xfrm>
        </p:grpSpPr>
        <p:sp>
          <p:nvSpPr>
            <p:cNvPr id="3" name="إطار 2"/>
            <p:cNvSpPr/>
            <p:nvPr/>
          </p:nvSpPr>
          <p:spPr>
            <a:xfrm>
              <a:off x="179512" y="620688"/>
              <a:ext cx="8712968" cy="914400"/>
            </a:xfrm>
            <a:prstGeom prst="frame">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4" name="مستطيل مستدير الزوايا 3"/>
            <p:cNvSpPr/>
            <p:nvPr/>
          </p:nvSpPr>
          <p:spPr>
            <a:xfrm>
              <a:off x="395536" y="764704"/>
              <a:ext cx="8280920" cy="648072"/>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5" name="Rectangle 1"/>
          <p:cNvSpPr>
            <a:spLocks noChangeArrowheads="1"/>
          </p:cNvSpPr>
          <p:nvPr/>
        </p:nvSpPr>
        <p:spPr bwMode="auto">
          <a:xfrm>
            <a:off x="467544" y="323945"/>
            <a:ext cx="8050679"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ar-EG" sz="3200" b="1" dirty="0" smtClean="0"/>
              <a:t>13. ارسم منظمًا بيانيًا يمثل أنواع الخبر.</a:t>
            </a:r>
            <a:endParaRPr lang="en-US" sz="3200" dirty="0"/>
          </a:p>
        </p:txBody>
      </p:sp>
      <p:pic>
        <p:nvPicPr>
          <p:cNvPr id="6" name="صورة 5" descr="655ghyt.png"/>
          <p:cNvPicPr>
            <a:picLocks noChangeAspect="1"/>
          </p:cNvPicPr>
          <p:nvPr/>
        </p:nvPicPr>
        <p:blipFill>
          <a:blip r:embed="rId5" cstate="print"/>
          <a:stretch>
            <a:fillRect/>
          </a:stretch>
        </p:blipFill>
        <p:spPr>
          <a:xfrm>
            <a:off x="0" y="1340768"/>
            <a:ext cx="9144000" cy="5517232"/>
          </a:xfrm>
          <a:prstGeom prst="rect">
            <a:avLst/>
          </a:prstGeom>
          <a:solidFill>
            <a:schemeClr val="bg1"/>
          </a:solidFill>
        </p:spPr>
      </p:pic>
    </p:spTree>
  </p:cSld>
  <p:clrMapOvr>
    <a:masterClrMapping/>
  </p:clrMapOvr>
  <p:transition>
    <p:wipe/>
    <p:sndAc>
      <p:stSnd>
        <p:snd r:embed="rId2" name="BONGO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himedwn.wav"/>
                                        </p:tgtEl>
                                      </p:cMediaNode>
                                    </p:audio>
                                  </p:subTnLst>
                                </p:cTn>
                              </p:par>
                              <p:par>
                                <p:cTn id="9" presetID="17" presetClass="entr" presetSubtype="1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
                                            </p:cond>
                                          </p:stCondLst>
                                          <p:endCondLst>
                                            <p:cond evt="onStopAudio" delay="0">
                                              <p:tgtEl>
                                                <p:sldTgt/>
                                              </p:tgtEl>
                                            </p:cond>
                                          </p:endCondLst>
                                        </p:cTn>
                                        <p:tgtEl>
                                          <p:sndTgt r:embed="rId3" name="chimedwn.wav"/>
                                        </p:tgtEl>
                                      </p:cMediaNode>
                                    </p:audio>
                                  </p:sub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plus(in)">
                                      <p:cBhvr>
                                        <p:cTn id="17" dur="500"/>
                                        <p:tgtEl>
                                          <p:spTgt spid="6"/>
                                        </p:tgtEl>
                                      </p:cBhvr>
                                    </p:animEffect>
                                  </p:childTnLst>
                                  <p:subTnLst>
                                    <p:audio>
                                      <p:cMediaNode>
                                        <p:cTn display="0" masterRel="sameClick">
                                          <p:stCondLst>
                                            <p:cond evt="begin" delay="0">
                                              <p:tn val="15"/>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p:cNvGrpSpPr/>
          <p:nvPr/>
        </p:nvGrpSpPr>
        <p:grpSpPr>
          <a:xfrm>
            <a:off x="179512" y="0"/>
            <a:ext cx="8712968" cy="1268760"/>
            <a:chOff x="179512" y="620688"/>
            <a:chExt cx="8712968" cy="914400"/>
          </a:xfrm>
        </p:grpSpPr>
        <p:sp>
          <p:nvSpPr>
            <p:cNvPr id="3" name="إطار 2"/>
            <p:cNvSpPr/>
            <p:nvPr/>
          </p:nvSpPr>
          <p:spPr>
            <a:xfrm>
              <a:off x="179512" y="620688"/>
              <a:ext cx="8712968" cy="914400"/>
            </a:xfrm>
            <a:prstGeom prst="frame">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4" name="مستطيل مستدير الزوايا 3"/>
            <p:cNvSpPr/>
            <p:nvPr/>
          </p:nvSpPr>
          <p:spPr>
            <a:xfrm>
              <a:off x="395536" y="764704"/>
              <a:ext cx="8280920" cy="648072"/>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5" name="Rectangle 1"/>
          <p:cNvSpPr>
            <a:spLocks noChangeArrowheads="1"/>
          </p:cNvSpPr>
          <p:nvPr/>
        </p:nvSpPr>
        <p:spPr bwMode="auto">
          <a:xfrm>
            <a:off x="467544" y="293167"/>
            <a:ext cx="8050679"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ar-EG" sz="3600" b="1" dirty="0" smtClean="0"/>
              <a:t>14. نشاطات شفهيّة:</a:t>
            </a:r>
            <a:endParaRPr lang="en-US" sz="3600" dirty="0"/>
          </a:p>
        </p:txBody>
      </p:sp>
      <p:pic>
        <p:nvPicPr>
          <p:cNvPr id="6" name="صورة 5" descr="469_po.png"/>
          <p:cNvPicPr>
            <a:picLocks noChangeAspect="1"/>
          </p:cNvPicPr>
          <p:nvPr/>
        </p:nvPicPr>
        <p:blipFill>
          <a:blip r:embed="rId5" cstate="print"/>
          <a:stretch>
            <a:fillRect/>
          </a:stretch>
        </p:blipFill>
        <p:spPr>
          <a:xfrm>
            <a:off x="0" y="1340768"/>
            <a:ext cx="9144000" cy="5517232"/>
          </a:xfrm>
          <a:prstGeom prst="rect">
            <a:avLst/>
          </a:prstGeom>
          <a:solidFill>
            <a:schemeClr val="bg1"/>
          </a:solidFill>
        </p:spPr>
      </p:pic>
      <p:sp>
        <p:nvSpPr>
          <p:cNvPr id="32769" name="Rectangle 1"/>
          <p:cNvSpPr>
            <a:spLocks noChangeArrowheads="1"/>
          </p:cNvSpPr>
          <p:nvPr/>
        </p:nvSpPr>
        <p:spPr bwMode="auto">
          <a:xfrm>
            <a:off x="179512" y="2228672"/>
            <a:ext cx="8820472"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4400" b="1" i="0" u="none" strike="noStrike" cap="none" normalizeH="0" baseline="0" dirty="0" smtClean="0">
                <a:ln>
                  <a:noFill/>
                </a:ln>
                <a:solidFill>
                  <a:srgbClr val="006600"/>
                </a:solidFill>
                <a:effectLst/>
                <a:latin typeface="Times New Roman" pitchFamily="18" charset="0"/>
                <a:ea typeface="Times New Roman" pitchFamily="18" charset="0"/>
                <a:cs typeface="Times New Roman" pitchFamily="18" charset="0"/>
              </a:rPr>
              <a:t>أ. يقترح المعلم مبتدأ، تضعه المجموعة الأولى في جملة خبره مفرد، والمجموعة الثانية تضعه في جملة خبره جملة اسمية، والمجموعة الثالثة تضعه في جملة خبره جملة فعلية، والمجموعة الرابعة في جملة خبره شبه جملة.</a:t>
            </a:r>
            <a:endParaRPr kumimoji="0" lang="ar-EG" sz="4800" b="0" i="0" u="none" strike="noStrike" cap="none" normalizeH="0" baseline="0" dirty="0" smtClean="0">
              <a:ln>
                <a:noFill/>
              </a:ln>
              <a:solidFill>
                <a:srgbClr val="006600"/>
              </a:solidFill>
              <a:effectLst/>
              <a:latin typeface="Arial" pitchFamily="34" charset="0"/>
              <a:cs typeface="Arial" pitchFamily="34" charset="0"/>
            </a:endParaRPr>
          </a:p>
        </p:txBody>
      </p:sp>
    </p:spTree>
  </p:cSld>
  <p:clrMapOvr>
    <a:masterClrMapping/>
  </p:clrMapOvr>
  <p:transition>
    <p:wipe/>
    <p:sndAc>
      <p:stSnd>
        <p:snd r:embed="rId2" name="BONGO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himedwn.wav"/>
                                        </p:tgtEl>
                                      </p:cMediaNode>
                                    </p:audio>
                                  </p:subTnLst>
                                </p:cTn>
                              </p:par>
                              <p:par>
                                <p:cTn id="9" presetID="17" presetClass="entr" presetSubtype="1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
                                            </p:cond>
                                          </p:stCondLst>
                                          <p:endCondLst>
                                            <p:cond evt="onStopAudio" delay="0">
                                              <p:tgtEl>
                                                <p:sldTgt/>
                                              </p:tgtEl>
                                            </p:cond>
                                          </p:endCondLst>
                                        </p:cTn>
                                        <p:tgtEl>
                                          <p:sndTgt r:embed="rId3" name="chimedwn.wav"/>
                                        </p:tgtEl>
                                      </p:cMediaNode>
                                    </p:audio>
                                  </p:subTnLst>
                                </p:cTn>
                              </p:par>
                            </p:childTnLst>
                          </p:cTn>
                        </p:par>
                      </p:childTnLst>
                    </p:cTn>
                  </p:par>
                  <p:par>
                    <p:cTn id="13" fill="hold">
                      <p:stCondLst>
                        <p:cond delay="indefinite"/>
                      </p:stCondLst>
                      <p:childTnLst>
                        <p:par>
                          <p:cTn id="14" fill="hold">
                            <p:stCondLst>
                              <p:cond delay="0"/>
                            </p:stCondLst>
                            <p:childTnLst>
                              <p:par>
                                <p:cTn id="15" presetID="58" presetClass="entr" presetSubtype="0" accel="10000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strVal val="#ppt_w*2.5"/>
                                          </p:val>
                                        </p:tav>
                                        <p:tav tm="100000">
                                          <p:val>
                                            <p:strVal val="#ppt_w"/>
                                          </p:val>
                                        </p:tav>
                                      </p:tavLst>
                                    </p:anim>
                                    <p:anim calcmode="lin" valueType="num">
                                      <p:cBhvr>
                                        <p:cTn id="18" dur="500" fill="hold"/>
                                        <p:tgtEl>
                                          <p:spTgt spid="6"/>
                                        </p:tgtEl>
                                        <p:attrNameLst>
                                          <p:attrName>ppt_h</p:attrName>
                                        </p:attrNameLst>
                                      </p:cBhvr>
                                      <p:tavLst>
                                        <p:tav tm="0">
                                          <p:val>
                                            <p:strVal val="#ppt_h*0.01"/>
                                          </p:val>
                                        </p:tav>
                                        <p:tav tm="100000">
                                          <p:val>
                                            <p:strVal val="#ppt_h"/>
                                          </p:val>
                                        </p:tav>
                                      </p:tavLst>
                                    </p:anim>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ppt_h+1"/>
                                          </p:val>
                                        </p:tav>
                                        <p:tav tm="100000">
                                          <p:val>
                                            <p:strVal val="#ppt_y"/>
                                          </p:val>
                                        </p:tav>
                                      </p:tavLst>
                                    </p:anim>
                                    <p:animEffect transition="in" filter="fade">
                                      <p:cBhvr>
                                        <p:cTn id="21" dur="500"/>
                                        <p:tgtEl>
                                          <p:spTgt spid="6"/>
                                        </p:tgtEl>
                                      </p:cBhvr>
                                    </p:animEffect>
                                  </p:childTnLst>
                                  <p:subTnLst>
                                    <p:audio>
                                      <p:cMediaNode>
                                        <p:cTn display="0" masterRel="sameClick">
                                          <p:stCondLst>
                                            <p:cond evt="begin" delay="0">
                                              <p:tn val="15"/>
                                            </p:cond>
                                          </p:stCondLst>
                                          <p:endCondLst>
                                            <p:cond evt="onStopAudio" delay="0">
                                              <p:tgtEl>
                                                <p:sldTgt/>
                                              </p:tgtEl>
                                            </p:cond>
                                          </p:endCondLst>
                                        </p:cTn>
                                        <p:tgtEl>
                                          <p:sndTgt r:embed="rId4" name="alert.wav"/>
                                        </p:tgtEl>
                                      </p:cMediaNode>
                                    </p:audio>
                                  </p:subTnLst>
                                </p:cTn>
                              </p:par>
                              <p:par>
                                <p:cTn id="22" presetID="58" presetClass="entr" presetSubtype="0" accel="100000" fill="hold" grpId="0" nodeType="withEffect">
                                  <p:stCondLst>
                                    <p:cond delay="0"/>
                                  </p:stCondLst>
                                  <p:childTnLst>
                                    <p:set>
                                      <p:cBhvr>
                                        <p:cTn id="23" dur="1" fill="hold">
                                          <p:stCondLst>
                                            <p:cond delay="0"/>
                                          </p:stCondLst>
                                        </p:cTn>
                                        <p:tgtEl>
                                          <p:spTgt spid="32769"/>
                                        </p:tgtEl>
                                        <p:attrNameLst>
                                          <p:attrName>style.visibility</p:attrName>
                                        </p:attrNameLst>
                                      </p:cBhvr>
                                      <p:to>
                                        <p:strVal val="visible"/>
                                      </p:to>
                                    </p:set>
                                    <p:anim calcmode="lin" valueType="num">
                                      <p:cBhvr>
                                        <p:cTn id="24" dur="500" fill="hold"/>
                                        <p:tgtEl>
                                          <p:spTgt spid="32769"/>
                                        </p:tgtEl>
                                        <p:attrNameLst>
                                          <p:attrName>ppt_w</p:attrName>
                                        </p:attrNameLst>
                                      </p:cBhvr>
                                      <p:tavLst>
                                        <p:tav tm="0">
                                          <p:val>
                                            <p:strVal val="#ppt_w*2.5"/>
                                          </p:val>
                                        </p:tav>
                                        <p:tav tm="100000">
                                          <p:val>
                                            <p:strVal val="#ppt_w"/>
                                          </p:val>
                                        </p:tav>
                                      </p:tavLst>
                                    </p:anim>
                                    <p:anim calcmode="lin" valueType="num">
                                      <p:cBhvr>
                                        <p:cTn id="25" dur="500" fill="hold"/>
                                        <p:tgtEl>
                                          <p:spTgt spid="32769"/>
                                        </p:tgtEl>
                                        <p:attrNameLst>
                                          <p:attrName>ppt_h</p:attrName>
                                        </p:attrNameLst>
                                      </p:cBhvr>
                                      <p:tavLst>
                                        <p:tav tm="0">
                                          <p:val>
                                            <p:strVal val="#ppt_h*0.01"/>
                                          </p:val>
                                        </p:tav>
                                        <p:tav tm="100000">
                                          <p:val>
                                            <p:strVal val="#ppt_h"/>
                                          </p:val>
                                        </p:tav>
                                      </p:tavLst>
                                    </p:anim>
                                    <p:anim calcmode="lin" valueType="num">
                                      <p:cBhvr>
                                        <p:cTn id="26" dur="500" fill="hold"/>
                                        <p:tgtEl>
                                          <p:spTgt spid="32769"/>
                                        </p:tgtEl>
                                        <p:attrNameLst>
                                          <p:attrName>ppt_x</p:attrName>
                                        </p:attrNameLst>
                                      </p:cBhvr>
                                      <p:tavLst>
                                        <p:tav tm="0">
                                          <p:val>
                                            <p:strVal val="#ppt_x"/>
                                          </p:val>
                                        </p:tav>
                                        <p:tav tm="100000">
                                          <p:val>
                                            <p:strVal val="#ppt_x"/>
                                          </p:val>
                                        </p:tav>
                                      </p:tavLst>
                                    </p:anim>
                                    <p:anim calcmode="lin" valueType="num">
                                      <p:cBhvr>
                                        <p:cTn id="27" dur="500" fill="hold"/>
                                        <p:tgtEl>
                                          <p:spTgt spid="32769"/>
                                        </p:tgtEl>
                                        <p:attrNameLst>
                                          <p:attrName>ppt_y</p:attrName>
                                        </p:attrNameLst>
                                      </p:cBhvr>
                                      <p:tavLst>
                                        <p:tav tm="0">
                                          <p:val>
                                            <p:strVal val="#ppt_h+1"/>
                                          </p:val>
                                        </p:tav>
                                        <p:tav tm="100000">
                                          <p:val>
                                            <p:strVal val="#ppt_y"/>
                                          </p:val>
                                        </p:tav>
                                      </p:tavLst>
                                    </p:anim>
                                    <p:animEffect transition="in" filter="fade">
                                      <p:cBhvr>
                                        <p:cTn id="28" dur="500"/>
                                        <p:tgtEl>
                                          <p:spTgt spid="32769"/>
                                        </p:tgtEl>
                                      </p:cBhvr>
                                    </p:animEffect>
                                  </p:childTnLst>
                                  <p:subTnLst>
                                    <p:audio>
                                      <p:cMediaNode>
                                        <p:cTn display="0" masterRel="sameClick">
                                          <p:stCondLst>
                                            <p:cond evt="begin" delay="0">
                                              <p:tn val="22"/>
                                            </p:cond>
                                          </p:stCondLst>
                                          <p:endCondLst>
                                            <p:cond evt="onStopAudio" delay="0">
                                              <p:tgtEl>
                                                <p:sldTgt/>
                                              </p:tgtEl>
                                            </p:cond>
                                          </p:endCondLst>
                                        </p:cTn>
                                        <p:tgtEl>
                                          <p:sndTgt r:embed="rId4" name="aler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276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p:cNvGrpSpPr/>
          <p:nvPr/>
        </p:nvGrpSpPr>
        <p:grpSpPr>
          <a:xfrm>
            <a:off x="179512" y="0"/>
            <a:ext cx="8712968" cy="1268760"/>
            <a:chOff x="179512" y="620688"/>
            <a:chExt cx="8712968" cy="914400"/>
          </a:xfrm>
        </p:grpSpPr>
        <p:sp>
          <p:nvSpPr>
            <p:cNvPr id="3" name="إطار 2"/>
            <p:cNvSpPr/>
            <p:nvPr/>
          </p:nvSpPr>
          <p:spPr>
            <a:xfrm>
              <a:off x="179512" y="620688"/>
              <a:ext cx="8712968" cy="914400"/>
            </a:xfrm>
            <a:prstGeom prst="frame">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4" name="مستطيل مستدير الزوايا 3"/>
            <p:cNvSpPr/>
            <p:nvPr/>
          </p:nvSpPr>
          <p:spPr>
            <a:xfrm>
              <a:off x="395536" y="764704"/>
              <a:ext cx="8280920" cy="648072"/>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5" name="Rectangle 1"/>
          <p:cNvSpPr>
            <a:spLocks noChangeArrowheads="1"/>
          </p:cNvSpPr>
          <p:nvPr/>
        </p:nvSpPr>
        <p:spPr bwMode="auto">
          <a:xfrm>
            <a:off x="467544" y="293167"/>
            <a:ext cx="8050679"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ar-EG" sz="3600" b="1" dirty="0" smtClean="0"/>
              <a:t>14. نشاطات شفهيّة:</a:t>
            </a:r>
            <a:endParaRPr lang="en-US" sz="3600" dirty="0"/>
          </a:p>
        </p:txBody>
      </p:sp>
      <p:pic>
        <p:nvPicPr>
          <p:cNvPr id="6" name="صورة 5" descr="469_po.png"/>
          <p:cNvPicPr>
            <a:picLocks noChangeAspect="1"/>
          </p:cNvPicPr>
          <p:nvPr/>
        </p:nvPicPr>
        <p:blipFill>
          <a:blip r:embed="rId4" cstate="print"/>
          <a:stretch>
            <a:fillRect/>
          </a:stretch>
        </p:blipFill>
        <p:spPr>
          <a:xfrm>
            <a:off x="0" y="1340768"/>
            <a:ext cx="9144000" cy="5517232"/>
          </a:xfrm>
          <a:prstGeom prst="rect">
            <a:avLst/>
          </a:prstGeom>
          <a:solidFill>
            <a:schemeClr val="bg1"/>
          </a:solidFill>
        </p:spPr>
      </p:pic>
      <p:sp>
        <p:nvSpPr>
          <p:cNvPr id="7" name="Rectangle 1"/>
          <p:cNvSpPr>
            <a:spLocks noChangeArrowheads="1"/>
          </p:cNvSpPr>
          <p:nvPr/>
        </p:nvSpPr>
        <p:spPr bwMode="auto">
          <a:xfrm>
            <a:off x="179512" y="2060848"/>
            <a:ext cx="8820472"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ar-EG" sz="4400" b="1" dirty="0" smtClean="0">
                <a:solidFill>
                  <a:srgbClr val="006600"/>
                </a:solidFill>
                <a:latin typeface="Times New Roman" pitchFamily="18" charset="0"/>
                <a:ea typeface="Times New Roman" pitchFamily="18" charset="0"/>
                <a:cs typeface="Times New Roman" pitchFamily="18" charset="0"/>
              </a:rPr>
              <a:t>ب. يقترح الطالب الأول خبراً، والطالب الثاني يضع له مبتدأ مناسبا، والطالب الثالث يحدد نوع الخبر.</a:t>
            </a:r>
          </a:p>
        </p:txBody>
      </p:sp>
      <p:sp>
        <p:nvSpPr>
          <p:cNvPr id="8" name="Rectangle 1"/>
          <p:cNvSpPr>
            <a:spLocks noChangeArrowheads="1"/>
          </p:cNvSpPr>
          <p:nvPr/>
        </p:nvSpPr>
        <p:spPr bwMode="auto">
          <a:xfrm>
            <a:off x="179512" y="4113654"/>
            <a:ext cx="8820472"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ar-EG" sz="4400" b="1" dirty="0" smtClean="0">
                <a:solidFill>
                  <a:srgbClr val="006600"/>
                </a:solidFill>
                <a:latin typeface="Times New Roman" pitchFamily="18" charset="0"/>
                <a:ea typeface="Times New Roman" pitchFamily="18" charset="0"/>
                <a:cs typeface="Times New Roman" pitchFamily="18" charset="0"/>
              </a:rPr>
              <a:t>ج. يأتي المعلم بجملة اسمية خبرها مفرد، ويطلب الأول وصف الخبر، ويطلب من طالب آخر جعل الخبر مضافًا.</a:t>
            </a:r>
          </a:p>
        </p:txBody>
      </p:sp>
    </p:spTree>
  </p:cSld>
  <p:clrMapOvr>
    <a:masterClrMapping/>
  </p:clrMapOvr>
  <p:transition>
    <p:wipe/>
    <p:sndAc>
      <p:stSnd>
        <p:snd r:embed="rId2" name="BONGO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2.5"/>
                                          </p:val>
                                        </p:tav>
                                        <p:tav tm="100000">
                                          <p:val>
                                            <p:strVal val="#ppt_w"/>
                                          </p:val>
                                        </p:tav>
                                      </p:tavLst>
                                    </p:anim>
                                    <p:anim calcmode="lin" valueType="num">
                                      <p:cBhvr>
                                        <p:cTn id="8" dur="500" fill="hold"/>
                                        <p:tgtEl>
                                          <p:spTgt spid="7"/>
                                        </p:tgtEl>
                                        <p:attrNameLst>
                                          <p:attrName>ppt_h</p:attrName>
                                        </p:attrNameLst>
                                      </p:cBhvr>
                                      <p:tavLst>
                                        <p:tav tm="0">
                                          <p:val>
                                            <p:strVal val="#ppt_h*0.01"/>
                                          </p:val>
                                        </p:tav>
                                        <p:tav tm="100000">
                                          <p:val>
                                            <p:strVal val="#ppt_h"/>
                                          </p:val>
                                        </p:tav>
                                      </p:tavLst>
                                    </p:anim>
                                    <p:anim calcmode="lin" valueType="num">
                                      <p:cBhvr>
                                        <p:cTn id="9" dur="500" fill="hold"/>
                                        <p:tgtEl>
                                          <p:spTgt spid="7"/>
                                        </p:tgtEl>
                                        <p:attrNameLst>
                                          <p:attrName>ppt_x</p:attrName>
                                        </p:attrNameLst>
                                      </p:cBhvr>
                                      <p:tavLst>
                                        <p:tav tm="0">
                                          <p:val>
                                            <p:strVal val="#ppt_x"/>
                                          </p:val>
                                        </p:tav>
                                        <p:tav tm="100000">
                                          <p:val>
                                            <p:strVal val="#ppt_x"/>
                                          </p:val>
                                        </p:tav>
                                      </p:tavLst>
                                    </p:anim>
                                    <p:anim calcmode="lin" valueType="num">
                                      <p:cBhvr>
                                        <p:cTn id="10" dur="500" fill="hold"/>
                                        <p:tgtEl>
                                          <p:spTgt spid="7"/>
                                        </p:tgtEl>
                                        <p:attrNameLst>
                                          <p:attrName>ppt_y</p:attrName>
                                        </p:attrNameLst>
                                      </p:cBhvr>
                                      <p:tavLst>
                                        <p:tav tm="0">
                                          <p:val>
                                            <p:strVal val="#ppt_h+1"/>
                                          </p:val>
                                        </p:tav>
                                        <p:tav tm="100000">
                                          <p:val>
                                            <p:strVal val="#ppt_y"/>
                                          </p:val>
                                        </p:tav>
                                      </p:tavLst>
                                    </p:anim>
                                    <p:animEffect transition="in" filter="fade">
                                      <p:cBhvr>
                                        <p:cTn id="11"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alert.wav"/>
                                        </p:tgtEl>
                                      </p:cMediaNode>
                                    </p:audio>
                                  </p:sub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strVal val="#ppt_w*2.5"/>
                                          </p:val>
                                        </p:tav>
                                        <p:tav tm="100000">
                                          <p:val>
                                            <p:strVal val="#ppt_w"/>
                                          </p:val>
                                        </p:tav>
                                      </p:tavLst>
                                    </p:anim>
                                    <p:anim calcmode="lin" valueType="num">
                                      <p:cBhvr>
                                        <p:cTn id="17" dur="500" fill="hold"/>
                                        <p:tgtEl>
                                          <p:spTgt spid="8"/>
                                        </p:tgtEl>
                                        <p:attrNameLst>
                                          <p:attrName>ppt_h</p:attrName>
                                        </p:attrNameLst>
                                      </p:cBhvr>
                                      <p:tavLst>
                                        <p:tav tm="0">
                                          <p:val>
                                            <p:strVal val="#ppt_h*0.01"/>
                                          </p:val>
                                        </p:tav>
                                        <p:tav tm="100000">
                                          <p:val>
                                            <p:strVal val="#ppt_h"/>
                                          </p:val>
                                        </p:tav>
                                      </p:tavLst>
                                    </p:anim>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h+1"/>
                                          </p:val>
                                        </p:tav>
                                        <p:tav tm="100000">
                                          <p:val>
                                            <p:strVal val="#ppt_y"/>
                                          </p:val>
                                        </p:tav>
                                      </p:tavLst>
                                    </p:anim>
                                    <p:animEffect transition="in" filter="fade">
                                      <p:cBhvr>
                                        <p:cTn id="20" dur="500"/>
                                        <p:tgtEl>
                                          <p:spTgt spid="8"/>
                                        </p:tgtEl>
                                      </p:cBhvr>
                                    </p:animEffect>
                                  </p:childTnLst>
                                  <p:subTnLst>
                                    <p:audio>
                                      <p:cMediaNode>
                                        <p:cTn display="0" masterRel="sameClick">
                                          <p:stCondLst>
                                            <p:cond evt="begin" delay="0">
                                              <p:tn val="14"/>
                                            </p:cond>
                                          </p:stCondLst>
                                          <p:endCondLst>
                                            <p:cond evt="onStopAudio" delay="0">
                                              <p:tgtEl>
                                                <p:sldTgt/>
                                              </p:tgtEl>
                                            </p:cond>
                                          </p:endCondLst>
                                        </p:cTn>
                                        <p:tgtEl>
                                          <p:sndTgt r:embed="rId3" name="aler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جمة ذات 16 نقطة 2"/>
          <p:cNvSpPr/>
          <p:nvPr/>
        </p:nvSpPr>
        <p:spPr>
          <a:xfrm>
            <a:off x="6660232" y="0"/>
            <a:ext cx="2483768" cy="2204864"/>
          </a:xfrm>
          <a:prstGeom prst="star16">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5" name="مستطيل 4"/>
          <p:cNvSpPr/>
          <p:nvPr/>
        </p:nvSpPr>
        <p:spPr>
          <a:xfrm>
            <a:off x="7024660" y="404664"/>
            <a:ext cx="1867820" cy="1323439"/>
          </a:xfrm>
          <a:prstGeom prst="rect">
            <a:avLst/>
          </a:prstGeom>
        </p:spPr>
        <p:txBody>
          <a:bodyPr wrap="none">
            <a:spAutoFit/>
          </a:bodyPr>
          <a:lstStyle/>
          <a:p>
            <a:pPr algn="ctr"/>
            <a:r>
              <a:rPr lang="ar-EG" sz="4000" b="1" dirty="0" smtClean="0">
                <a:solidFill>
                  <a:srgbClr val="FFFF00"/>
                </a:solidFill>
              </a:rPr>
              <a:t>  مشروع </a:t>
            </a:r>
          </a:p>
          <a:p>
            <a:pPr algn="ctr"/>
            <a:r>
              <a:rPr lang="ar-EG" sz="4000" b="1" dirty="0" smtClean="0">
                <a:solidFill>
                  <a:srgbClr val="FFFF00"/>
                </a:solidFill>
              </a:rPr>
              <a:t>الوحدة</a:t>
            </a:r>
            <a:endParaRPr lang="ar-SA" sz="4000" dirty="0">
              <a:solidFill>
                <a:srgbClr val="FFFF00"/>
              </a:solidFill>
            </a:endParaRPr>
          </a:p>
        </p:txBody>
      </p:sp>
      <p:pic>
        <p:nvPicPr>
          <p:cNvPr id="6" name="صورة 5" descr="index.png"/>
          <p:cNvPicPr>
            <a:picLocks noChangeAspect="1"/>
          </p:cNvPicPr>
          <p:nvPr/>
        </p:nvPicPr>
        <p:blipFill>
          <a:blip r:embed="rId7" cstate="print"/>
          <a:stretch>
            <a:fillRect/>
          </a:stretch>
        </p:blipFill>
        <p:spPr>
          <a:xfrm>
            <a:off x="251520" y="2996952"/>
            <a:ext cx="8712968" cy="3403961"/>
          </a:xfrm>
          <a:prstGeom prst="rect">
            <a:avLst/>
          </a:prstGeom>
        </p:spPr>
      </p:pic>
      <p:pic>
        <p:nvPicPr>
          <p:cNvPr id="7" name="صورة 6" descr="herseyimm_22.png"/>
          <p:cNvPicPr>
            <a:picLocks noChangeAspect="1"/>
          </p:cNvPicPr>
          <p:nvPr/>
        </p:nvPicPr>
        <p:blipFill>
          <a:blip r:embed="rId8" cstate="print"/>
          <a:stretch>
            <a:fillRect/>
          </a:stretch>
        </p:blipFill>
        <p:spPr>
          <a:xfrm>
            <a:off x="251520" y="404664"/>
            <a:ext cx="6336704" cy="1368152"/>
          </a:xfrm>
          <a:prstGeom prst="rect">
            <a:avLst/>
          </a:prstGeom>
          <a:solidFill>
            <a:schemeClr val="bg1"/>
          </a:solidFill>
        </p:spPr>
      </p:pic>
      <p:sp>
        <p:nvSpPr>
          <p:cNvPr id="30721" name="Rectangle 1"/>
          <p:cNvSpPr>
            <a:spLocks noChangeArrowheads="1"/>
          </p:cNvSpPr>
          <p:nvPr/>
        </p:nvSpPr>
        <p:spPr bwMode="auto">
          <a:xfrm>
            <a:off x="467544" y="548680"/>
            <a:ext cx="5940152"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Char char="•"/>
              <a:tabLst>
                <a:tab pos="457200" algn="l"/>
              </a:tabLst>
            </a:pPr>
            <a:r>
              <a:rPr kumimoji="0" lang="ar-EG" sz="3200" b="1" i="0"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 عد إلى أحد كتبك الدراسية في التخصصات الأخرى، واستخرج منها ما يلي:</a:t>
            </a:r>
            <a:endParaRPr kumimoji="0" lang="ar-EG" sz="3600" b="0" i="0" u="none" strike="noStrike" cap="none" normalizeH="0" baseline="0" dirty="0" smtClean="0">
              <a:ln>
                <a:noFill/>
              </a:ln>
              <a:solidFill>
                <a:srgbClr val="0000CC"/>
              </a:solidFill>
              <a:effectLst/>
              <a:latin typeface="Arial" pitchFamily="34" charset="0"/>
              <a:cs typeface="Arial" pitchFamily="34" charset="0"/>
            </a:endParaRPr>
          </a:p>
        </p:txBody>
      </p:sp>
      <p:sp>
        <p:nvSpPr>
          <p:cNvPr id="30722" name="Rectangle 2"/>
          <p:cNvSpPr>
            <a:spLocks noChangeArrowheads="1"/>
          </p:cNvSpPr>
          <p:nvPr/>
        </p:nvSpPr>
        <p:spPr bwMode="auto">
          <a:xfrm>
            <a:off x="611560" y="3284984"/>
            <a:ext cx="784887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tabLst>
                <a:tab pos="457200" algn="l"/>
              </a:tabLst>
            </a:pPr>
            <a:r>
              <a:rPr kumimoji="0" lang="ar-EG"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أ- فاعلاً علامة رفعه الضمة.</a:t>
            </a:r>
            <a:endParaRPr kumimoji="0" lang="ar-EG" sz="3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457200" algn="l"/>
              </a:tabLst>
            </a:pPr>
            <a:r>
              <a:rPr kumimoji="0" lang="ar-EG" sz="36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sz="3600" b="0" i="0" u="none" strike="noStrike" cap="none" normalizeH="0" baseline="0" dirty="0" smtClean="0">
                <a:ln>
                  <a:noFill/>
                </a:ln>
                <a:solidFill>
                  <a:schemeClr val="tx1"/>
                </a:solidFill>
                <a:effectLst/>
                <a:latin typeface="Arial" pitchFamily="34" charset="0"/>
                <a:cs typeface="Arial" pitchFamily="34" charset="0"/>
              </a:rPr>
              <a:t> </a:t>
            </a:r>
          </a:p>
        </p:txBody>
      </p:sp>
      <p:sp>
        <p:nvSpPr>
          <p:cNvPr id="10" name="Rectangle 2"/>
          <p:cNvSpPr>
            <a:spLocks noChangeArrowheads="1"/>
          </p:cNvSpPr>
          <p:nvPr/>
        </p:nvSpPr>
        <p:spPr bwMode="auto">
          <a:xfrm>
            <a:off x="683568" y="4820959"/>
            <a:ext cx="784887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tabLst>
                <a:tab pos="457200" algn="l"/>
              </a:tabLst>
            </a:pPr>
            <a:r>
              <a:rPr kumimoji="0" lang="ar-EG"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ب- </a:t>
            </a:r>
            <a:r>
              <a:rPr lang="ar-EG" sz="3600" b="1" dirty="0" smtClean="0"/>
              <a:t>فاعلاً علامة رفعه الألف أو الواو.</a:t>
            </a:r>
            <a:endParaRPr kumimoji="0" lang="ar-EG" sz="3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457200" algn="l"/>
              </a:tabLst>
            </a:pPr>
            <a:r>
              <a:rPr kumimoji="0" lang="ar-EG" sz="36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sz="3600" b="0" i="0" u="none" strike="noStrike" cap="none" normalizeH="0" baseline="0" dirty="0" smtClean="0">
                <a:ln>
                  <a:noFill/>
                </a:ln>
                <a:solidFill>
                  <a:schemeClr val="tx1"/>
                </a:solidFill>
                <a:effectLst/>
                <a:latin typeface="Arial" pitchFamily="34" charset="0"/>
                <a:cs typeface="Arial" pitchFamily="34" charset="0"/>
              </a:rPr>
              <a:t> </a:t>
            </a:r>
          </a:p>
        </p:txBody>
      </p:sp>
      <p:sp>
        <p:nvSpPr>
          <p:cNvPr id="11" name="مربع نص 10"/>
          <p:cNvSpPr txBox="1"/>
          <p:nvPr/>
        </p:nvSpPr>
        <p:spPr>
          <a:xfrm>
            <a:off x="1259632" y="3861048"/>
            <a:ext cx="3744416" cy="646331"/>
          </a:xfrm>
          <a:prstGeom prst="rect">
            <a:avLst/>
          </a:prstGeom>
          <a:noFill/>
        </p:spPr>
        <p:txBody>
          <a:bodyPr wrap="square" rtlCol="1">
            <a:spAutoFit/>
          </a:bodyPr>
          <a:lstStyle/>
          <a:p>
            <a:r>
              <a:rPr lang="ar-EG" sz="3600" b="1" dirty="0" smtClean="0">
                <a:solidFill>
                  <a:srgbClr val="FF0000"/>
                </a:solidFill>
              </a:rPr>
              <a:t>تحركت الكرة بسرعة</a:t>
            </a:r>
            <a:endParaRPr lang="ar-SA" sz="3600" b="1" dirty="0">
              <a:solidFill>
                <a:srgbClr val="FF0000"/>
              </a:solidFill>
            </a:endParaRPr>
          </a:p>
        </p:txBody>
      </p:sp>
      <p:sp>
        <p:nvSpPr>
          <p:cNvPr id="12" name="مربع نص 11"/>
          <p:cNvSpPr txBox="1"/>
          <p:nvPr/>
        </p:nvSpPr>
        <p:spPr>
          <a:xfrm>
            <a:off x="1763688" y="5373216"/>
            <a:ext cx="4896544" cy="646331"/>
          </a:xfrm>
          <a:prstGeom prst="rect">
            <a:avLst/>
          </a:prstGeom>
          <a:noFill/>
        </p:spPr>
        <p:txBody>
          <a:bodyPr wrap="square" rtlCol="1">
            <a:spAutoFit/>
          </a:bodyPr>
          <a:lstStyle/>
          <a:p>
            <a:r>
              <a:rPr lang="ar-EG" sz="3600" b="1" dirty="0" smtClean="0">
                <a:solidFill>
                  <a:srgbClr val="FF0000"/>
                </a:solidFill>
              </a:rPr>
              <a:t>سقط وزنان ثقيلان على الأرض</a:t>
            </a:r>
            <a:endParaRPr lang="ar-SA" sz="3600" b="1" dirty="0">
              <a:solidFill>
                <a:srgbClr val="FF0000"/>
              </a:solidFill>
            </a:endParaRPr>
          </a:p>
        </p:txBody>
      </p:sp>
    </p:spTree>
  </p:cSld>
  <p:clrMapOvr>
    <a:masterClrMapping/>
  </p:clrMapOvr>
  <p:transition>
    <p:wipe/>
    <p:sndAc>
      <p:stSnd>
        <p:snd r:embed="rId2" name="BONGO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airwrench.wav"/>
                                        </p:tgtEl>
                                      </p:cMediaNode>
                                    </p:audio>
                                  </p:subTnLst>
                                </p:cTn>
                              </p:par>
                              <p:par>
                                <p:cTn id="11" presetID="49" presetClass="entr" presetSubtype="0" decel="10000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subTnLst>
                                    <p:audio>
                                      <p:cMediaNode>
                                        <p:cTn display="0" masterRel="sameClick">
                                          <p:stCondLst>
                                            <p:cond evt="begin" delay="0">
                                              <p:tn val="11"/>
                                            </p:cond>
                                          </p:stCondLst>
                                          <p:endCondLst>
                                            <p:cond evt="onStopAudio" delay="0">
                                              <p:tgtEl>
                                                <p:sldTgt/>
                                              </p:tgtEl>
                                            </p:cond>
                                          </p:endCondLst>
                                        </p:cTn>
                                        <p:tgtEl>
                                          <p:sndTgt r:embed="rId3" name="airwrench.wav"/>
                                        </p:tgtEl>
                                      </p:cMediaNode>
                                    </p:audio>
                                  </p:subTnLst>
                                </p:cTn>
                              </p:par>
                            </p:childTnLst>
                          </p:cTn>
                        </p:par>
                      </p:childTnLst>
                    </p:cTn>
                  </p:par>
                  <p:par>
                    <p:cTn id="17" fill="hold">
                      <p:stCondLst>
                        <p:cond delay="indefinite"/>
                      </p:stCondLst>
                      <p:childTnLst>
                        <p:par>
                          <p:cTn id="18" fill="hold">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breeze.wav"/>
                                        </p:tgtEl>
                                      </p:cMediaNode>
                                    </p:audio>
                                  </p:subTnLst>
                                </p:cTn>
                              </p:par>
                              <p:par>
                                <p:cTn id="25" presetID="39" presetClass="entr" presetSubtype="0" accel="100000" fill="hold" grpId="0" nodeType="withEffect">
                                  <p:stCondLst>
                                    <p:cond delay="0"/>
                                  </p:stCondLst>
                                  <p:childTnLst>
                                    <p:set>
                                      <p:cBhvr>
                                        <p:cTn id="26" dur="1" fill="hold">
                                          <p:stCondLst>
                                            <p:cond delay="0"/>
                                          </p:stCondLst>
                                        </p:cTn>
                                        <p:tgtEl>
                                          <p:spTgt spid="30721"/>
                                        </p:tgtEl>
                                        <p:attrNameLst>
                                          <p:attrName>style.visibility</p:attrName>
                                        </p:attrNameLst>
                                      </p:cBhvr>
                                      <p:to>
                                        <p:strVal val="visible"/>
                                      </p:to>
                                    </p:set>
                                    <p:anim calcmode="lin" valueType="num">
                                      <p:cBhvr>
                                        <p:cTn id="27" dur="500" fill="hold"/>
                                        <p:tgtEl>
                                          <p:spTgt spid="30721"/>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30721"/>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30721"/>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3072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breeze.wav"/>
                                        </p:tgtEl>
                                      </p:cMediaNode>
                                    </p:audio>
                                  </p:subTnLst>
                                </p:cTn>
                              </p:par>
                            </p:childTnLst>
                          </p:cTn>
                        </p:par>
                      </p:childTnLst>
                    </p:cTn>
                  </p:par>
                  <p:par>
                    <p:cTn id="31" fill="hold">
                      <p:stCondLst>
                        <p:cond delay="indefinite"/>
                      </p:stCondLst>
                      <p:childTnLst>
                        <p:par>
                          <p:cTn id="32" fill="hold">
                            <p:stCondLst>
                              <p:cond delay="0"/>
                            </p:stCondLst>
                            <p:childTnLst>
                              <p:par>
                                <p:cTn id="33" presetID="52"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Scale>
                                      <p:cBhvr>
                                        <p:cTn id="35" dur="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500" decel="50000" fill="hold">
                                          <p:stCondLst>
                                            <p:cond delay="0"/>
                                          </p:stCondLst>
                                        </p:cTn>
                                        <p:tgtEl>
                                          <p:spTgt spid="6"/>
                                        </p:tgtEl>
                                        <p:attrNameLst>
                                          <p:attrName>ppt_x</p:attrName>
                                          <p:attrName>ppt_y</p:attrName>
                                        </p:attrNameLst>
                                      </p:cBhvr>
                                    </p:animMotion>
                                    <p:animEffect transition="in" filter="fade">
                                      <p:cBhvr>
                                        <p:cTn id="37" dur="500"/>
                                        <p:tgtEl>
                                          <p:spTgt spid="6"/>
                                        </p:tgtEl>
                                      </p:cBhvr>
                                    </p:animEffect>
                                  </p:childTnLst>
                                  <p:subTnLst>
                                    <p:audio>
                                      <p:cMediaNode>
                                        <p:cTn display="0" masterRel="sameClick">
                                          <p:stCondLst>
                                            <p:cond evt="begin" delay="0">
                                              <p:tn val="33"/>
                                            </p:cond>
                                          </p:stCondLst>
                                          <p:endCondLst>
                                            <p:cond evt="onStopAudio" delay="0">
                                              <p:tgtEl>
                                                <p:sldTgt/>
                                              </p:tgtEl>
                                            </p:cond>
                                          </p:endCondLst>
                                        </p:cTn>
                                        <p:tgtEl>
                                          <p:sndTgt r:embed="rId5" name="صهيل.wav"/>
                                        </p:tgtEl>
                                      </p:cMediaNode>
                                    </p:audio>
                                  </p:subTnLst>
                                </p:cTn>
                              </p:par>
                              <p:par>
                                <p:cTn id="38" presetID="52" presetClass="entr" presetSubtype="0" fill="hold" grpId="0" nodeType="withEffect">
                                  <p:stCondLst>
                                    <p:cond delay="0"/>
                                  </p:stCondLst>
                                  <p:childTnLst>
                                    <p:set>
                                      <p:cBhvr>
                                        <p:cTn id="39" dur="1" fill="hold">
                                          <p:stCondLst>
                                            <p:cond delay="0"/>
                                          </p:stCondLst>
                                        </p:cTn>
                                        <p:tgtEl>
                                          <p:spTgt spid="30722"/>
                                        </p:tgtEl>
                                        <p:attrNameLst>
                                          <p:attrName>style.visibility</p:attrName>
                                        </p:attrNameLst>
                                      </p:cBhvr>
                                      <p:to>
                                        <p:strVal val="visible"/>
                                      </p:to>
                                    </p:set>
                                    <p:animScale>
                                      <p:cBhvr>
                                        <p:cTn id="40" dur="500" decel="50000" fill="hold">
                                          <p:stCondLst>
                                            <p:cond delay="0"/>
                                          </p:stCondLst>
                                        </p:cTn>
                                        <p:tgtEl>
                                          <p:spTgt spid="307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500" decel="50000" fill="hold">
                                          <p:stCondLst>
                                            <p:cond delay="0"/>
                                          </p:stCondLst>
                                        </p:cTn>
                                        <p:tgtEl>
                                          <p:spTgt spid="30722"/>
                                        </p:tgtEl>
                                        <p:attrNameLst>
                                          <p:attrName>ppt_x</p:attrName>
                                          <p:attrName>ppt_y</p:attrName>
                                        </p:attrNameLst>
                                      </p:cBhvr>
                                    </p:animMotion>
                                    <p:animEffect transition="in" filter="fade">
                                      <p:cBhvr>
                                        <p:cTn id="42" dur="500"/>
                                        <p:tgtEl>
                                          <p:spTgt spid="30722"/>
                                        </p:tgtEl>
                                      </p:cBhvr>
                                    </p:animEffect>
                                  </p:childTnLst>
                                  <p:subTnLst>
                                    <p:audio>
                                      <p:cMediaNode>
                                        <p:cTn display="0" masterRel="sameClick">
                                          <p:stCondLst>
                                            <p:cond evt="begin" delay="0">
                                              <p:tn val="38"/>
                                            </p:cond>
                                          </p:stCondLst>
                                          <p:endCondLst>
                                            <p:cond evt="onStopAudio" delay="0">
                                              <p:tgtEl>
                                                <p:sldTgt/>
                                              </p:tgtEl>
                                            </p:cond>
                                          </p:endCondLst>
                                        </p:cTn>
                                        <p:tgtEl>
                                          <p:sndTgt r:embed="rId5" name="صهيل.wav"/>
                                        </p:tgtEl>
                                      </p:cMediaNode>
                                    </p:audio>
                                  </p:sub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145">
                                          <p:stCondLst>
                                            <p:cond delay="0"/>
                                          </p:stCondLst>
                                        </p:cTn>
                                        <p:tgtEl>
                                          <p:spTgt spid="11"/>
                                        </p:tgtEl>
                                      </p:cBhvr>
                                    </p:animEffect>
                                    <p:anim calcmode="lin" valueType="num">
                                      <p:cBhvr>
                                        <p:cTn id="48" dur="456"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9" dur="166"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0" dur="166" tmFilter="0, 0; 0.125,0.2665; 0.25,0.4; 0.375,0.465; 0.5,0.5;  0.625,0.535; 0.75,0.6; 0.875,0.7335; 1,1">
                                          <p:stCondLst>
                                            <p:cond delay="166"/>
                                          </p:stCondLst>
                                        </p:cTn>
                                        <p:tgtEl>
                                          <p:spTgt spid="11"/>
                                        </p:tgtEl>
                                        <p:attrNameLst>
                                          <p:attrName>ppt_y</p:attrName>
                                        </p:attrNameLst>
                                      </p:cBhvr>
                                      <p:tavLst>
                                        <p:tav tm="0" fmla="#ppt_y-sin(pi*$)/9">
                                          <p:val>
                                            <p:fltVal val="0"/>
                                          </p:val>
                                        </p:tav>
                                        <p:tav tm="100000">
                                          <p:val>
                                            <p:fltVal val="1"/>
                                          </p:val>
                                        </p:tav>
                                      </p:tavLst>
                                    </p:anim>
                                    <p:anim calcmode="lin" valueType="num">
                                      <p:cBhvr>
                                        <p:cTn id="51" dur="83" tmFilter="0, 0; 0.125,0.2665; 0.25,0.4; 0.375,0.465; 0.5,0.5;  0.625,0.535; 0.75,0.6; 0.875,0.7335; 1,1">
                                          <p:stCondLst>
                                            <p:cond delay="331"/>
                                          </p:stCondLst>
                                        </p:cTn>
                                        <p:tgtEl>
                                          <p:spTgt spid="11"/>
                                        </p:tgtEl>
                                        <p:attrNameLst>
                                          <p:attrName>ppt_y</p:attrName>
                                        </p:attrNameLst>
                                      </p:cBhvr>
                                      <p:tavLst>
                                        <p:tav tm="0" fmla="#ppt_y-sin(pi*$)/27">
                                          <p:val>
                                            <p:fltVal val="0"/>
                                          </p:val>
                                        </p:tav>
                                        <p:tav tm="100000">
                                          <p:val>
                                            <p:fltVal val="1"/>
                                          </p:val>
                                        </p:tav>
                                      </p:tavLst>
                                    </p:anim>
                                    <p:anim calcmode="lin" valueType="num">
                                      <p:cBhvr>
                                        <p:cTn id="52" dur="41" tmFilter="0, 0; 0.125,0.2665; 0.25,0.4; 0.375,0.465; 0.5,0.5;  0.625,0.535; 0.75,0.6; 0.875,0.7335; 1,1">
                                          <p:stCondLst>
                                            <p:cond delay="414"/>
                                          </p:stCondLst>
                                        </p:cTn>
                                        <p:tgtEl>
                                          <p:spTgt spid="11"/>
                                        </p:tgtEl>
                                        <p:attrNameLst>
                                          <p:attrName>ppt_y</p:attrName>
                                        </p:attrNameLst>
                                      </p:cBhvr>
                                      <p:tavLst>
                                        <p:tav tm="0" fmla="#ppt_y-sin(pi*$)/81">
                                          <p:val>
                                            <p:fltVal val="0"/>
                                          </p:val>
                                        </p:tav>
                                        <p:tav tm="100000">
                                          <p:val>
                                            <p:fltVal val="1"/>
                                          </p:val>
                                        </p:tav>
                                      </p:tavLst>
                                    </p:anim>
                                    <p:animScale>
                                      <p:cBhvr>
                                        <p:cTn id="53" dur="7">
                                          <p:stCondLst>
                                            <p:cond delay="163"/>
                                          </p:stCondLst>
                                        </p:cTn>
                                        <p:tgtEl>
                                          <p:spTgt spid="11"/>
                                        </p:tgtEl>
                                      </p:cBhvr>
                                      <p:to x="100000" y="60000"/>
                                    </p:animScale>
                                    <p:animScale>
                                      <p:cBhvr>
                                        <p:cTn id="54" dur="42" decel="50000">
                                          <p:stCondLst>
                                            <p:cond delay="169"/>
                                          </p:stCondLst>
                                        </p:cTn>
                                        <p:tgtEl>
                                          <p:spTgt spid="11"/>
                                        </p:tgtEl>
                                      </p:cBhvr>
                                      <p:to x="100000" y="100000"/>
                                    </p:animScale>
                                    <p:animScale>
                                      <p:cBhvr>
                                        <p:cTn id="55" dur="7">
                                          <p:stCondLst>
                                            <p:cond delay="328"/>
                                          </p:stCondLst>
                                        </p:cTn>
                                        <p:tgtEl>
                                          <p:spTgt spid="11"/>
                                        </p:tgtEl>
                                      </p:cBhvr>
                                      <p:to x="100000" y="80000"/>
                                    </p:animScale>
                                    <p:animScale>
                                      <p:cBhvr>
                                        <p:cTn id="56" dur="42" decel="50000">
                                          <p:stCondLst>
                                            <p:cond delay="335"/>
                                          </p:stCondLst>
                                        </p:cTn>
                                        <p:tgtEl>
                                          <p:spTgt spid="11"/>
                                        </p:tgtEl>
                                      </p:cBhvr>
                                      <p:to x="100000" y="100000"/>
                                    </p:animScale>
                                    <p:animScale>
                                      <p:cBhvr>
                                        <p:cTn id="57" dur="7">
                                          <p:stCondLst>
                                            <p:cond delay="411"/>
                                          </p:stCondLst>
                                        </p:cTn>
                                        <p:tgtEl>
                                          <p:spTgt spid="11"/>
                                        </p:tgtEl>
                                      </p:cBhvr>
                                      <p:to x="100000" y="90000"/>
                                    </p:animScale>
                                    <p:animScale>
                                      <p:cBhvr>
                                        <p:cTn id="58" dur="42" decel="50000">
                                          <p:stCondLst>
                                            <p:cond delay="417"/>
                                          </p:stCondLst>
                                        </p:cTn>
                                        <p:tgtEl>
                                          <p:spTgt spid="11"/>
                                        </p:tgtEl>
                                      </p:cBhvr>
                                      <p:to x="100000" y="100000"/>
                                    </p:animScale>
                                    <p:animScale>
                                      <p:cBhvr>
                                        <p:cTn id="59" dur="7">
                                          <p:stCondLst>
                                            <p:cond delay="452"/>
                                          </p:stCondLst>
                                        </p:cTn>
                                        <p:tgtEl>
                                          <p:spTgt spid="11"/>
                                        </p:tgtEl>
                                      </p:cBhvr>
                                      <p:to x="100000" y="95000"/>
                                    </p:animScale>
                                    <p:animScale>
                                      <p:cBhvr>
                                        <p:cTn id="60" dur="42" decel="50000">
                                          <p:stCondLst>
                                            <p:cond delay="459"/>
                                          </p:stCondLst>
                                        </p:cTn>
                                        <p:tgtEl>
                                          <p:spTgt spid="11"/>
                                        </p:tgtEl>
                                      </p:cBhvr>
                                      <p:to x="100000" y="100000"/>
                                    </p:animScale>
                                  </p:childTnLst>
                                  <p:subTnLst>
                                    <p:audio>
                                      <p:cMediaNode>
                                        <p:cTn display="0" masterRel="sameClick">
                                          <p:stCondLst>
                                            <p:cond evt="begin" delay="0">
                                              <p:tn val="45"/>
                                            </p:cond>
                                          </p:stCondLst>
                                          <p:endCondLst>
                                            <p:cond evt="onStopAudio" delay="0">
                                              <p:tgtEl>
                                                <p:sldTgt/>
                                              </p:tgtEl>
                                            </p:cond>
                                          </p:endCondLst>
                                        </p:cTn>
                                        <p:tgtEl>
                                          <p:sndTgt r:embed="rId6" name="1013 - sha-wapp.wav"/>
                                        </p:tgtEl>
                                      </p:cMediaNode>
                                    </p:audio>
                                  </p:subTnLst>
                                </p:cTn>
                              </p:par>
                            </p:childTnLst>
                          </p:cTn>
                        </p:par>
                      </p:childTnLst>
                    </p:cTn>
                  </p:par>
                  <p:par>
                    <p:cTn id="61" fill="hold">
                      <p:stCondLst>
                        <p:cond delay="indefinite"/>
                      </p:stCondLst>
                      <p:childTnLst>
                        <p:par>
                          <p:cTn id="62" fill="hold">
                            <p:stCondLst>
                              <p:cond delay="0"/>
                            </p:stCondLst>
                            <p:childTnLst>
                              <p:par>
                                <p:cTn id="63" presetID="52" presetClass="entr" presetSubtype="0"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Scale>
                                      <p:cBhvr>
                                        <p:cTn id="65" dur="5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6" dur="500" decel="50000" fill="hold">
                                          <p:stCondLst>
                                            <p:cond delay="0"/>
                                          </p:stCondLst>
                                        </p:cTn>
                                        <p:tgtEl>
                                          <p:spTgt spid="10"/>
                                        </p:tgtEl>
                                        <p:attrNameLst>
                                          <p:attrName>ppt_x</p:attrName>
                                          <p:attrName>ppt_y</p:attrName>
                                        </p:attrNameLst>
                                      </p:cBhvr>
                                    </p:animMotion>
                                    <p:animEffect transition="in" filter="fade">
                                      <p:cBhvr>
                                        <p:cTn id="67" dur="500"/>
                                        <p:tgtEl>
                                          <p:spTgt spid="10"/>
                                        </p:tgtEl>
                                      </p:cBhvr>
                                    </p:animEffect>
                                  </p:childTnLst>
                                  <p:subTnLst>
                                    <p:audio>
                                      <p:cMediaNode>
                                        <p:cTn display="0" masterRel="sameClick">
                                          <p:stCondLst>
                                            <p:cond evt="begin" delay="0">
                                              <p:tn val="63"/>
                                            </p:cond>
                                          </p:stCondLst>
                                          <p:endCondLst>
                                            <p:cond evt="onStopAudio" delay="0">
                                              <p:tgtEl>
                                                <p:sldTgt/>
                                              </p:tgtEl>
                                            </p:cond>
                                          </p:endCondLst>
                                        </p:cTn>
                                        <p:tgtEl>
                                          <p:sndTgt r:embed="rId5" name="صهيل.wav"/>
                                        </p:tgtEl>
                                      </p:cMediaNode>
                                    </p:audio>
                                  </p:subTnLst>
                                </p:cTn>
                              </p:par>
                            </p:childTnLst>
                          </p:cTn>
                        </p:par>
                      </p:childTnLst>
                    </p:cTn>
                  </p:par>
                  <p:par>
                    <p:cTn id="68" fill="hold">
                      <p:stCondLst>
                        <p:cond delay="indefinite"/>
                      </p:stCondLst>
                      <p:childTnLst>
                        <p:par>
                          <p:cTn id="69" fill="hold">
                            <p:stCondLst>
                              <p:cond delay="0"/>
                            </p:stCondLst>
                            <p:childTnLst>
                              <p:par>
                                <p:cTn id="70" presetID="26" presetClass="entr" presetSubtype="0"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wipe(down)">
                                      <p:cBhvr>
                                        <p:cTn id="72" dur="145">
                                          <p:stCondLst>
                                            <p:cond delay="0"/>
                                          </p:stCondLst>
                                        </p:cTn>
                                        <p:tgtEl>
                                          <p:spTgt spid="12"/>
                                        </p:tgtEl>
                                      </p:cBhvr>
                                    </p:animEffect>
                                    <p:anim calcmode="lin" valueType="num">
                                      <p:cBhvr>
                                        <p:cTn id="73" dur="456"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4" dur="166"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5" dur="166" tmFilter="0, 0; 0.125,0.2665; 0.25,0.4; 0.375,0.465; 0.5,0.5;  0.625,0.535; 0.75,0.6; 0.875,0.7335; 1,1">
                                          <p:stCondLst>
                                            <p:cond delay="166"/>
                                          </p:stCondLst>
                                        </p:cTn>
                                        <p:tgtEl>
                                          <p:spTgt spid="12"/>
                                        </p:tgtEl>
                                        <p:attrNameLst>
                                          <p:attrName>ppt_y</p:attrName>
                                        </p:attrNameLst>
                                      </p:cBhvr>
                                      <p:tavLst>
                                        <p:tav tm="0" fmla="#ppt_y-sin(pi*$)/9">
                                          <p:val>
                                            <p:fltVal val="0"/>
                                          </p:val>
                                        </p:tav>
                                        <p:tav tm="100000">
                                          <p:val>
                                            <p:fltVal val="1"/>
                                          </p:val>
                                        </p:tav>
                                      </p:tavLst>
                                    </p:anim>
                                    <p:anim calcmode="lin" valueType="num">
                                      <p:cBhvr>
                                        <p:cTn id="76" dur="83" tmFilter="0, 0; 0.125,0.2665; 0.25,0.4; 0.375,0.465; 0.5,0.5;  0.625,0.535; 0.75,0.6; 0.875,0.7335; 1,1">
                                          <p:stCondLst>
                                            <p:cond delay="331"/>
                                          </p:stCondLst>
                                        </p:cTn>
                                        <p:tgtEl>
                                          <p:spTgt spid="12"/>
                                        </p:tgtEl>
                                        <p:attrNameLst>
                                          <p:attrName>ppt_y</p:attrName>
                                        </p:attrNameLst>
                                      </p:cBhvr>
                                      <p:tavLst>
                                        <p:tav tm="0" fmla="#ppt_y-sin(pi*$)/27">
                                          <p:val>
                                            <p:fltVal val="0"/>
                                          </p:val>
                                        </p:tav>
                                        <p:tav tm="100000">
                                          <p:val>
                                            <p:fltVal val="1"/>
                                          </p:val>
                                        </p:tav>
                                      </p:tavLst>
                                    </p:anim>
                                    <p:anim calcmode="lin" valueType="num">
                                      <p:cBhvr>
                                        <p:cTn id="77" dur="41" tmFilter="0, 0; 0.125,0.2665; 0.25,0.4; 0.375,0.465; 0.5,0.5;  0.625,0.535; 0.75,0.6; 0.875,0.7335; 1,1">
                                          <p:stCondLst>
                                            <p:cond delay="414"/>
                                          </p:stCondLst>
                                        </p:cTn>
                                        <p:tgtEl>
                                          <p:spTgt spid="12"/>
                                        </p:tgtEl>
                                        <p:attrNameLst>
                                          <p:attrName>ppt_y</p:attrName>
                                        </p:attrNameLst>
                                      </p:cBhvr>
                                      <p:tavLst>
                                        <p:tav tm="0" fmla="#ppt_y-sin(pi*$)/81">
                                          <p:val>
                                            <p:fltVal val="0"/>
                                          </p:val>
                                        </p:tav>
                                        <p:tav tm="100000">
                                          <p:val>
                                            <p:fltVal val="1"/>
                                          </p:val>
                                        </p:tav>
                                      </p:tavLst>
                                    </p:anim>
                                    <p:animScale>
                                      <p:cBhvr>
                                        <p:cTn id="78" dur="7">
                                          <p:stCondLst>
                                            <p:cond delay="163"/>
                                          </p:stCondLst>
                                        </p:cTn>
                                        <p:tgtEl>
                                          <p:spTgt spid="12"/>
                                        </p:tgtEl>
                                      </p:cBhvr>
                                      <p:to x="100000" y="60000"/>
                                    </p:animScale>
                                    <p:animScale>
                                      <p:cBhvr>
                                        <p:cTn id="79" dur="42" decel="50000">
                                          <p:stCondLst>
                                            <p:cond delay="169"/>
                                          </p:stCondLst>
                                        </p:cTn>
                                        <p:tgtEl>
                                          <p:spTgt spid="12"/>
                                        </p:tgtEl>
                                      </p:cBhvr>
                                      <p:to x="100000" y="100000"/>
                                    </p:animScale>
                                    <p:animScale>
                                      <p:cBhvr>
                                        <p:cTn id="80" dur="7">
                                          <p:stCondLst>
                                            <p:cond delay="328"/>
                                          </p:stCondLst>
                                        </p:cTn>
                                        <p:tgtEl>
                                          <p:spTgt spid="12"/>
                                        </p:tgtEl>
                                      </p:cBhvr>
                                      <p:to x="100000" y="80000"/>
                                    </p:animScale>
                                    <p:animScale>
                                      <p:cBhvr>
                                        <p:cTn id="81" dur="42" decel="50000">
                                          <p:stCondLst>
                                            <p:cond delay="335"/>
                                          </p:stCondLst>
                                        </p:cTn>
                                        <p:tgtEl>
                                          <p:spTgt spid="12"/>
                                        </p:tgtEl>
                                      </p:cBhvr>
                                      <p:to x="100000" y="100000"/>
                                    </p:animScale>
                                    <p:animScale>
                                      <p:cBhvr>
                                        <p:cTn id="82" dur="7">
                                          <p:stCondLst>
                                            <p:cond delay="411"/>
                                          </p:stCondLst>
                                        </p:cTn>
                                        <p:tgtEl>
                                          <p:spTgt spid="12"/>
                                        </p:tgtEl>
                                      </p:cBhvr>
                                      <p:to x="100000" y="90000"/>
                                    </p:animScale>
                                    <p:animScale>
                                      <p:cBhvr>
                                        <p:cTn id="83" dur="42" decel="50000">
                                          <p:stCondLst>
                                            <p:cond delay="417"/>
                                          </p:stCondLst>
                                        </p:cTn>
                                        <p:tgtEl>
                                          <p:spTgt spid="12"/>
                                        </p:tgtEl>
                                      </p:cBhvr>
                                      <p:to x="100000" y="100000"/>
                                    </p:animScale>
                                    <p:animScale>
                                      <p:cBhvr>
                                        <p:cTn id="84" dur="7">
                                          <p:stCondLst>
                                            <p:cond delay="452"/>
                                          </p:stCondLst>
                                        </p:cTn>
                                        <p:tgtEl>
                                          <p:spTgt spid="12"/>
                                        </p:tgtEl>
                                      </p:cBhvr>
                                      <p:to x="100000" y="95000"/>
                                    </p:animScale>
                                    <p:animScale>
                                      <p:cBhvr>
                                        <p:cTn id="85" dur="42" decel="50000">
                                          <p:stCondLst>
                                            <p:cond delay="459"/>
                                          </p:stCondLst>
                                        </p:cTn>
                                        <p:tgtEl>
                                          <p:spTgt spid="12"/>
                                        </p:tgtEl>
                                      </p:cBhvr>
                                      <p:to x="100000" y="100000"/>
                                    </p:animScale>
                                  </p:childTnLst>
                                  <p:subTnLst>
                                    <p:audio>
                                      <p:cMediaNode>
                                        <p:cTn display="0" masterRel="sameClick">
                                          <p:stCondLst>
                                            <p:cond evt="begin" delay="0">
                                              <p:tn val="70"/>
                                            </p:cond>
                                          </p:stCondLst>
                                          <p:endCondLst>
                                            <p:cond evt="onStopAudio" delay="0">
                                              <p:tgtEl>
                                                <p:sldTgt/>
                                              </p:tgtEl>
                                            </p:cond>
                                          </p:endCondLst>
                                        </p:cTn>
                                        <p:tgtEl>
                                          <p:sndTgt r:embed="rId6" name="1013 - sha-wap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30721" grpId="0"/>
      <p:bldP spid="30722" grpId="0"/>
      <p:bldP spid="10" grpId="0"/>
      <p:bldP spid="11"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جمة ذات 16 نقطة 1"/>
          <p:cNvSpPr/>
          <p:nvPr/>
        </p:nvSpPr>
        <p:spPr>
          <a:xfrm>
            <a:off x="6660232" y="0"/>
            <a:ext cx="2483768" cy="2204864"/>
          </a:xfrm>
          <a:prstGeom prst="star16">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 name="مستطيل 2"/>
          <p:cNvSpPr/>
          <p:nvPr/>
        </p:nvSpPr>
        <p:spPr>
          <a:xfrm>
            <a:off x="7024660" y="404664"/>
            <a:ext cx="1867820" cy="1323439"/>
          </a:xfrm>
          <a:prstGeom prst="rect">
            <a:avLst/>
          </a:prstGeom>
        </p:spPr>
        <p:txBody>
          <a:bodyPr wrap="none">
            <a:spAutoFit/>
          </a:bodyPr>
          <a:lstStyle/>
          <a:p>
            <a:pPr algn="ctr"/>
            <a:r>
              <a:rPr lang="ar-EG" sz="4000" b="1" dirty="0" smtClean="0">
                <a:solidFill>
                  <a:srgbClr val="FFFF00"/>
                </a:solidFill>
              </a:rPr>
              <a:t>  مشروع </a:t>
            </a:r>
          </a:p>
          <a:p>
            <a:pPr algn="ctr"/>
            <a:r>
              <a:rPr lang="ar-EG" sz="4000" b="1" dirty="0" smtClean="0">
                <a:solidFill>
                  <a:srgbClr val="FFFF00"/>
                </a:solidFill>
              </a:rPr>
              <a:t>الوحدة</a:t>
            </a:r>
            <a:endParaRPr lang="ar-SA" sz="4000" dirty="0">
              <a:solidFill>
                <a:srgbClr val="FFFF00"/>
              </a:solidFill>
            </a:endParaRPr>
          </a:p>
        </p:txBody>
      </p:sp>
      <p:pic>
        <p:nvPicPr>
          <p:cNvPr id="4" name="صورة 3" descr="index.png"/>
          <p:cNvPicPr>
            <a:picLocks noChangeAspect="1"/>
          </p:cNvPicPr>
          <p:nvPr/>
        </p:nvPicPr>
        <p:blipFill>
          <a:blip r:embed="rId5" cstate="print"/>
          <a:stretch>
            <a:fillRect/>
          </a:stretch>
        </p:blipFill>
        <p:spPr>
          <a:xfrm>
            <a:off x="251520" y="2996952"/>
            <a:ext cx="8712968" cy="3403961"/>
          </a:xfrm>
          <a:prstGeom prst="rect">
            <a:avLst/>
          </a:prstGeom>
        </p:spPr>
      </p:pic>
      <p:pic>
        <p:nvPicPr>
          <p:cNvPr id="5" name="صورة 4" descr="herseyimm_22.png"/>
          <p:cNvPicPr>
            <a:picLocks noChangeAspect="1"/>
          </p:cNvPicPr>
          <p:nvPr/>
        </p:nvPicPr>
        <p:blipFill>
          <a:blip r:embed="rId6" cstate="print"/>
          <a:stretch>
            <a:fillRect/>
          </a:stretch>
        </p:blipFill>
        <p:spPr>
          <a:xfrm>
            <a:off x="251520" y="404664"/>
            <a:ext cx="6336704" cy="1368152"/>
          </a:xfrm>
          <a:prstGeom prst="rect">
            <a:avLst/>
          </a:prstGeom>
          <a:solidFill>
            <a:schemeClr val="bg1"/>
          </a:solidFill>
        </p:spPr>
      </p:pic>
      <p:sp>
        <p:nvSpPr>
          <p:cNvPr id="6" name="Rectangle 1"/>
          <p:cNvSpPr>
            <a:spLocks noChangeArrowheads="1"/>
          </p:cNvSpPr>
          <p:nvPr/>
        </p:nvSpPr>
        <p:spPr bwMode="auto">
          <a:xfrm>
            <a:off x="467544" y="548680"/>
            <a:ext cx="5940152"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Char char="•"/>
              <a:tabLst>
                <a:tab pos="457200" algn="l"/>
              </a:tabLst>
            </a:pPr>
            <a:r>
              <a:rPr kumimoji="0" lang="ar-EG" sz="3200" b="1" i="0"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 عد إلى أحد كتبك الدراسية في التخصصات الأخرى، واستخرج منها ما يلي:</a:t>
            </a:r>
            <a:endParaRPr kumimoji="0" lang="ar-EG" sz="3600" b="0" i="0" u="none" strike="noStrike" cap="none" normalizeH="0" baseline="0" dirty="0" smtClean="0">
              <a:ln>
                <a:noFill/>
              </a:ln>
              <a:solidFill>
                <a:srgbClr val="0000CC"/>
              </a:solidFill>
              <a:effectLst/>
              <a:latin typeface="Arial" pitchFamily="34" charset="0"/>
              <a:cs typeface="Arial" pitchFamily="34" charset="0"/>
            </a:endParaRPr>
          </a:p>
        </p:txBody>
      </p:sp>
      <p:sp>
        <p:nvSpPr>
          <p:cNvPr id="7" name="Rectangle 2"/>
          <p:cNvSpPr>
            <a:spLocks noChangeArrowheads="1"/>
          </p:cNvSpPr>
          <p:nvPr/>
        </p:nvSpPr>
        <p:spPr bwMode="auto">
          <a:xfrm>
            <a:off x="611560" y="3284984"/>
            <a:ext cx="784887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457200" algn="l"/>
              </a:tabLst>
            </a:pPr>
            <a:r>
              <a:rPr kumimoji="0" lang="ar-EG"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ج- </a:t>
            </a:r>
            <a:r>
              <a:rPr lang="ar-EG" sz="3600" b="1" dirty="0" smtClean="0"/>
              <a:t>فاعلاً ضميراً مستترًا.</a:t>
            </a:r>
            <a:endParaRPr kumimoji="0" lang="ar-EG" sz="3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457200" algn="l"/>
              </a:tabLst>
            </a:pPr>
            <a:r>
              <a:rPr kumimoji="0" lang="ar-EG" sz="36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sz="3600" b="0" i="0" u="none" strike="noStrike" cap="none" normalizeH="0" baseline="0" dirty="0" smtClean="0">
                <a:ln>
                  <a:noFill/>
                </a:ln>
                <a:solidFill>
                  <a:schemeClr val="tx1"/>
                </a:solidFill>
                <a:effectLst/>
                <a:latin typeface="Arial" pitchFamily="34" charset="0"/>
                <a:cs typeface="Arial" pitchFamily="34" charset="0"/>
              </a:rPr>
              <a:t> </a:t>
            </a:r>
          </a:p>
        </p:txBody>
      </p:sp>
      <p:sp>
        <p:nvSpPr>
          <p:cNvPr id="8" name="Rectangle 2"/>
          <p:cNvSpPr>
            <a:spLocks noChangeArrowheads="1"/>
          </p:cNvSpPr>
          <p:nvPr/>
        </p:nvSpPr>
        <p:spPr bwMode="auto">
          <a:xfrm>
            <a:off x="683568" y="4820959"/>
            <a:ext cx="784887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tabLst>
                <a:tab pos="457200" algn="l"/>
              </a:tabLst>
            </a:pPr>
            <a:r>
              <a:rPr kumimoji="0" lang="ar-EG"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د- </a:t>
            </a:r>
            <a:r>
              <a:rPr lang="ar-EG" sz="3600" b="1" dirty="0" smtClean="0"/>
              <a:t>فاعلاً ضميرًا متصلاً.</a:t>
            </a:r>
            <a:endParaRPr kumimoji="0" lang="ar-EG" sz="3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457200" algn="l"/>
              </a:tabLst>
            </a:pPr>
            <a:r>
              <a:rPr kumimoji="0" lang="ar-EG" sz="36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sz="3600" b="0" i="0" u="none" strike="noStrike" cap="none" normalizeH="0" baseline="0" dirty="0" smtClean="0">
                <a:ln>
                  <a:noFill/>
                </a:ln>
                <a:solidFill>
                  <a:schemeClr val="tx1"/>
                </a:solidFill>
                <a:effectLst/>
                <a:latin typeface="Arial" pitchFamily="34" charset="0"/>
                <a:cs typeface="Arial" pitchFamily="34" charset="0"/>
              </a:rPr>
              <a:t> </a:t>
            </a:r>
          </a:p>
        </p:txBody>
      </p:sp>
      <p:sp>
        <p:nvSpPr>
          <p:cNvPr id="9" name="مربع نص 8"/>
          <p:cNvSpPr txBox="1"/>
          <p:nvPr/>
        </p:nvSpPr>
        <p:spPr>
          <a:xfrm>
            <a:off x="971600" y="3861048"/>
            <a:ext cx="3960440" cy="646331"/>
          </a:xfrm>
          <a:prstGeom prst="rect">
            <a:avLst/>
          </a:prstGeom>
          <a:noFill/>
        </p:spPr>
        <p:txBody>
          <a:bodyPr wrap="square" rtlCol="1">
            <a:spAutoFit/>
          </a:bodyPr>
          <a:lstStyle/>
          <a:p>
            <a:r>
              <a:rPr lang="ar-EG" sz="3600" b="1" dirty="0" smtClean="0">
                <a:solidFill>
                  <a:srgbClr val="FF0000"/>
                </a:solidFill>
              </a:rPr>
              <a:t>احسب النسبة التالية</a:t>
            </a:r>
            <a:endParaRPr lang="ar-SA" sz="3600" b="1" dirty="0">
              <a:solidFill>
                <a:srgbClr val="FF0000"/>
              </a:solidFill>
            </a:endParaRPr>
          </a:p>
        </p:txBody>
      </p:sp>
      <p:sp>
        <p:nvSpPr>
          <p:cNvPr id="10" name="مربع نص 9"/>
          <p:cNvSpPr txBox="1"/>
          <p:nvPr/>
        </p:nvSpPr>
        <p:spPr>
          <a:xfrm>
            <a:off x="971600" y="5373216"/>
            <a:ext cx="3888432" cy="646331"/>
          </a:xfrm>
          <a:prstGeom prst="rect">
            <a:avLst/>
          </a:prstGeom>
          <a:noFill/>
        </p:spPr>
        <p:txBody>
          <a:bodyPr wrap="square" rtlCol="1">
            <a:spAutoFit/>
          </a:bodyPr>
          <a:lstStyle/>
          <a:p>
            <a:r>
              <a:rPr lang="ar-EG" sz="3600" b="1" dirty="0" smtClean="0">
                <a:solidFill>
                  <a:srgbClr val="FF0000"/>
                </a:solidFill>
              </a:rPr>
              <a:t>استمعت للقرآن الكريم</a:t>
            </a:r>
            <a:endParaRPr lang="ar-SA" sz="3600" b="1" dirty="0">
              <a:solidFill>
                <a:srgbClr val="FF0000"/>
              </a:solidFill>
            </a:endParaRPr>
          </a:p>
        </p:txBody>
      </p:sp>
    </p:spTree>
  </p:cSld>
  <p:clrMapOvr>
    <a:masterClrMapping/>
  </p:clrMapOvr>
  <p:transition>
    <p:wipe/>
    <p:sndAc>
      <p:stSnd>
        <p:snd r:embed="rId2" name="BONGO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Scale>
                                      <p:cBhvr>
                                        <p:cTn id="7" dur="5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7"/>
                                        </p:tgtEl>
                                        <p:attrNameLst>
                                          <p:attrName>ppt_x</p:attrName>
                                          <p:attrName>ppt_y</p:attrName>
                                        </p:attrNameLst>
                                      </p:cBhvr>
                                    </p:animMotion>
                                    <p:animEffect transition="in" filter="fade">
                                      <p:cBhvr>
                                        <p:cTn id="9"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صهيل.wav"/>
                                        </p:tgtEl>
                                      </p:cMediaNode>
                                    </p:audio>
                                  </p:sub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145">
                                          <p:stCondLst>
                                            <p:cond delay="0"/>
                                          </p:stCondLst>
                                        </p:cTn>
                                        <p:tgtEl>
                                          <p:spTgt spid="9"/>
                                        </p:tgtEl>
                                      </p:cBhvr>
                                    </p:animEffect>
                                    <p:anim calcmode="lin" valueType="num">
                                      <p:cBhvr>
                                        <p:cTn id="15" dur="456"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6" dur="166"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7" dur="166" tmFilter="0, 0; 0.125,0.2665; 0.25,0.4; 0.375,0.465; 0.5,0.5;  0.625,0.535; 0.75,0.6; 0.875,0.7335; 1,1">
                                          <p:stCondLst>
                                            <p:cond delay="166"/>
                                          </p:stCondLst>
                                        </p:cTn>
                                        <p:tgtEl>
                                          <p:spTgt spid="9"/>
                                        </p:tgtEl>
                                        <p:attrNameLst>
                                          <p:attrName>ppt_y</p:attrName>
                                        </p:attrNameLst>
                                      </p:cBhvr>
                                      <p:tavLst>
                                        <p:tav tm="0" fmla="#ppt_y-sin(pi*$)/9">
                                          <p:val>
                                            <p:fltVal val="0"/>
                                          </p:val>
                                        </p:tav>
                                        <p:tav tm="100000">
                                          <p:val>
                                            <p:fltVal val="1"/>
                                          </p:val>
                                        </p:tav>
                                      </p:tavLst>
                                    </p:anim>
                                    <p:anim calcmode="lin" valueType="num">
                                      <p:cBhvr>
                                        <p:cTn id="18" dur="83" tmFilter="0, 0; 0.125,0.2665; 0.25,0.4; 0.375,0.465; 0.5,0.5;  0.625,0.535; 0.75,0.6; 0.875,0.7335; 1,1">
                                          <p:stCondLst>
                                            <p:cond delay="331"/>
                                          </p:stCondLst>
                                        </p:cTn>
                                        <p:tgtEl>
                                          <p:spTgt spid="9"/>
                                        </p:tgtEl>
                                        <p:attrNameLst>
                                          <p:attrName>ppt_y</p:attrName>
                                        </p:attrNameLst>
                                      </p:cBhvr>
                                      <p:tavLst>
                                        <p:tav tm="0" fmla="#ppt_y-sin(pi*$)/27">
                                          <p:val>
                                            <p:fltVal val="0"/>
                                          </p:val>
                                        </p:tav>
                                        <p:tav tm="100000">
                                          <p:val>
                                            <p:fltVal val="1"/>
                                          </p:val>
                                        </p:tav>
                                      </p:tavLst>
                                    </p:anim>
                                    <p:anim calcmode="lin" valueType="num">
                                      <p:cBhvr>
                                        <p:cTn id="19" dur="41" tmFilter="0, 0; 0.125,0.2665; 0.25,0.4; 0.375,0.465; 0.5,0.5;  0.625,0.535; 0.75,0.6; 0.875,0.7335; 1,1">
                                          <p:stCondLst>
                                            <p:cond delay="414"/>
                                          </p:stCondLst>
                                        </p:cTn>
                                        <p:tgtEl>
                                          <p:spTgt spid="9"/>
                                        </p:tgtEl>
                                        <p:attrNameLst>
                                          <p:attrName>ppt_y</p:attrName>
                                        </p:attrNameLst>
                                      </p:cBhvr>
                                      <p:tavLst>
                                        <p:tav tm="0" fmla="#ppt_y-sin(pi*$)/81">
                                          <p:val>
                                            <p:fltVal val="0"/>
                                          </p:val>
                                        </p:tav>
                                        <p:tav tm="100000">
                                          <p:val>
                                            <p:fltVal val="1"/>
                                          </p:val>
                                        </p:tav>
                                      </p:tavLst>
                                    </p:anim>
                                    <p:animScale>
                                      <p:cBhvr>
                                        <p:cTn id="20" dur="7">
                                          <p:stCondLst>
                                            <p:cond delay="163"/>
                                          </p:stCondLst>
                                        </p:cTn>
                                        <p:tgtEl>
                                          <p:spTgt spid="9"/>
                                        </p:tgtEl>
                                      </p:cBhvr>
                                      <p:to x="100000" y="60000"/>
                                    </p:animScale>
                                    <p:animScale>
                                      <p:cBhvr>
                                        <p:cTn id="21" dur="42" decel="50000">
                                          <p:stCondLst>
                                            <p:cond delay="169"/>
                                          </p:stCondLst>
                                        </p:cTn>
                                        <p:tgtEl>
                                          <p:spTgt spid="9"/>
                                        </p:tgtEl>
                                      </p:cBhvr>
                                      <p:to x="100000" y="100000"/>
                                    </p:animScale>
                                    <p:animScale>
                                      <p:cBhvr>
                                        <p:cTn id="22" dur="7">
                                          <p:stCondLst>
                                            <p:cond delay="328"/>
                                          </p:stCondLst>
                                        </p:cTn>
                                        <p:tgtEl>
                                          <p:spTgt spid="9"/>
                                        </p:tgtEl>
                                      </p:cBhvr>
                                      <p:to x="100000" y="80000"/>
                                    </p:animScale>
                                    <p:animScale>
                                      <p:cBhvr>
                                        <p:cTn id="23" dur="42" decel="50000">
                                          <p:stCondLst>
                                            <p:cond delay="335"/>
                                          </p:stCondLst>
                                        </p:cTn>
                                        <p:tgtEl>
                                          <p:spTgt spid="9"/>
                                        </p:tgtEl>
                                      </p:cBhvr>
                                      <p:to x="100000" y="100000"/>
                                    </p:animScale>
                                    <p:animScale>
                                      <p:cBhvr>
                                        <p:cTn id="24" dur="7">
                                          <p:stCondLst>
                                            <p:cond delay="411"/>
                                          </p:stCondLst>
                                        </p:cTn>
                                        <p:tgtEl>
                                          <p:spTgt spid="9"/>
                                        </p:tgtEl>
                                      </p:cBhvr>
                                      <p:to x="100000" y="90000"/>
                                    </p:animScale>
                                    <p:animScale>
                                      <p:cBhvr>
                                        <p:cTn id="25" dur="42" decel="50000">
                                          <p:stCondLst>
                                            <p:cond delay="417"/>
                                          </p:stCondLst>
                                        </p:cTn>
                                        <p:tgtEl>
                                          <p:spTgt spid="9"/>
                                        </p:tgtEl>
                                      </p:cBhvr>
                                      <p:to x="100000" y="100000"/>
                                    </p:animScale>
                                    <p:animScale>
                                      <p:cBhvr>
                                        <p:cTn id="26" dur="7">
                                          <p:stCondLst>
                                            <p:cond delay="452"/>
                                          </p:stCondLst>
                                        </p:cTn>
                                        <p:tgtEl>
                                          <p:spTgt spid="9"/>
                                        </p:tgtEl>
                                      </p:cBhvr>
                                      <p:to x="100000" y="95000"/>
                                    </p:animScale>
                                    <p:animScale>
                                      <p:cBhvr>
                                        <p:cTn id="27" dur="42" decel="50000">
                                          <p:stCondLst>
                                            <p:cond delay="459"/>
                                          </p:stCondLst>
                                        </p:cTn>
                                        <p:tgtEl>
                                          <p:spTgt spid="9"/>
                                        </p:tgtEl>
                                      </p:cBhvr>
                                      <p:to x="100000" y="100000"/>
                                    </p:animScale>
                                  </p:childTnLst>
                                  <p:subTnLst>
                                    <p:audio>
                                      <p:cMediaNode>
                                        <p:cTn display="0" masterRel="sameClick">
                                          <p:stCondLst>
                                            <p:cond evt="begin" delay="0">
                                              <p:tn val="12"/>
                                            </p:cond>
                                          </p:stCondLst>
                                          <p:endCondLst>
                                            <p:cond evt="onStopAudio" delay="0">
                                              <p:tgtEl>
                                                <p:sldTgt/>
                                              </p:tgtEl>
                                            </p:cond>
                                          </p:endCondLst>
                                        </p:cTn>
                                        <p:tgtEl>
                                          <p:sndTgt r:embed="rId4" name="1013 - sha-wapp.wav"/>
                                        </p:tgtEl>
                                      </p:cMediaNode>
                                    </p:audio>
                                  </p:subTnLst>
                                </p:cTn>
                              </p:par>
                            </p:childTnLst>
                          </p:cTn>
                        </p:par>
                      </p:childTnLst>
                    </p:cTn>
                  </p:par>
                  <p:par>
                    <p:cTn id="28" fill="hold">
                      <p:stCondLst>
                        <p:cond delay="indefinite"/>
                      </p:stCondLst>
                      <p:childTnLst>
                        <p:par>
                          <p:cTn id="29" fill="hold">
                            <p:stCondLst>
                              <p:cond delay="0"/>
                            </p:stCondLst>
                            <p:childTnLst>
                              <p:par>
                                <p:cTn id="30" presetID="5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Scale>
                                      <p:cBhvr>
                                        <p:cTn id="32" dur="5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500" decel="50000" fill="hold">
                                          <p:stCondLst>
                                            <p:cond delay="0"/>
                                          </p:stCondLst>
                                        </p:cTn>
                                        <p:tgtEl>
                                          <p:spTgt spid="8"/>
                                        </p:tgtEl>
                                        <p:attrNameLst>
                                          <p:attrName>ppt_x</p:attrName>
                                          <p:attrName>ppt_y</p:attrName>
                                        </p:attrNameLst>
                                      </p:cBhvr>
                                    </p:animMotion>
                                    <p:animEffect transition="in" filter="fade">
                                      <p:cBhvr>
                                        <p:cTn id="34" dur="500"/>
                                        <p:tgtEl>
                                          <p:spTgt spid="8"/>
                                        </p:tgtEl>
                                      </p:cBhvr>
                                    </p:animEffect>
                                  </p:childTnLst>
                                  <p:subTnLst>
                                    <p:audio>
                                      <p:cMediaNode>
                                        <p:cTn display="0" masterRel="sameClick">
                                          <p:stCondLst>
                                            <p:cond evt="begin" delay="0">
                                              <p:tn val="30"/>
                                            </p:cond>
                                          </p:stCondLst>
                                          <p:endCondLst>
                                            <p:cond evt="onStopAudio" delay="0">
                                              <p:tgtEl>
                                                <p:sldTgt/>
                                              </p:tgtEl>
                                            </p:cond>
                                          </p:endCondLst>
                                        </p:cTn>
                                        <p:tgtEl>
                                          <p:sndTgt r:embed="rId3" name="صهيل.wav"/>
                                        </p:tgtEl>
                                      </p:cMediaNode>
                                    </p:audio>
                                  </p:sub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145">
                                          <p:stCondLst>
                                            <p:cond delay="0"/>
                                          </p:stCondLst>
                                        </p:cTn>
                                        <p:tgtEl>
                                          <p:spTgt spid="10"/>
                                        </p:tgtEl>
                                      </p:cBhvr>
                                    </p:animEffect>
                                    <p:anim calcmode="lin" valueType="num">
                                      <p:cBhvr>
                                        <p:cTn id="40" dur="456"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1" dur="166"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2" dur="166" tmFilter="0, 0; 0.125,0.2665; 0.25,0.4; 0.375,0.465; 0.5,0.5;  0.625,0.535; 0.75,0.6; 0.875,0.7335; 1,1">
                                          <p:stCondLst>
                                            <p:cond delay="166"/>
                                          </p:stCondLst>
                                        </p:cTn>
                                        <p:tgtEl>
                                          <p:spTgt spid="10"/>
                                        </p:tgtEl>
                                        <p:attrNameLst>
                                          <p:attrName>ppt_y</p:attrName>
                                        </p:attrNameLst>
                                      </p:cBhvr>
                                      <p:tavLst>
                                        <p:tav tm="0" fmla="#ppt_y-sin(pi*$)/9">
                                          <p:val>
                                            <p:fltVal val="0"/>
                                          </p:val>
                                        </p:tav>
                                        <p:tav tm="100000">
                                          <p:val>
                                            <p:fltVal val="1"/>
                                          </p:val>
                                        </p:tav>
                                      </p:tavLst>
                                    </p:anim>
                                    <p:anim calcmode="lin" valueType="num">
                                      <p:cBhvr>
                                        <p:cTn id="43" dur="83" tmFilter="0, 0; 0.125,0.2665; 0.25,0.4; 0.375,0.465; 0.5,0.5;  0.625,0.535; 0.75,0.6; 0.875,0.7335; 1,1">
                                          <p:stCondLst>
                                            <p:cond delay="331"/>
                                          </p:stCondLst>
                                        </p:cTn>
                                        <p:tgtEl>
                                          <p:spTgt spid="10"/>
                                        </p:tgtEl>
                                        <p:attrNameLst>
                                          <p:attrName>ppt_y</p:attrName>
                                        </p:attrNameLst>
                                      </p:cBhvr>
                                      <p:tavLst>
                                        <p:tav tm="0" fmla="#ppt_y-sin(pi*$)/27">
                                          <p:val>
                                            <p:fltVal val="0"/>
                                          </p:val>
                                        </p:tav>
                                        <p:tav tm="100000">
                                          <p:val>
                                            <p:fltVal val="1"/>
                                          </p:val>
                                        </p:tav>
                                      </p:tavLst>
                                    </p:anim>
                                    <p:anim calcmode="lin" valueType="num">
                                      <p:cBhvr>
                                        <p:cTn id="44" dur="41" tmFilter="0, 0; 0.125,0.2665; 0.25,0.4; 0.375,0.465; 0.5,0.5;  0.625,0.535; 0.75,0.6; 0.875,0.7335; 1,1">
                                          <p:stCondLst>
                                            <p:cond delay="414"/>
                                          </p:stCondLst>
                                        </p:cTn>
                                        <p:tgtEl>
                                          <p:spTgt spid="10"/>
                                        </p:tgtEl>
                                        <p:attrNameLst>
                                          <p:attrName>ppt_y</p:attrName>
                                        </p:attrNameLst>
                                      </p:cBhvr>
                                      <p:tavLst>
                                        <p:tav tm="0" fmla="#ppt_y-sin(pi*$)/81">
                                          <p:val>
                                            <p:fltVal val="0"/>
                                          </p:val>
                                        </p:tav>
                                        <p:tav tm="100000">
                                          <p:val>
                                            <p:fltVal val="1"/>
                                          </p:val>
                                        </p:tav>
                                      </p:tavLst>
                                    </p:anim>
                                    <p:animScale>
                                      <p:cBhvr>
                                        <p:cTn id="45" dur="7">
                                          <p:stCondLst>
                                            <p:cond delay="163"/>
                                          </p:stCondLst>
                                        </p:cTn>
                                        <p:tgtEl>
                                          <p:spTgt spid="10"/>
                                        </p:tgtEl>
                                      </p:cBhvr>
                                      <p:to x="100000" y="60000"/>
                                    </p:animScale>
                                    <p:animScale>
                                      <p:cBhvr>
                                        <p:cTn id="46" dur="42" decel="50000">
                                          <p:stCondLst>
                                            <p:cond delay="169"/>
                                          </p:stCondLst>
                                        </p:cTn>
                                        <p:tgtEl>
                                          <p:spTgt spid="10"/>
                                        </p:tgtEl>
                                      </p:cBhvr>
                                      <p:to x="100000" y="100000"/>
                                    </p:animScale>
                                    <p:animScale>
                                      <p:cBhvr>
                                        <p:cTn id="47" dur="7">
                                          <p:stCondLst>
                                            <p:cond delay="328"/>
                                          </p:stCondLst>
                                        </p:cTn>
                                        <p:tgtEl>
                                          <p:spTgt spid="10"/>
                                        </p:tgtEl>
                                      </p:cBhvr>
                                      <p:to x="100000" y="80000"/>
                                    </p:animScale>
                                    <p:animScale>
                                      <p:cBhvr>
                                        <p:cTn id="48" dur="42" decel="50000">
                                          <p:stCondLst>
                                            <p:cond delay="335"/>
                                          </p:stCondLst>
                                        </p:cTn>
                                        <p:tgtEl>
                                          <p:spTgt spid="10"/>
                                        </p:tgtEl>
                                      </p:cBhvr>
                                      <p:to x="100000" y="100000"/>
                                    </p:animScale>
                                    <p:animScale>
                                      <p:cBhvr>
                                        <p:cTn id="49" dur="7">
                                          <p:stCondLst>
                                            <p:cond delay="411"/>
                                          </p:stCondLst>
                                        </p:cTn>
                                        <p:tgtEl>
                                          <p:spTgt spid="10"/>
                                        </p:tgtEl>
                                      </p:cBhvr>
                                      <p:to x="100000" y="90000"/>
                                    </p:animScale>
                                    <p:animScale>
                                      <p:cBhvr>
                                        <p:cTn id="50" dur="42" decel="50000">
                                          <p:stCondLst>
                                            <p:cond delay="417"/>
                                          </p:stCondLst>
                                        </p:cTn>
                                        <p:tgtEl>
                                          <p:spTgt spid="10"/>
                                        </p:tgtEl>
                                      </p:cBhvr>
                                      <p:to x="100000" y="100000"/>
                                    </p:animScale>
                                    <p:animScale>
                                      <p:cBhvr>
                                        <p:cTn id="51" dur="7">
                                          <p:stCondLst>
                                            <p:cond delay="452"/>
                                          </p:stCondLst>
                                        </p:cTn>
                                        <p:tgtEl>
                                          <p:spTgt spid="10"/>
                                        </p:tgtEl>
                                      </p:cBhvr>
                                      <p:to x="100000" y="95000"/>
                                    </p:animScale>
                                    <p:animScale>
                                      <p:cBhvr>
                                        <p:cTn id="52" dur="42" decel="50000">
                                          <p:stCondLst>
                                            <p:cond delay="459"/>
                                          </p:stCondLst>
                                        </p:cTn>
                                        <p:tgtEl>
                                          <p:spTgt spid="10"/>
                                        </p:tgtEl>
                                      </p:cBhvr>
                                      <p:to x="100000" y="100000"/>
                                    </p:animScale>
                                  </p:childTnLst>
                                  <p:subTnLst>
                                    <p:audio>
                                      <p:cMediaNode>
                                        <p:cTn display="0" masterRel="sameClick">
                                          <p:stCondLst>
                                            <p:cond evt="begin" delay="0">
                                              <p:tn val="37"/>
                                            </p:cond>
                                          </p:stCondLst>
                                          <p:endCondLst>
                                            <p:cond evt="onStopAudio" delay="0">
                                              <p:tgtEl>
                                                <p:sldTgt/>
                                              </p:tgtEl>
                                            </p:cond>
                                          </p:endCondLst>
                                        </p:cTn>
                                        <p:tgtEl>
                                          <p:sndTgt r:embed="rId4" name="1013 - sha-wap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جمة ذات 16 نقطة 1"/>
          <p:cNvSpPr/>
          <p:nvPr/>
        </p:nvSpPr>
        <p:spPr>
          <a:xfrm>
            <a:off x="6660232" y="0"/>
            <a:ext cx="2483768" cy="2204864"/>
          </a:xfrm>
          <a:prstGeom prst="star16">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 name="مستطيل 2"/>
          <p:cNvSpPr/>
          <p:nvPr/>
        </p:nvSpPr>
        <p:spPr>
          <a:xfrm>
            <a:off x="7024660" y="404664"/>
            <a:ext cx="1867820" cy="1323439"/>
          </a:xfrm>
          <a:prstGeom prst="rect">
            <a:avLst/>
          </a:prstGeom>
        </p:spPr>
        <p:txBody>
          <a:bodyPr wrap="none">
            <a:spAutoFit/>
          </a:bodyPr>
          <a:lstStyle/>
          <a:p>
            <a:pPr algn="ctr"/>
            <a:r>
              <a:rPr lang="ar-EG" sz="4000" b="1" dirty="0" smtClean="0">
                <a:solidFill>
                  <a:srgbClr val="FFFF00"/>
                </a:solidFill>
              </a:rPr>
              <a:t>  مشروع </a:t>
            </a:r>
          </a:p>
          <a:p>
            <a:pPr algn="ctr"/>
            <a:r>
              <a:rPr lang="ar-EG" sz="4000" b="1" dirty="0" smtClean="0">
                <a:solidFill>
                  <a:srgbClr val="FFFF00"/>
                </a:solidFill>
              </a:rPr>
              <a:t>الوحدة</a:t>
            </a:r>
            <a:endParaRPr lang="ar-SA" sz="4000" dirty="0">
              <a:solidFill>
                <a:srgbClr val="FFFF00"/>
              </a:solidFill>
            </a:endParaRPr>
          </a:p>
        </p:txBody>
      </p:sp>
      <p:pic>
        <p:nvPicPr>
          <p:cNvPr id="4" name="صورة 3" descr="index.png"/>
          <p:cNvPicPr>
            <a:picLocks noChangeAspect="1"/>
          </p:cNvPicPr>
          <p:nvPr/>
        </p:nvPicPr>
        <p:blipFill>
          <a:blip r:embed="rId5" cstate="print"/>
          <a:stretch>
            <a:fillRect/>
          </a:stretch>
        </p:blipFill>
        <p:spPr>
          <a:xfrm>
            <a:off x="251520" y="2996952"/>
            <a:ext cx="8712968" cy="3403961"/>
          </a:xfrm>
          <a:prstGeom prst="rect">
            <a:avLst/>
          </a:prstGeom>
        </p:spPr>
      </p:pic>
      <p:pic>
        <p:nvPicPr>
          <p:cNvPr id="5" name="صورة 4" descr="herseyimm_22.png"/>
          <p:cNvPicPr>
            <a:picLocks noChangeAspect="1"/>
          </p:cNvPicPr>
          <p:nvPr/>
        </p:nvPicPr>
        <p:blipFill>
          <a:blip r:embed="rId6" cstate="print"/>
          <a:stretch>
            <a:fillRect/>
          </a:stretch>
        </p:blipFill>
        <p:spPr>
          <a:xfrm>
            <a:off x="251520" y="404664"/>
            <a:ext cx="6336704" cy="1368152"/>
          </a:xfrm>
          <a:prstGeom prst="rect">
            <a:avLst/>
          </a:prstGeom>
          <a:solidFill>
            <a:schemeClr val="bg1"/>
          </a:solidFill>
        </p:spPr>
      </p:pic>
      <p:sp>
        <p:nvSpPr>
          <p:cNvPr id="6" name="Rectangle 1"/>
          <p:cNvSpPr>
            <a:spLocks noChangeArrowheads="1"/>
          </p:cNvSpPr>
          <p:nvPr/>
        </p:nvSpPr>
        <p:spPr bwMode="auto">
          <a:xfrm>
            <a:off x="467544" y="548680"/>
            <a:ext cx="5940152"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Char char="•"/>
              <a:tabLst>
                <a:tab pos="457200" algn="l"/>
              </a:tabLst>
            </a:pPr>
            <a:r>
              <a:rPr kumimoji="0" lang="ar-EG" sz="3200" b="1" i="0"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 عد إلى أحد كتبك الدراسية في التخصصات الأخرى، واستخرج منها ما يلي:</a:t>
            </a:r>
            <a:endParaRPr kumimoji="0" lang="ar-EG" sz="3600" b="0" i="0" u="none" strike="noStrike" cap="none" normalizeH="0" baseline="0" dirty="0" smtClean="0">
              <a:ln>
                <a:noFill/>
              </a:ln>
              <a:solidFill>
                <a:srgbClr val="0000CC"/>
              </a:solidFill>
              <a:effectLst/>
              <a:latin typeface="Arial" pitchFamily="34" charset="0"/>
              <a:cs typeface="Arial" pitchFamily="34" charset="0"/>
            </a:endParaRPr>
          </a:p>
        </p:txBody>
      </p:sp>
      <p:sp>
        <p:nvSpPr>
          <p:cNvPr id="7" name="Rectangle 2"/>
          <p:cNvSpPr>
            <a:spLocks noChangeArrowheads="1"/>
          </p:cNvSpPr>
          <p:nvPr/>
        </p:nvSpPr>
        <p:spPr bwMode="auto">
          <a:xfrm>
            <a:off x="611560" y="3284984"/>
            <a:ext cx="784887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457200" algn="l"/>
              </a:tabLst>
            </a:pPr>
            <a:r>
              <a:rPr kumimoji="0" lang="ar-EG"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هـ - </a:t>
            </a:r>
            <a:r>
              <a:rPr lang="ar-EG" sz="3600" b="1" dirty="0" smtClean="0"/>
              <a:t>خبراً مفرداً.</a:t>
            </a:r>
            <a:endParaRPr kumimoji="0" lang="ar-EG" sz="3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457200" algn="l"/>
              </a:tabLst>
            </a:pPr>
            <a:r>
              <a:rPr kumimoji="0" lang="ar-EG" sz="36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sz="3600" b="0" i="0" u="none" strike="noStrike" cap="none" normalizeH="0" baseline="0" dirty="0" smtClean="0">
                <a:ln>
                  <a:noFill/>
                </a:ln>
                <a:solidFill>
                  <a:schemeClr val="tx1"/>
                </a:solidFill>
                <a:effectLst/>
                <a:latin typeface="Arial" pitchFamily="34" charset="0"/>
                <a:cs typeface="Arial" pitchFamily="34" charset="0"/>
              </a:rPr>
              <a:t> </a:t>
            </a:r>
          </a:p>
        </p:txBody>
      </p:sp>
      <p:sp>
        <p:nvSpPr>
          <p:cNvPr id="9" name="مربع نص 8"/>
          <p:cNvSpPr txBox="1"/>
          <p:nvPr/>
        </p:nvSpPr>
        <p:spPr>
          <a:xfrm>
            <a:off x="2771800" y="3861048"/>
            <a:ext cx="1840915" cy="646331"/>
          </a:xfrm>
          <a:prstGeom prst="rect">
            <a:avLst/>
          </a:prstGeom>
          <a:noFill/>
        </p:spPr>
        <p:txBody>
          <a:bodyPr wrap="square" rtlCol="1">
            <a:spAutoFit/>
          </a:bodyPr>
          <a:lstStyle/>
          <a:p>
            <a:r>
              <a:rPr lang="ar-EG" sz="3600" b="1" dirty="0" smtClean="0">
                <a:solidFill>
                  <a:srgbClr val="FF0000"/>
                </a:solidFill>
              </a:rPr>
              <a:t>العلم نور</a:t>
            </a:r>
            <a:endParaRPr lang="ar-SA" sz="3600" b="1" dirty="0">
              <a:solidFill>
                <a:srgbClr val="FF0000"/>
              </a:solidFill>
            </a:endParaRPr>
          </a:p>
        </p:txBody>
      </p:sp>
      <p:sp>
        <p:nvSpPr>
          <p:cNvPr id="10" name="Rectangle 2"/>
          <p:cNvSpPr>
            <a:spLocks noChangeArrowheads="1"/>
          </p:cNvSpPr>
          <p:nvPr/>
        </p:nvSpPr>
        <p:spPr bwMode="auto">
          <a:xfrm>
            <a:off x="683568" y="4820959"/>
            <a:ext cx="784887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tabLst>
                <a:tab pos="457200" algn="l"/>
              </a:tabLst>
            </a:pPr>
            <a:r>
              <a:rPr kumimoji="0" lang="ar-EG"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و- </a:t>
            </a:r>
            <a:r>
              <a:rPr lang="ar-EG" sz="3600" b="1" dirty="0" smtClean="0"/>
              <a:t>خبرا جملة.</a:t>
            </a:r>
            <a:endParaRPr kumimoji="0" lang="ar-EG" sz="3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457200" algn="l"/>
              </a:tabLst>
            </a:pPr>
            <a:r>
              <a:rPr kumimoji="0" lang="ar-EG" sz="36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sz="3600" b="0" i="0" u="none" strike="noStrike" cap="none" normalizeH="0" baseline="0" dirty="0" smtClean="0">
                <a:ln>
                  <a:noFill/>
                </a:ln>
                <a:solidFill>
                  <a:schemeClr val="tx1"/>
                </a:solidFill>
                <a:effectLst/>
                <a:latin typeface="Arial" pitchFamily="34" charset="0"/>
                <a:cs typeface="Arial" pitchFamily="34" charset="0"/>
              </a:rPr>
              <a:t> </a:t>
            </a:r>
          </a:p>
        </p:txBody>
      </p:sp>
      <p:sp>
        <p:nvSpPr>
          <p:cNvPr id="11" name="مربع نص 10"/>
          <p:cNvSpPr txBox="1"/>
          <p:nvPr/>
        </p:nvSpPr>
        <p:spPr>
          <a:xfrm>
            <a:off x="971600" y="5373216"/>
            <a:ext cx="3888432" cy="646331"/>
          </a:xfrm>
          <a:prstGeom prst="rect">
            <a:avLst/>
          </a:prstGeom>
          <a:noFill/>
        </p:spPr>
        <p:txBody>
          <a:bodyPr wrap="square" rtlCol="1">
            <a:spAutoFit/>
          </a:bodyPr>
          <a:lstStyle/>
          <a:p>
            <a:r>
              <a:rPr lang="ar-EG" sz="3600" b="1" dirty="0" smtClean="0">
                <a:solidFill>
                  <a:srgbClr val="FF0000"/>
                </a:solidFill>
              </a:rPr>
              <a:t>القرآن يرفع صاحبه</a:t>
            </a:r>
            <a:endParaRPr lang="ar-SA" sz="3600" b="1" dirty="0">
              <a:solidFill>
                <a:srgbClr val="FF0000"/>
              </a:solidFill>
            </a:endParaRPr>
          </a:p>
        </p:txBody>
      </p:sp>
    </p:spTree>
  </p:cSld>
  <p:clrMapOvr>
    <a:masterClrMapping/>
  </p:clrMapOvr>
  <p:transition>
    <p:wipe/>
    <p:sndAc>
      <p:stSnd>
        <p:snd r:embed="rId2" name="BONGO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Scale>
                                      <p:cBhvr>
                                        <p:cTn id="7" dur="5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7"/>
                                        </p:tgtEl>
                                        <p:attrNameLst>
                                          <p:attrName>ppt_x</p:attrName>
                                          <p:attrName>ppt_y</p:attrName>
                                        </p:attrNameLst>
                                      </p:cBhvr>
                                    </p:animMotion>
                                    <p:animEffect transition="in" filter="fade">
                                      <p:cBhvr>
                                        <p:cTn id="9"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صهيل.wav"/>
                                        </p:tgtEl>
                                      </p:cMediaNode>
                                    </p:audio>
                                  </p:sub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145">
                                          <p:stCondLst>
                                            <p:cond delay="0"/>
                                          </p:stCondLst>
                                        </p:cTn>
                                        <p:tgtEl>
                                          <p:spTgt spid="9"/>
                                        </p:tgtEl>
                                      </p:cBhvr>
                                    </p:animEffect>
                                    <p:anim calcmode="lin" valueType="num">
                                      <p:cBhvr>
                                        <p:cTn id="15" dur="456"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6" dur="166"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7" dur="166" tmFilter="0, 0; 0.125,0.2665; 0.25,0.4; 0.375,0.465; 0.5,0.5;  0.625,0.535; 0.75,0.6; 0.875,0.7335; 1,1">
                                          <p:stCondLst>
                                            <p:cond delay="166"/>
                                          </p:stCondLst>
                                        </p:cTn>
                                        <p:tgtEl>
                                          <p:spTgt spid="9"/>
                                        </p:tgtEl>
                                        <p:attrNameLst>
                                          <p:attrName>ppt_y</p:attrName>
                                        </p:attrNameLst>
                                      </p:cBhvr>
                                      <p:tavLst>
                                        <p:tav tm="0" fmla="#ppt_y-sin(pi*$)/9">
                                          <p:val>
                                            <p:fltVal val="0"/>
                                          </p:val>
                                        </p:tav>
                                        <p:tav tm="100000">
                                          <p:val>
                                            <p:fltVal val="1"/>
                                          </p:val>
                                        </p:tav>
                                      </p:tavLst>
                                    </p:anim>
                                    <p:anim calcmode="lin" valueType="num">
                                      <p:cBhvr>
                                        <p:cTn id="18" dur="83" tmFilter="0, 0; 0.125,0.2665; 0.25,0.4; 0.375,0.465; 0.5,0.5;  0.625,0.535; 0.75,0.6; 0.875,0.7335; 1,1">
                                          <p:stCondLst>
                                            <p:cond delay="331"/>
                                          </p:stCondLst>
                                        </p:cTn>
                                        <p:tgtEl>
                                          <p:spTgt spid="9"/>
                                        </p:tgtEl>
                                        <p:attrNameLst>
                                          <p:attrName>ppt_y</p:attrName>
                                        </p:attrNameLst>
                                      </p:cBhvr>
                                      <p:tavLst>
                                        <p:tav tm="0" fmla="#ppt_y-sin(pi*$)/27">
                                          <p:val>
                                            <p:fltVal val="0"/>
                                          </p:val>
                                        </p:tav>
                                        <p:tav tm="100000">
                                          <p:val>
                                            <p:fltVal val="1"/>
                                          </p:val>
                                        </p:tav>
                                      </p:tavLst>
                                    </p:anim>
                                    <p:anim calcmode="lin" valueType="num">
                                      <p:cBhvr>
                                        <p:cTn id="19" dur="41" tmFilter="0, 0; 0.125,0.2665; 0.25,0.4; 0.375,0.465; 0.5,0.5;  0.625,0.535; 0.75,0.6; 0.875,0.7335; 1,1">
                                          <p:stCondLst>
                                            <p:cond delay="414"/>
                                          </p:stCondLst>
                                        </p:cTn>
                                        <p:tgtEl>
                                          <p:spTgt spid="9"/>
                                        </p:tgtEl>
                                        <p:attrNameLst>
                                          <p:attrName>ppt_y</p:attrName>
                                        </p:attrNameLst>
                                      </p:cBhvr>
                                      <p:tavLst>
                                        <p:tav tm="0" fmla="#ppt_y-sin(pi*$)/81">
                                          <p:val>
                                            <p:fltVal val="0"/>
                                          </p:val>
                                        </p:tav>
                                        <p:tav tm="100000">
                                          <p:val>
                                            <p:fltVal val="1"/>
                                          </p:val>
                                        </p:tav>
                                      </p:tavLst>
                                    </p:anim>
                                    <p:animScale>
                                      <p:cBhvr>
                                        <p:cTn id="20" dur="7">
                                          <p:stCondLst>
                                            <p:cond delay="163"/>
                                          </p:stCondLst>
                                        </p:cTn>
                                        <p:tgtEl>
                                          <p:spTgt spid="9"/>
                                        </p:tgtEl>
                                      </p:cBhvr>
                                      <p:to x="100000" y="60000"/>
                                    </p:animScale>
                                    <p:animScale>
                                      <p:cBhvr>
                                        <p:cTn id="21" dur="42" decel="50000">
                                          <p:stCondLst>
                                            <p:cond delay="169"/>
                                          </p:stCondLst>
                                        </p:cTn>
                                        <p:tgtEl>
                                          <p:spTgt spid="9"/>
                                        </p:tgtEl>
                                      </p:cBhvr>
                                      <p:to x="100000" y="100000"/>
                                    </p:animScale>
                                    <p:animScale>
                                      <p:cBhvr>
                                        <p:cTn id="22" dur="7">
                                          <p:stCondLst>
                                            <p:cond delay="328"/>
                                          </p:stCondLst>
                                        </p:cTn>
                                        <p:tgtEl>
                                          <p:spTgt spid="9"/>
                                        </p:tgtEl>
                                      </p:cBhvr>
                                      <p:to x="100000" y="80000"/>
                                    </p:animScale>
                                    <p:animScale>
                                      <p:cBhvr>
                                        <p:cTn id="23" dur="42" decel="50000">
                                          <p:stCondLst>
                                            <p:cond delay="335"/>
                                          </p:stCondLst>
                                        </p:cTn>
                                        <p:tgtEl>
                                          <p:spTgt spid="9"/>
                                        </p:tgtEl>
                                      </p:cBhvr>
                                      <p:to x="100000" y="100000"/>
                                    </p:animScale>
                                    <p:animScale>
                                      <p:cBhvr>
                                        <p:cTn id="24" dur="7">
                                          <p:stCondLst>
                                            <p:cond delay="411"/>
                                          </p:stCondLst>
                                        </p:cTn>
                                        <p:tgtEl>
                                          <p:spTgt spid="9"/>
                                        </p:tgtEl>
                                      </p:cBhvr>
                                      <p:to x="100000" y="90000"/>
                                    </p:animScale>
                                    <p:animScale>
                                      <p:cBhvr>
                                        <p:cTn id="25" dur="42" decel="50000">
                                          <p:stCondLst>
                                            <p:cond delay="417"/>
                                          </p:stCondLst>
                                        </p:cTn>
                                        <p:tgtEl>
                                          <p:spTgt spid="9"/>
                                        </p:tgtEl>
                                      </p:cBhvr>
                                      <p:to x="100000" y="100000"/>
                                    </p:animScale>
                                    <p:animScale>
                                      <p:cBhvr>
                                        <p:cTn id="26" dur="7">
                                          <p:stCondLst>
                                            <p:cond delay="452"/>
                                          </p:stCondLst>
                                        </p:cTn>
                                        <p:tgtEl>
                                          <p:spTgt spid="9"/>
                                        </p:tgtEl>
                                      </p:cBhvr>
                                      <p:to x="100000" y="95000"/>
                                    </p:animScale>
                                    <p:animScale>
                                      <p:cBhvr>
                                        <p:cTn id="27" dur="42" decel="50000">
                                          <p:stCondLst>
                                            <p:cond delay="459"/>
                                          </p:stCondLst>
                                        </p:cTn>
                                        <p:tgtEl>
                                          <p:spTgt spid="9"/>
                                        </p:tgtEl>
                                      </p:cBhvr>
                                      <p:to x="100000" y="100000"/>
                                    </p:animScale>
                                  </p:childTnLst>
                                  <p:subTnLst>
                                    <p:audio>
                                      <p:cMediaNode>
                                        <p:cTn display="0" masterRel="sameClick">
                                          <p:stCondLst>
                                            <p:cond evt="begin" delay="0">
                                              <p:tn val="12"/>
                                            </p:cond>
                                          </p:stCondLst>
                                          <p:endCondLst>
                                            <p:cond evt="onStopAudio" delay="0">
                                              <p:tgtEl>
                                                <p:sldTgt/>
                                              </p:tgtEl>
                                            </p:cond>
                                          </p:endCondLst>
                                        </p:cTn>
                                        <p:tgtEl>
                                          <p:sndTgt r:embed="rId4" name="1013 - sha-wapp.wav"/>
                                        </p:tgtEl>
                                      </p:cMediaNode>
                                    </p:audio>
                                  </p:subTnLst>
                                </p:cTn>
                              </p:par>
                            </p:childTnLst>
                          </p:cTn>
                        </p:par>
                      </p:childTnLst>
                    </p:cTn>
                  </p:par>
                  <p:par>
                    <p:cTn id="28" fill="hold">
                      <p:stCondLst>
                        <p:cond delay="indefinite"/>
                      </p:stCondLst>
                      <p:childTnLst>
                        <p:par>
                          <p:cTn id="29" fill="hold">
                            <p:stCondLst>
                              <p:cond delay="0"/>
                            </p:stCondLst>
                            <p:childTnLst>
                              <p:par>
                                <p:cTn id="30" presetID="52"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Scale>
                                      <p:cBhvr>
                                        <p:cTn id="32" dur="5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500" decel="50000" fill="hold">
                                          <p:stCondLst>
                                            <p:cond delay="0"/>
                                          </p:stCondLst>
                                        </p:cTn>
                                        <p:tgtEl>
                                          <p:spTgt spid="10"/>
                                        </p:tgtEl>
                                        <p:attrNameLst>
                                          <p:attrName>ppt_x</p:attrName>
                                          <p:attrName>ppt_y</p:attrName>
                                        </p:attrNameLst>
                                      </p:cBhvr>
                                    </p:animMotion>
                                    <p:animEffect transition="in" filter="fade">
                                      <p:cBhvr>
                                        <p:cTn id="34" dur="500"/>
                                        <p:tgtEl>
                                          <p:spTgt spid="10"/>
                                        </p:tgtEl>
                                      </p:cBhvr>
                                    </p:animEffect>
                                  </p:childTnLst>
                                  <p:subTnLst>
                                    <p:audio>
                                      <p:cMediaNode>
                                        <p:cTn display="0" masterRel="sameClick">
                                          <p:stCondLst>
                                            <p:cond evt="begin" delay="0">
                                              <p:tn val="30"/>
                                            </p:cond>
                                          </p:stCondLst>
                                          <p:endCondLst>
                                            <p:cond evt="onStopAudio" delay="0">
                                              <p:tgtEl>
                                                <p:sldTgt/>
                                              </p:tgtEl>
                                            </p:cond>
                                          </p:endCondLst>
                                        </p:cTn>
                                        <p:tgtEl>
                                          <p:sndTgt r:embed="rId3" name="صهيل.wav"/>
                                        </p:tgtEl>
                                      </p:cMediaNode>
                                    </p:audio>
                                  </p:sub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145">
                                          <p:stCondLst>
                                            <p:cond delay="0"/>
                                          </p:stCondLst>
                                        </p:cTn>
                                        <p:tgtEl>
                                          <p:spTgt spid="11"/>
                                        </p:tgtEl>
                                      </p:cBhvr>
                                    </p:animEffect>
                                    <p:anim calcmode="lin" valueType="num">
                                      <p:cBhvr>
                                        <p:cTn id="40" dur="456"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166"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166" tmFilter="0, 0; 0.125,0.2665; 0.25,0.4; 0.375,0.465; 0.5,0.5;  0.625,0.535; 0.75,0.6; 0.875,0.7335; 1,1">
                                          <p:stCondLst>
                                            <p:cond delay="166"/>
                                          </p:stCondLst>
                                        </p:cTn>
                                        <p:tgtEl>
                                          <p:spTgt spid="11"/>
                                        </p:tgtEl>
                                        <p:attrNameLst>
                                          <p:attrName>ppt_y</p:attrName>
                                        </p:attrNameLst>
                                      </p:cBhvr>
                                      <p:tavLst>
                                        <p:tav tm="0" fmla="#ppt_y-sin(pi*$)/9">
                                          <p:val>
                                            <p:fltVal val="0"/>
                                          </p:val>
                                        </p:tav>
                                        <p:tav tm="100000">
                                          <p:val>
                                            <p:fltVal val="1"/>
                                          </p:val>
                                        </p:tav>
                                      </p:tavLst>
                                    </p:anim>
                                    <p:anim calcmode="lin" valueType="num">
                                      <p:cBhvr>
                                        <p:cTn id="43" dur="83" tmFilter="0, 0; 0.125,0.2665; 0.25,0.4; 0.375,0.465; 0.5,0.5;  0.625,0.535; 0.75,0.6; 0.875,0.7335; 1,1">
                                          <p:stCondLst>
                                            <p:cond delay="331"/>
                                          </p:stCondLst>
                                        </p:cTn>
                                        <p:tgtEl>
                                          <p:spTgt spid="11"/>
                                        </p:tgtEl>
                                        <p:attrNameLst>
                                          <p:attrName>ppt_y</p:attrName>
                                        </p:attrNameLst>
                                      </p:cBhvr>
                                      <p:tavLst>
                                        <p:tav tm="0" fmla="#ppt_y-sin(pi*$)/27">
                                          <p:val>
                                            <p:fltVal val="0"/>
                                          </p:val>
                                        </p:tav>
                                        <p:tav tm="100000">
                                          <p:val>
                                            <p:fltVal val="1"/>
                                          </p:val>
                                        </p:tav>
                                      </p:tavLst>
                                    </p:anim>
                                    <p:anim calcmode="lin" valueType="num">
                                      <p:cBhvr>
                                        <p:cTn id="44" dur="41" tmFilter="0, 0; 0.125,0.2665; 0.25,0.4; 0.375,0.465; 0.5,0.5;  0.625,0.535; 0.75,0.6; 0.875,0.7335; 1,1">
                                          <p:stCondLst>
                                            <p:cond delay="414"/>
                                          </p:stCondLst>
                                        </p:cTn>
                                        <p:tgtEl>
                                          <p:spTgt spid="11"/>
                                        </p:tgtEl>
                                        <p:attrNameLst>
                                          <p:attrName>ppt_y</p:attrName>
                                        </p:attrNameLst>
                                      </p:cBhvr>
                                      <p:tavLst>
                                        <p:tav tm="0" fmla="#ppt_y-sin(pi*$)/81">
                                          <p:val>
                                            <p:fltVal val="0"/>
                                          </p:val>
                                        </p:tav>
                                        <p:tav tm="100000">
                                          <p:val>
                                            <p:fltVal val="1"/>
                                          </p:val>
                                        </p:tav>
                                      </p:tavLst>
                                    </p:anim>
                                    <p:animScale>
                                      <p:cBhvr>
                                        <p:cTn id="45" dur="7">
                                          <p:stCondLst>
                                            <p:cond delay="163"/>
                                          </p:stCondLst>
                                        </p:cTn>
                                        <p:tgtEl>
                                          <p:spTgt spid="11"/>
                                        </p:tgtEl>
                                      </p:cBhvr>
                                      <p:to x="100000" y="60000"/>
                                    </p:animScale>
                                    <p:animScale>
                                      <p:cBhvr>
                                        <p:cTn id="46" dur="42" decel="50000">
                                          <p:stCondLst>
                                            <p:cond delay="169"/>
                                          </p:stCondLst>
                                        </p:cTn>
                                        <p:tgtEl>
                                          <p:spTgt spid="11"/>
                                        </p:tgtEl>
                                      </p:cBhvr>
                                      <p:to x="100000" y="100000"/>
                                    </p:animScale>
                                    <p:animScale>
                                      <p:cBhvr>
                                        <p:cTn id="47" dur="7">
                                          <p:stCondLst>
                                            <p:cond delay="328"/>
                                          </p:stCondLst>
                                        </p:cTn>
                                        <p:tgtEl>
                                          <p:spTgt spid="11"/>
                                        </p:tgtEl>
                                      </p:cBhvr>
                                      <p:to x="100000" y="80000"/>
                                    </p:animScale>
                                    <p:animScale>
                                      <p:cBhvr>
                                        <p:cTn id="48" dur="42" decel="50000">
                                          <p:stCondLst>
                                            <p:cond delay="335"/>
                                          </p:stCondLst>
                                        </p:cTn>
                                        <p:tgtEl>
                                          <p:spTgt spid="11"/>
                                        </p:tgtEl>
                                      </p:cBhvr>
                                      <p:to x="100000" y="100000"/>
                                    </p:animScale>
                                    <p:animScale>
                                      <p:cBhvr>
                                        <p:cTn id="49" dur="7">
                                          <p:stCondLst>
                                            <p:cond delay="411"/>
                                          </p:stCondLst>
                                        </p:cTn>
                                        <p:tgtEl>
                                          <p:spTgt spid="11"/>
                                        </p:tgtEl>
                                      </p:cBhvr>
                                      <p:to x="100000" y="90000"/>
                                    </p:animScale>
                                    <p:animScale>
                                      <p:cBhvr>
                                        <p:cTn id="50" dur="42" decel="50000">
                                          <p:stCondLst>
                                            <p:cond delay="417"/>
                                          </p:stCondLst>
                                        </p:cTn>
                                        <p:tgtEl>
                                          <p:spTgt spid="11"/>
                                        </p:tgtEl>
                                      </p:cBhvr>
                                      <p:to x="100000" y="100000"/>
                                    </p:animScale>
                                    <p:animScale>
                                      <p:cBhvr>
                                        <p:cTn id="51" dur="7">
                                          <p:stCondLst>
                                            <p:cond delay="452"/>
                                          </p:stCondLst>
                                        </p:cTn>
                                        <p:tgtEl>
                                          <p:spTgt spid="11"/>
                                        </p:tgtEl>
                                      </p:cBhvr>
                                      <p:to x="100000" y="95000"/>
                                    </p:animScale>
                                    <p:animScale>
                                      <p:cBhvr>
                                        <p:cTn id="52" dur="42" decel="50000">
                                          <p:stCondLst>
                                            <p:cond delay="459"/>
                                          </p:stCondLst>
                                        </p:cTn>
                                        <p:tgtEl>
                                          <p:spTgt spid="11"/>
                                        </p:tgtEl>
                                      </p:cBhvr>
                                      <p:to x="100000" y="100000"/>
                                    </p:animScale>
                                  </p:childTnLst>
                                  <p:subTnLst>
                                    <p:audio>
                                      <p:cMediaNode>
                                        <p:cTn display="0" masterRel="sameClick">
                                          <p:stCondLst>
                                            <p:cond evt="begin" delay="0">
                                              <p:tn val="37"/>
                                            </p:cond>
                                          </p:stCondLst>
                                          <p:endCondLst>
                                            <p:cond evt="onStopAudio" delay="0">
                                              <p:tgtEl>
                                                <p:sldTgt/>
                                              </p:tgtEl>
                                            </p:cond>
                                          </p:endCondLst>
                                        </p:cTn>
                                        <p:tgtEl>
                                          <p:sndTgt r:embed="rId4" name="1013 - sha-wap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جمة ذات 16 نقطة 1"/>
          <p:cNvSpPr/>
          <p:nvPr/>
        </p:nvSpPr>
        <p:spPr>
          <a:xfrm>
            <a:off x="6660232" y="0"/>
            <a:ext cx="2483768" cy="2204864"/>
          </a:xfrm>
          <a:prstGeom prst="star16">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 name="مستطيل 2"/>
          <p:cNvSpPr/>
          <p:nvPr/>
        </p:nvSpPr>
        <p:spPr>
          <a:xfrm>
            <a:off x="7024660" y="404664"/>
            <a:ext cx="1867820" cy="1323439"/>
          </a:xfrm>
          <a:prstGeom prst="rect">
            <a:avLst/>
          </a:prstGeom>
        </p:spPr>
        <p:txBody>
          <a:bodyPr wrap="none">
            <a:spAutoFit/>
          </a:bodyPr>
          <a:lstStyle/>
          <a:p>
            <a:pPr algn="ctr"/>
            <a:r>
              <a:rPr lang="ar-EG" sz="4000" b="1" dirty="0" smtClean="0">
                <a:solidFill>
                  <a:srgbClr val="FFFF00"/>
                </a:solidFill>
              </a:rPr>
              <a:t>  مشروع </a:t>
            </a:r>
          </a:p>
          <a:p>
            <a:pPr algn="ctr"/>
            <a:r>
              <a:rPr lang="ar-EG" sz="4000" b="1" dirty="0" smtClean="0">
                <a:solidFill>
                  <a:srgbClr val="FFFF00"/>
                </a:solidFill>
              </a:rPr>
              <a:t>الوحدة</a:t>
            </a:r>
            <a:endParaRPr lang="ar-SA" sz="4000" dirty="0">
              <a:solidFill>
                <a:srgbClr val="FFFF00"/>
              </a:solidFill>
            </a:endParaRPr>
          </a:p>
        </p:txBody>
      </p:sp>
      <p:pic>
        <p:nvPicPr>
          <p:cNvPr id="4" name="صورة 3" descr="index.png"/>
          <p:cNvPicPr>
            <a:picLocks noChangeAspect="1"/>
          </p:cNvPicPr>
          <p:nvPr/>
        </p:nvPicPr>
        <p:blipFill>
          <a:blip r:embed="rId5" cstate="print"/>
          <a:stretch>
            <a:fillRect/>
          </a:stretch>
        </p:blipFill>
        <p:spPr>
          <a:xfrm>
            <a:off x="251520" y="2996952"/>
            <a:ext cx="8712968" cy="3403961"/>
          </a:xfrm>
          <a:prstGeom prst="rect">
            <a:avLst/>
          </a:prstGeom>
        </p:spPr>
      </p:pic>
      <p:pic>
        <p:nvPicPr>
          <p:cNvPr id="5" name="صورة 4" descr="herseyimm_22.png"/>
          <p:cNvPicPr>
            <a:picLocks noChangeAspect="1"/>
          </p:cNvPicPr>
          <p:nvPr/>
        </p:nvPicPr>
        <p:blipFill>
          <a:blip r:embed="rId6" cstate="print"/>
          <a:stretch>
            <a:fillRect/>
          </a:stretch>
        </p:blipFill>
        <p:spPr>
          <a:xfrm>
            <a:off x="251520" y="404664"/>
            <a:ext cx="6336704" cy="1368152"/>
          </a:xfrm>
          <a:prstGeom prst="rect">
            <a:avLst/>
          </a:prstGeom>
          <a:solidFill>
            <a:schemeClr val="bg1"/>
          </a:solidFill>
        </p:spPr>
      </p:pic>
      <p:sp>
        <p:nvSpPr>
          <p:cNvPr id="6" name="Rectangle 1"/>
          <p:cNvSpPr>
            <a:spLocks noChangeArrowheads="1"/>
          </p:cNvSpPr>
          <p:nvPr/>
        </p:nvSpPr>
        <p:spPr bwMode="auto">
          <a:xfrm>
            <a:off x="467544" y="548680"/>
            <a:ext cx="5940152"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Char char="•"/>
              <a:tabLst>
                <a:tab pos="457200" algn="l"/>
              </a:tabLst>
            </a:pPr>
            <a:r>
              <a:rPr kumimoji="0" lang="ar-EG" sz="3200" b="1" i="0"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 عد إلى أحد كتبك الدراسية في التخصصات الأخرى، واستخرج منها ما يلي:</a:t>
            </a:r>
            <a:endParaRPr kumimoji="0" lang="ar-EG" sz="3600" b="0" i="0" u="none" strike="noStrike" cap="none" normalizeH="0" baseline="0" dirty="0" smtClean="0">
              <a:ln>
                <a:noFill/>
              </a:ln>
              <a:solidFill>
                <a:srgbClr val="0000CC"/>
              </a:solidFill>
              <a:effectLst/>
              <a:latin typeface="Arial" pitchFamily="34" charset="0"/>
              <a:cs typeface="Arial" pitchFamily="34" charset="0"/>
            </a:endParaRPr>
          </a:p>
        </p:txBody>
      </p:sp>
      <p:sp>
        <p:nvSpPr>
          <p:cNvPr id="9" name="Rectangle 2"/>
          <p:cNvSpPr>
            <a:spLocks noChangeArrowheads="1"/>
          </p:cNvSpPr>
          <p:nvPr/>
        </p:nvSpPr>
        <p:spPr bwMode="auto">
          <a:xfrm>
            <a:off x="683568" y="4077072"/>
            <a:ext cx="784887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tabLst>
                <a:tab pos="457200" algn="l"/>
              </a:tabLst>
            </a:pPr>
            <a:r>
              <a:rPr kumimoji="0" lang="ar-EG"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ز- </a:t>
            </a:r>
            <a:r>
              <a:rPr lang="ar-EG" sz="3600" b="1" dirty="0" smtClean="0"/>
              <a:t>خبرا شبه جملة.</a:t>
            </a:r>
            <a:endParaRPr kumimoji="0" lang="ar-EG" sz="3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457200" algn="l"/>
              </a:tabLst>
            </a:pPr>
            <a:r>
              <a:rPr kumimoji="0" lang="ar-EG" sz="36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sz="3600" b="0" i="0" u="none" strike="noStrike" cap="none" normalizeH="0" baseline="0" dirty="0" smtClean="0">
                <a:ln>
                  <a:noFill/>
                </a:ln>
                <a:solidFill>
                  <a:schemeClr val="tx1"/>
                </a:solidFill>
                <a:effectLst/>
                <a:latin typeface="Arial" pitchFamily="34" charset="0"/>
                <a:cs typeface="Arial" pitchFamily="34" charset="0"/>
              </a:rPr>
              <a:t> </a:t>
            </a:r>
          </a:p>
        </p:txBody>
      </p:sp>
      <p:sp>
        <p:nvSpPr>
          <p:cNvPr id="10" name="مربع نص 9"/>
          <p:cNvSpPr txBox="1"/>
          <p:nvPr/>
        </p:nvSpPr>
        <p:spPr>
          <a:xfrm>
            <a:off x="971600" y="4629329"/>
            <a:ext cx="3888432" cy="646331"/>
          </a:xfrm>
          <a:prstGeom prst="rect">
            <a:avLst/>
          </a:prstGeom>
          <a:noFill/>
        </p:spPr>
        <p:txBody>
          <a:bodyPr wrap="square" rtlCol="1">
            <a:spAutoFit/>
          </a:bodyPr>
          <a:lstStyle/>
          <a:p>
            <a:r>
              <a:rPr lang="ar-EG" sz="3600" b="1" dirty="0" smtClean="0">
                <a:solidFill>
                  <a:srgbClr val="FF0000"/>
                </a:solidFill>
              </a:rPr>
              <a:t>العصفور فوق الشجرة</a:t>
            </a:r>
            <a:endParaRPr lang="ar-SA" sz="3600" b="1" dirty="0">
              <a:solidFill>
                <a:srgbClr val="FF0000"/>
              </a:solidFill>
            </a:endParaRPr>
          </a:p>
        </p:txBody>
      </p:sp>
    </p:spTree>
  </p:cSld>
  <p:clrMapOvr>
    <a:masterClrMapping/>
  </p:clrMapOvr>
  <p:transition>
    <p:wipe/>
    <p:sndAc>
      <p:stSnd>
        <p:snd r:embed="rId2" name="BONGO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5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9"/>
                                        </p:tgtEl>
                                        <p:attrNameLst>
                                          <p:attrName>ppt_x</p:attrName>
                                          <p:attrName>ppt_y</p:attrName>
                                        </p:attrNameLst>
                                      </p:cBhvr>
                                    </p:animMotion>
                                    <p:animEffect transition="in" filter="fade">
                                      <p:cBhvr>
                                        <p:cTn id="9"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3" name="صهيل.wav"/>
                                        </p:tgtEl>
                                      </p:cMediaNode>
                                    </p:audio>
                                  </p:sub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145">
                                          <p:stCondLst>
                                            <p:cond delay="0"/>
                                          </p:stCondLst>
                                        </p:cTn>
                                        <p:tgtEl>
                                          <p:spTgt spid="10"/>
                                        </p:tgtEl>
                                      </p:cBhvr>
                                    </p:animEffect>
                                    <p:anim calcmode="lin" valueType="num">
                                      <p:cBhvr>
                                        <p:cTn id="15" dur="456"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6" dur="166"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7" dur="166" tmFilter="0, 0; 0.125,0.2665; 0.25,0.4; 0.375,0.465; 0.5,0.5;  0.625,0.535; 0.75,0.6; 0.875,0.7335; 1,1">
                                          <p:stCondLst>
                                            <p:cond delay="166"/>
                                          </p:stCondLst>
                                        </p:cTn>
                                        <p:tgtEl>
                                          <p:spTgt spid="10"/>
                                        </p:tgtEl>
                                        <p:attrNameLst>
                                          <p:attrName>ppt_y</p:attrName>
                                        </p:attrNameLst>
                                      </p:cBhvr>
                                      <p:tavLst>
                                        <p:tav tm="0" fmla="#ppt_y-sin(pi*$)/9">
                                          <p:val>
                                            <p:fltVal val="0"/>
                                          </p:val>
                                        </p:tav>
                                        <p:tav tm="100000">
                                          <p:val>
                                            <p:fltVal val="1"/>
                                          </p:val>
                                        </p:tav>
                                      </p:tavLst>
                                    </p:anim>
                                    <p:anim calcmode="lin" valueType="num">
                                      <p:cBhvr>
                                        <p:cTn id="18" dur="83" tmFilter="0, 0; 0.125,0.2665; 0.25,0.4; 0.375,0.465; 0.5,0.5;  0.625,0.535; 0.75,0.6; 0.875,0.7335; 1,1">
                                          <p:stCondLst>
                                            <p:cond delay="331"/>
                                          </p:stCondLst>
                                        </p:cTn>
                                        <p:tgtEl>
                                          <p:spTgt spid="10"/>
                                        </p:tgtEl>
                                        <p:attrNameLst>
                                          <p:attrName>ppt_y</p:attrName>
                                        </p:attrNameLst>
                                      </p:cBhvr>
                                      <p:tavLst>
                                        <p:tav tm="0" fmla="#ppt_y-sin(pi*$)/27">
                                          <p:val>
                                            <p:fltVal val="0"/>
                                          </p:val>
                                        </p:tav>
                                        <p:tav tm="100000">
                                          <p:val>
                                            <p:fltVal val="1"/>
                                          </p:val>
                                        </p:tav>
                                      </p:tavLst>
                                    </p:anim>
                                    <p:anim calcmode="lin" valueType="num">
                                      <p:cBhvr>
                                        <p:cTn id="19" dur="41" tmFilter="0, 0; 0.125,0.2665; 0.25,0.4; 0.375,0.465; 0.5,0.5;  0.625,0.535; 0.75,0.6; 0.875,0.7335; 1,1">
                                          <p:stCondLst>
                                            <p:cond delay="414"/>
                                          </p:stCondLst>
                                        </p:cTn>
                                        <p:tgtEl>
                                          <p:spTgt spid="10"/>
                                        </p:tgtEl>
                                        <p:attrNameLst>
                                          <p:attrName>ppt_y</p:attrName>
                                        </p:attrNameLst>
                                      </p:cBhvr>
                                      <p:tavLst>
                                        <p:tav tm="0" fmla="#ppt_y-sin(pi*$)/81">
                                          <p:val>
                                            <p:fltVal val="0"/>
                                          </p:val>
                                        </p:tav>
                                        <p:tav tm="100000">
                                          <p:val>
                                            <p:fltVal val="1"/>
                                          </p:val>
                                        </p:tav>
                                      </p:tavLst>
                                    </p:anim>
                                    <p:animScale>
                                      <p:cBhvr>
                                        <p:cTn id="20" dur="7">
                                          <p:stCondLst>
                                            <p:cond delay="163"/>
                                          </p:stCondLst>
                                        </p:cTn>
                                        <p:tgtEl>
                                          <p:spTgt spid="10"/>
                                        </p:tgtEl>
                                      </p:cBhvr>
                                      <p:to x="100000" y="60000"/>
                                    </p:animScale>
                                    <p:animScale>
                                      <p:cBhvr>
                                        <p:cTn id="21" dur="42" decel="50000">
                                          <p:stCondLst>
                                            <p:cond delay="169"/>
                                          </p:stCondLst>
                                        </p:cTn>
                                        <p:tgtEl>
                                          <p:spTgt spid="10"/>
                                        </p:tgtEl>
                                      </p:cBhvr>
                                      <p:to x="100000" y="100000"/>
                                    </p:animScale>
                                    <p:animScale>
                                      <p:cBhvr>
                                        <p:cTn id="22" dur="7">
                                          <p:stCondLst>
                                            <p:cond delay="328"/>
                                          </p:stCondLst>
                                        </p:cTn>
                                        <p:tgtEl>
                                          <p:spTgt spid="10"/>
                                        </p:tgtEl>
                                      </p:cBhvr>
                                      <p:to x="100000" y="80000"/>
                                    </p:animScale>
                                    <p:animScale>
                                      <p:cBhvr>
                                        <p:cTn id="23" dur="42" decel="50000">
                                          <p:stCondLst>
                                            <p:cond delay="335"/>
                                          </p:stCondLst>
                                        </p:cTn>
                                        <p:tgtEl>
                                          <p:spTgt spid="10"/>
                                        </p:tgtEl>
                                      </p:cBhvr>
                                      <p:to x="100000" y="100000"/>
                                    </p:animScale>
                                    <p:animScale>
                                      <p:cBhvr>
                                        <p:cTn id="24" dur="7">
                                          <p:stCondLst>
                                            <p:cond delay="411"/>
                                          </p:stCondLst>
                                        </p:cTn>
                                        <p:tgtEl>
                                          <p:spTgt spid="10"/>
                                        </p:tgtEl>
                                      </p:cBhvr>
                                      <p:to x="100000" y="90000"/>
                                    </p:animScale>
                                    <p:animScale>
                                      <p:cBhvr>
                                        <p:cTn id="25" dur="42" decel="50000">
                                          <p:stCondLst>
                                            <p:cond delay="417"/>
                                          </p:stCondLst>
                                        </p:cTn>
                                        <p:tgtEl>
                                          <p:spTgt spid="10"/>
                                        </p:tgtEl>
                                      </p:cBhvr>
                                      <p:to x="100000" y="100000"/>
                                    </p:animScale>
                                    <p:animScale>
                                      <p:cBhvr>
                                        <p:cTn id="26" dur="7">
                                          <p:stCondLst>
                                            <p:cond delay="452"/>
                                          </p:stCondLst>
                                        </p:cTn>
                                        <p:tgtEl>
                                          <p:spTgt spid="10"/>
                                        </p:tgtEl>
                                      </p:cBhvr>
                                      <p:to x="100000" y="95000"/>
                                    </p:animScale>
                                    <p:animScale>
                                      <p:cBhvr>
                                        <p:cTn id="27" dur="42" decel="50000">
                                          <p:stCondLst>
                                            <p:cond delay="459"/>
                                          </p:stCondLst>
                                        </p:cTn>
                                        <p:tgtEl>
                                          <p:spTgt spid="10"/>
                                        </p:tgtEl>
                                      </p:cBhvr>
                                      <p:to x="100000" y="100000"/>
                                    </p:animScale>
                                  </p:childTnLst>
                                  <p:subTnLst>
                                    <p:audio>
                                      <p:cMediaNode>
                                        <p:cTn display="0" masterRel="sameClick">
                                          <p:stCondLst>
                                            <p:cond evt="begin" delay="0">
                                              <p:tn val="12"/>
                                            </p:cond>
                                          </p:stCondLst>
                                          <p:endCondLst>
                                            <p:cond evt="onStopAudio" delay="0">
                                              <p:tgtEl>
                                                <p:sldTgt/>
                                              </p:tgtEl>
                                            </p:cond>
                                          </p:endCondLst>
                                        </p:cTn>
                                        <p:tgtEl>
                                          <p:sndTgt r:embed="rId4" name="1013 - sha-wap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323528" y="332656"/>
            <a:ext cx="8568952" cy="914400"/>
          </a:xfrm>
          <a:prstGeom prst="roundRect">
            <a:avLst/>
          </a:prstGeom>
          <a:solidFill>
            <a:srgbClr val="FFFF00"/>
          </a:solidFill>
          <a:ln w="571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 name="Rectangle 1"/>
          <p:cNvSpPr>
            <a:spLocks noChangeArrowheads="1"/>
          </p:cNvSpPr>
          <p:nvPr/>
        </p:nvSpPr>
        <p:spPr bwMode="auto">
          <a:xfrm>
            <a:off x="3129624" y="507450"/>
            <a:ext cx="5489002"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ar-EG" sz="3200" b="1" dirty="0"/>
              <a:t>2. أكمل كل عبارة مما يلي بكلمة واحدة:</a:t>
            </a:r>
            <a:endParaRPr lang="en-US" sz="3200" dirty="0"/>
          </a:p>
        </p:txBody>
      </p:sp>
      <p:pic>
        <p:nvPicPr>
          <p:cNvPr id="4" name="صورة 3" descr="ptembpammfu66gfvafax.png"/>
          <p:cNvPicPr>
            <a:picLocks noChangeAspect="1"/>
          </p:cNvPicPr>
          <p:nvPr/>
        </p:nvPicPr>
        <p:blipFill>
          <a:blip r:embed="rId6" cstate="print"/>
          <a:stretch>
            <a:fillRect/>
          </a:stretch>
        </p:blipFill>
        <p:spPr>
          <a:xfrm>
            <a:off x="0" y="1412776"/>
            <a:ext cx="9144000" cy="5445224"/>
          </a:xfrm>
          <a:prstGeom prst="rect">
            <a:avLst/>
          </a:prstGeom>
          <a:solidFill>
            <a:schemeClr val="bg1"/>
          </a:solidFill>
        </p:spPr>
      </p:pic>
      <p:sp>
        <p:nvSpPr>
          <p:cNvPr id="67585" name="Rectangle 1"/>
          <p:cNvSpPr>
            <a:spLocks noChangeArrowheads="1"/>
          </p:cNvSpPr>
          <p:nvPr/>
        </p:nvSpPr>
        <p:spPr bwMode="auto">
          <a:xfrm>
            <a:off x="539552" y="1922636"/>
            <a:ext cx="7992888"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EG"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أ. الغِنى في </a:t>
            </a:r>
            <a:r>
              <a:rPr kumimoji="0" lang="ar-EG" sz="3200" i="0" u="none" strike="noStrike" cap="none" normalizeH="0" baseline="0" dirty="0" smtClean="0">
                <a:ln>
                  <a:noFill/>
                </a:ln>
                <a:solidFill>
                  <a:schemeClr val="bg1">
                    <a:lumMod val="85000"/>
                  </a:schemeClr>
                </a:solidFill>
                <a:effectLst/>
                <a:latin typeface="Times New Roman" pitchFamily="18" charset="0"/>
                <a:ea typeface="Times New Roman" pitchFamily="18" charset="0"/>
                <a:cs typeface="Times New Roman" pitchFamily="18" charset="0"/>
              </a:rPr>
              <a:t>.......................................................................</a:t>
            </a:r>
            <a:endParaRPr kumimoji="0" lang="ar-EG" sz="3600" i="0" u="none" strike="noStrike" cap="none" normalizeH="0" baseline="0" dirty="0" smtClean="0">
              <a:ln>
                <a:noFill/>
              </a:ln>
              <a:solidFill>
                <a:schemeClr val="bg1">
                  <a:lumMod val="85000"/>
                </a:schemeClr>
              </a:solidFill>
              <a:effectLst/>
              <a:latin typeface="Arial" pitchFamily="34" charset="0"/>
              <a:cs typeface="Arial" pitchFamily="34" charset="0"/>
            </a:endParaRPr>
          </a:p>
        </p:txBody>
      </p:sp>
      <p:sp>
        <p:nvSpPr>
          <p:cNvPr id="67586" name="Rectangle 2"/>
          <p:cNvSpPr>
            <a:spLocks noChangeArrowheads="1"/>
          </p:cNvSpPr>
          <p:nvPr/>
        </p:nvSpPr>
        <p:spPr bwMode="auto">
          <a:xfrm>
            <a:off x="792088" y="3431902"/>
            <a:ext cx="7740352"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EG"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ب. الانصراف بعد </a:t>
            </a:r>
            <a:r>
              <a:rPr kumimoji="0" lang="ar-EG" sz="3200" i="0" u="none" strike="noStrike" cap="none" normalizeH="0" baseline="0" dirty="0" smtClean="0">
                <a:ln>
                  <a:noFill/>
                </a:ln>
                <a:solidFill>
                  <a:schemeClr val="bg1">
                    <a:lumMod val="85000"/>
                  </a:schemeClr>
                </a:solidFill>
                <a:effectLst/>
                <a:latin typeface="Times New Roman" pitchFamily="18" charset="0"/>
                <a:ea typeface="Times New Roman" pitchFamily="18" charset="0"/>
                <a:cs typeface="Times New Roman" pitchFamily="18" charset="0"/>
              </a:rPr>
              <a:t>...............................................................</a:t>
            </a:r>
            <a:endParaRPr kumimoji="0" lang="ar-EG" sz="3200" i="0" u="none" strike="noStrike" cap="none" normalizeH="0" baseline="0" dirty="0" smtClean="0">
              <a:ln>
                <a:noFill/>
              </a:ln>
              <a:solidFill>
                <a:schemeClr val="bg1">
                  <a:lumMod val="85000"/>
                </a:schemeClr>
              </a:solidFill>
              <a:effectLst/>
              <a:latin typeface="Arial" pitchFamily="34" charset="0"/>
              <a:cs typeface="Arial" pitchFamily="34" charset="0"/>
            </a:endParaRPr>
          </a:p>
        </p:txBody>
      </p:sp>
      <p:sp>
        <p:nvSpPr>
          <p:cNvPr id="67587" name="Rectangle 3"/>
          <p:cNvSpPr>
            <a:spLocks noChangeArrowheads="1"/>
          </p:cNvSpPr>
          <p:nvPr/>
        </p:nvSpPr>
        <p:spPr bwMode="auto">
          <a:xfrm>
            <a:off x="1008112" y="5016078"/>
            <a:ext cx="7524328"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EG"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ج. الحقيقة </a:t>
            </a:r>
            <a:r>
              <a:rPr kumimoji="0" lang="ar-EG" sz="3200" b="1" i="0" u="none" strike="noStrike" cap="none" normalizeH="0" baseline="0" dirty="0" smtClean="0">
                <a:ln>
                  <a:noFill/>
                </a:ln>
                <a:solidFill>
                  <a:schemeClr val="tx1"/>
                </a:solidFill>
                <a:effectLst/>
                <a:latin typeface="Arabic Typesetting" pitchFamily="66" charset="-78"/>
                <a:ea typeface="Times New Roman" pitchFamily="18" charset="0"/>
                <a:cs typeface="Arabic Typesetting" pitchFamily="66" charset="-78"/>
              </a:rPr>
              <a:t>ک</a:t>
            </a:r>
            <a:r>
              <a:rPr kumimoji="0" lang="ar-EG"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ar-EG" sz="3200" i="0" u="none" strike="noStrike" cap="none" normalizeH="0" baseline="0" dirty="0" smtClean="0">
                <a:ln>
                  <a:noFill/>
                </a:ln>
                <a:solidFill>
                  <a:schemeClr val="bg1">
                    <a:lumMod val="85000"/>
                  </a:schemeClr>
                </a:solidFill>
                <a:effectLst/>
                <a:latin typeface="Times New Roman" pitchFamily="18" charset="0"/>
                <a:ea typeface="Times New Roman" pitchFamily="18" charset="0"/>
                <a:cs typeface="Times New Roman" pitchFamily="18" charset="0"/>
              </a:rPr>
              <a:t>.....................................................................</a:t>
            </a:r>
            <a:endParaRPr kumimoji="0" lang="ar-EG" sz="3200" i="0" u="none" strike="noStrike" cap="none" normalizeH="0" baseline="0" dirty="0" smtClean="0">
              <a:ln>
                <a:noFill/>
              </a:ln>
              <a:solidFill>
                <a:schemeClr val="bg1">
                  <a:lumMod val="85000"/>
                </a:schemeClr>
              </a:solidFill>
              <a:effectLst/>
              <a:latin typeface="Arial" pitchFamily="34" charset="0"/>
              <a:cs typeface="Arial" pitchFamily="34" charset="0"/>
            </a:endParaRPr>
          </a:p>
        </p:txBody>
      </p:sp>
      <p:sp>
        <p:nvSpPr>
          <p:cNvPr id="8" name="مربع نص 7"/>
          <p:cNvSpPr txBox="1"/>
          <p:nvPr/>
        </p:nvSpPr>
        <p:spPr>
          <a:xfrm>
            <a:off x="2555776" y="1916832"/>
            <a:ext cx="3281075" cy="646331"/>
          </a:xfrm>
          <a:prstGeom prst="rect">
            <a:avLst/>
          </a:prstGeom>
          <a:noFill/>
        </p:spPr>
        <p:txBody>
          <a:bodyPr wrap="square" rtlCol="1">
            <a:spAutoFit/>
          </a:bodyPr>
          <a:lstStyle/>
          <a:p>
            <a:pPr algn="ctr"/>
            <a:r>
              <a:rPr lang="ar-EG" sz="3600" b="1" dirty="0" smtClean="0">
                <a:solidFill>
                  <a:srgbClr val="FF0000"/>
                </a:solidFill>
              </a:rPr>
              <a:t>النفس</a:t>
            </a:r>
            <a:endParaRPr lang="ar-SA" sz="3600" b="1" dirty="0">
              <a:solidFill>
                <a:srgbClr val="FF0000"/>
              </a:solidFill>
            </a:endParaRPr>
          </a:p>
        </p:txBody>
      </p:sp>
      <p:sp>
        <p:nvSpPr>
          <p:cNvPr id="9" name="مربع نص 8"/>
          <p:cNvSpPr txBox="1"/>
          <p:nvPr/>
        </p:nvSpPr>
        <p:spPr>
          <a:xfrm>
            <a:off x="2555776" y="3429000"/>
            <a:ext cx="3281075" cy="646331"/>
          </a:xfrm>
          <a:prstGeom prst="rect">
            <a:avLst/>
          </a:prstGeom>
          <a:noFill/>
        </p:spPr>
        <p:txBody>
          <a:bodyPr wrap="square" rtlCol="1">
            <a:spAutoFit/>
          </a:bodyPr>
          <a:lstStyle/>
          <a:p>
            <a:pPr algn="ctr"/>
            <a:r>
              <a:rPr lang="ar-EG" sz="3600" b="1" dirty="0" smtClean="0">
                <a:solidFill>
                  <a:srgbClr val="FF0000"/>
                </a:solidFill>
              </a:rPr>
              <a:t>العمل</a:t>
            </a:r>
            <a:endParaRPr lang="ar-SA" sz="3600" b="1" dirty="0">
              <a:solidFill>
                <a:srgbClr val="FF0000"/>
              </a:solidFill>
            </a:endParaRPr>
          </a:p>
        </p:txBody>
      </p:sp>
      <p:sp>
        <p:nvSpPr>
          <p:cNvPr id="10" name="مربع نص 9"/>
          <p:cNvSpPr txBox="1"/>
          <p:nvPr/>
        </p:nvSpPr>
        <p:spPr>
          <a:xfrm>
            <a:off x="2555776" y="4942909"/>
            <a:ext cx="3281075" cy="646331"/>
          </a:xfrm>
          <a:prstGeom prst="rect">
            <a:avLst/>
          </a:prstGeom>
          <a:noFill/>
        </p:spPr>
        <p:txBody>
          <a:bodyPr wrap="square" rtlCol="1">
            <a:spAutoFit/>
          </a:bodyPr>
          <a:lstStyle/>
          <a:p>
            <a:pPr algn="ctr"/>
            <a:r>
              <a:rPr lang="ar-EG" sz="3600" b="1" dirty="0" smtClean="0">
                <a:solidFill>
                  <a:srgbClr val="FF0000"/>
                </a:solidFill>
              </a:rPr>
              <a:t>الشمس</a:t>
            </a:r>
            <a:endParaRPr lang="ar-SA" sz="3600" b="1" dirty="0">
              <a:solidFill>
                <a:srgbClr val="FF0000"/>
              </a:solidFill>
            </a:endParaRPr>
          </a:p>
        </p:txBody>
      </p:sp>
    </p:spTree>
  </p:cSld>
  <p:clrMapOvr>
    <a:masterClrMapping/>
  </p:clrMapOvr>
  <p:transition>
    <p:wipe/>
    <p:sndAc>
      <p:stSnd>
        <p:snd r:embed="rId2" name="BONGO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par>
                                <p:cTn id="10" presetID="29"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2"/>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strVal val="#ppt_w*0.70"/>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animEffect transition="in" filter="fade">
                                      <p:cBhvr>
                                        <p:cTn id="21" dur="5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4" name="wind.wav"/>
                                        </p:tgtEl>
                                      </p:cMediaNode>
                                    </p:audio>
                                  </p:subTnLst>
                                </p:cTn>
                              </p:par>
                              <p:par>
                                <p:cTn id="22" presetID="55" presetClass="entr" presetSubtype="0" fill="hold" grpId="0" nodeType="withEffect">
                                  <p:stCondLst>
                                    <p:cond delay="0"/>
                                  </p:stCondLst>
                                  <p:childTnLst>
                                    <p:set>
                                      <p:cBhvr>
                                        <p:cTn id="23" dur="1" fill="hold">
                                          <p:stCondLst>
                                            <p:cond delay="0"/>
                                          </p:stCondLst>
                                        </p:cTn>
                                        <p:tgtEl>
                                          <p:spTgt spid="67585"/>
                                        </p:tgtEl>
                                        <p:attrNameLst>
                                          <p:attrName>style.visibility</p:attrName>
                                        </p:attrNameLst>
                                      </p:cBhvr>
                                      <p:to>
                                        <p:strVal val="visible"/>
                                      </p:to>
                                    </p:set>
                                    <p:anim calcmode="lin" valueType="num">
                                      <p:cBhvr>
                                        <p:cTn id="24" dur="500" fill="hold"/>
                                        <p:tgtEl>
                                          <p:spTgt spid="67585"/>
                                        </p:tgtEl>
                                        <p:attrNameLst>
                                          <p:attrName>ppt_w</p:attrName>
                                        </p:attrNameLst>
                                      </p:cBhvr>
                                      <p:tavLst>
                                        <p:tav tm="0">
                                          <p:val>
                                            <p:strVal val="#ppt_w*0.70"/>
                                          </p:val>
                                        </p:tav>
                                        <p:tav tm="100000">
                                          <p:val>
                                            <p:strVal val="#ppt_w"/>
                                          </p:val>
                                        </p:tav>
                                      </p:tavLst>
                                    </p:anim>
                                    <p:anim calcmode="lin" valueType="num">
                                      <p:cBhvr>
                                        <p:cTn id="25" dur="500" fill="hold"/>
                                        <p:tgtEl>
                                          <p:spTgt spid="67585"/>
                                        </p:tgtEl>
                                        <p:attrNameLst>
                                          <p:attrName>ppt_h</p:attrName>
                                        </p:attrNameLst>
                                      </p:cBhvr>
                                      <p:tavLst>
                                        <p:tav tm="0">
                                          <p:val>
                                            <p:strVal val="#ppt_h"/>
                                          </p:val>
                                        </p:tav>
                                        <p:tav tm="100000">
                                          <p:val>
                                            <p:strVal val="#ppt_h"/>
                                          </p:val>
                                        </p:tav>
                                      </p:tavLst>
                                    </p:anim>
                                    <p:animEffect transition="in" filter="fade">
                                      <p:cBhvr>
                                        <p:cTn id="26" dur="500"/>
                                        <p:tgtEl>
                                          <p:spTgt spid="67585"/>
                                        </p:tgtEl>
                                      </p:cBhvr>
                                    </p:animEffect>
                                  </p:childTnLst>
                                  <p:subTnLst>
                                    <p:audio>
                                      <p:cMediaNode>
                                        <p:cTn display="0" masterRel="sameClick">
                                          <p:stCondLst>
                                            <p:cond evt="begin" delay="0">
                                              <p:tn val="22"/>
                                            </p:cond>
                                          </p:stCondLst>
                                          <p:endCondLst>
                                            <p:cond evt="onStopAudio" delay="0">
                                              <p:tgtEl>
                                                <p:sldTgt/>
                                              </p:tgtEl>
                                            </p:cond>
                                          </p:endCondLst>
                                        </p:cTn>
                                        <p:tgtEl>
                                          <p:sndTgt r:embed="rId4" name="wind.wav"/>
                                        </p:tgtEl>
                                      </p:cMediaNode>
                                    </p:audio>
                                  </p:sub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145">
                                          <p:stCondLst>
                                            <p:cond delay="0"/>
                                          </p:stCondLst>
                                        </p:cTn>
                                        <p:tgtEl>
                                          <p:spTgt spid="8"/>
                                        </p:tgtEl>
                                      </p:cBhvr>
                                    </p:animEffect>
                                    <p:anim calcmode="lin" valueType="num">
                                      <p:cBhvr>
                                        <p:cTn id="32" dur="456"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3" dur="16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4" dur="166" tmFilter="0, 0; 0.125,0.2665; 0.25,0.4; 0.375,0.465; 0.5,0.5;  0.625,0.535; 0.75,0.6; 0.875,0.7335; 1,1">
                                          <p:stCondLst>
                                            <p:cond delay="166"/>
                                          </p:stCondLst>
                                        </p:cTn>
                                        <p:tgtEl>
                                          <p:spTgt spid="8"/>
                                        </p:tgtEl>
                                        <p:attrNameLst>
                                          <p:attrName>ppt_y</p:attrName>
                                        </p:attrNameLst>
                                      </p:cBhvr>
                                      <p:tavLst>
                                        <p:tav tm="0" fmla="#ppt_y-sin(pi*$)/9">
                                          <p:val>
                                            <p:fltVal val="0"/>
                                          </p:val>
                                        </p:tav>
                                        <p:tav tm="100000">
                                          <p:val>
                                            <p:fltVal val="1"/>
                                          </p:val>
                                        </p:tav>
                                      </p:tavLst>
                                    </p:anim>
                                    <p:anim calcmode="lin" valueType="num">
                                      <p:cBhvr>
                                        <p:cTn id="35" dur="83" tmFilter="0, 0; 0.125,0.2665; 0.25,0.4; 0.375,0.465; 0.5,0.5;  0.625,0.535; 0.75,0.6; 0.875,0.7335; 1,1">
                                          <p:stCondLst>
                                            <p:cond delay="331"/>
                                          </p:stCondLst>
                                        </p:cTn>
                                        <p:tgtEl>
                                          <p:spTgt spid="8"/>
                                        </p:tgtEl>
                                        <p:attrNameLst>
                                          <p:attrName>ppt_y</p:attrName>
                                        </p:attrNameLst>
                                      </p:cBhvr>
                                      <p:tavLst>
                                        <p:tav tm="0" fmla="#ppt_y-sin(pi*$)/27">
                                          <p:val>
                                            <p:fltVal val="0"/>
                                          </p:val>
                                        </p:tav>
                                        <p:tav tm="100000">
                                          <p:val>
                                            <p:fltVal val="1"/>
                                          </p:val>
                                        </p:tav>
                                      </p:tavLst>
                                    </p:anim>
                                    <p:anim calcmode="lin" valueType="num">
                                      <p:cBhvr>
                                        <p:cTn id="36" dur="41" tmFilter="0, 0; 0.125,0.2665; 0.25,0.4; 0.375,0.465; 0.5,0.5;  0.625,0.535; 0.75,0.6; 0.875,0.7335; 1,1">
                                          <p:stCondLst>
                                            <p:cond delay="414"/>
                                          </p:stCondLst>
                                        </p:cTn>
                                        <p:tgtEl>
                                          <p:spTgt spid="8"/>
                                        </p:tgtEl>
                                        <p:attrNameLst>
                                          <p:attrName>ppt_y</p:attrName>
                                        </p:attrNameLst>
                                      </p:cBhvr>
                                      <p:tavLst>
                                        <p:tav tm="0" fmla="#ppt_y-sin(pi*$)/81">
                                          <p:val>
                                            <p:fltVal val="0"/>
                                          </p:val>
                                        </p:tav>
                                        <p:tav tm="100000">
                                          <p:val>
                                            <p:fltVal val="1"/>
                                          </p:val>
                                        </p:tav>
                                      </p:tavLst>
                                    </p:anim>
                                    <p:animScale>
                                      <p:cBhvr>
                                        <p:cTn id="37" dur="7">
                                          <p:stCondLst>
                                            <p:cond delay="163"/>
                                          </p:stCondLst>
                                        </p:cTn>
                                        <p:tgtEl>
                                          <p:spTgt spid="8"/>
                                        </p:tgtEl>
                                      </p:cBhvr>
                                      <p:to x="100000" y="60000"/>
                                    </p:animScale>
                                    <p:animScale>
                                      <p:cBhvr>
                                        <p:cTn id="38" dur="42" decel="50000">
                                          <p:stCondLst>
                                            <p:cond delay="169"/>
                                          </p:stCondLst>
                                        </p:cTn>
                                        <p:tgtEl>
                                          <p:spTgt spid="8"/>
                                        </p:tgtEl>
                                      </p:cBhvr>
                                      <p:to x="100000" y="100000"/>
                                    </p:animScale>
                                    <p:animScale>
                                      <p:cBhvr>
                                        <p:cTn id="39" dur="7">
                                          <p:stCondLst>
                                            <p:cond delay="328"/>
                                          </p:stCondLst>
                                        </p:cTn>
                                        <p:tgtEl>
                                          <p:spTgt spid="8"/>
                                        </p:tgtEl>
                                      </p:cBhvr>
                                      <p:to x="100000" y="80000"/>
                                    </p:animScale>
                                    <p:animScale>
                                      <p:cBhvr>
                                        <p:cTn id="40" dur="42" decel="50000">
                                          <p:stCondLst>
                                            <p:cond delay="335"/>
                                          </p:stCondLst>
                                        </p:cTn>
                                        <p:tgtEl>
                                          <p:spTgt spid="8"/>
                                        </p:tgtEl>
                                      </p:cBhvr>
                                      <p:to x="100000" y="100000"/>
                                    </p:animScale>
                                    <p:animScale>
                                      <p:cBhvr>
                                        <p:cTn id="41" dur="7">
                                          <p:stCondLst>
                                            <p:cond delay="411"/>
                                          </p:stCondLst>
                                        </p:cTn>
                                        <p:tgtEl>
                                          <p:spTgt spid="8"/>
                                        </p:tgtEl>
                                      </p:cBhvr>
                                      <p:to x="100000" y="90000"/>
                                    </p:animScale>
                                    <p:animScale>
                                      <p:cBhvr>
                                        <p:cTn id="42" dur="42" decel="50000">
                                          <p:stCondLst>
                                            <p:cond delay="417"/>
                                          </p:stCondLst>
                                        </p:cTn>
                                        <p:tgtEl>
                                          <p:spTgt spid="8"/>
                                        </p:tgtEl>
                                      </p:cBhvr>
                                      <p:to x="100000" y="100000"/>
                                    </p:animScale>
                                    <p:animScale>
                                      <p:cBhvr>
                                        <p:cTn id="43" dur="7">
                                          <p:stCondLst>
                                            <p:cond delay="452"/>
                                          </p:stCondLst>
                                        </p:cTn>
                                        <p:tgtEl>
                                          <p:spTgt spid="8"/>
                                        </p:tgtEl>
                                      </p:cBhvr>
                                      <p:to x="100000" y="95000"/>
                                    </p:animScale>
                                    <p:animScale>
                                      <p:cBhvr>
                                        <p:cTn id="44" dur="42" decel="50000">
                                          <p:stCondLst>
                                            <p:cond delay="459"/>
                                          </p:stCondLst>
                                        </p:cTn>
                                        <p:tgtEl>
                                          <p:spTgt spid="8"/>
                                        </p:tgtEl>
                                      </p:cBhvr>
                                      <p:to x="100000" y="100000"/>
                                    </p:animScale>
                                  </p:childTnLst>
                                  <p:subTnLst>
                                    <p:audio>
                                      <p:cMediaNode>
                                        <p:cTn display="0" masterRel="sameClick">
                                          <p:stCondLst>
                                            <p:cond evt="begin" delay="0">
                                              <p:tn val="29"/>
                                            </p:cond>
                                          </p:stCondLst>
                                          <p:endCondLst>
                                            <p:cond evt="onStopAudio" delay="0">
                                              <p:tgtEl>
                                                <p:sldTgt/>
                                              </p:tgtEl>
                                            </p:cond>
                                          </p:endCondLst>
                                        </p:cTn>
                                        <p:tgtEl>
                                          <p:sndTgt r:embed="rId5" name="1013 - sha-wapp.wav"/>
                                        </p:tgtEl>
                                      </p:cMediaNode>
                                    </p:audio>
                                  </p:sub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67586"/>
                                        </p:tgtEl>
                                        <p:attrNameLst>
                                          <p:attrName>style.visibility</p:attrName>
                                        </p:attrNameLst>
                                      </p:cBhvr>
                                      <p:to>
                                        <p:strVal val="visible"/>
                                      </p:to>
                                    </p:set>
                                    <p:anim calcmode="lin" valueType="num">
                                      <p:cBhvr>
                                        <p:cTn id="49" dur="500" fill="hold"/>
                                        <p:tgtEl>
                                          <p:spTgt spid="67586"/>
                                        </p:tgtEl>
                                        <p:attrNameLst>
                                          <p:attrName>ppt_w</p:attrName>
                                        </p:attrNameLst>
                                      </p:cBhvr>
                                      <p:tavLst>
                                        <p:tav tm="0">
                                          <p:val>
                                            <p:strVal val="#ppt_w*0.70"/>
                                          </p:val>
                                        </p:tav>
                                        <p:tav tm="100000">
                                          <p:val>
                                            <p:strVal val="#ppt_w"/>
                                          </p:val>
                                        </p:tav>
                                      </p:tavLst>
                                    </p:anim>
                                    <p:anim calcmode="lin" valueType="num">
                                      <p:cBhvr>
                                        <p:cTn id="50" dur="500" fill="hold"/>
                                        <p:tgtEl>
                                          <p:spTgt spid="67586"/>
                                        </p:tgtEl>
                                        <p:attrNameLst>
                                          <p:attrName>ppt_h</p:attrName>
                                        </p:attrNameLst>
                                      </p:cBhvr>
                                      <p:tavLst>
                                        <p:tav tm="0">
                                          <p:val>
                                            <p:strVal val="#ppt_h"/>
                                          </p:val>
                                        </p:tav>
                                        <p:tav tm="100000">
                                          <p:val>
                                            <p:strVal val="#ppt_h"/>
                                          </p:val>
                                        </p:tav>
                                      </p:tavLst>
                                    </p:anim>
                                    <p:animEffect transition="in" filter="fade">
                                      <p:cBhvr>
                                        <p:cTn id="51" dur="500"/>
                                        <p:tgtEl>
                                          <p:spTgt spid="67586"/>
                                        </p:tgtEl>
                                      </p:cBhvr>
                                    </p:animEffect>
                                  </p:childTnLst>
                                  <p:subTnLst>
                                    <p:audio>
                                      <p:cMediaNode>
                                        <p:cTn display="0" masterRel="sameClick">
                                          <p:stCondLst>
                                            <p:cond evt="begin" delay="0">
                                              <p:tn val="47"/>
                                            </p:cond>
                                          </p:stCondLst>
                                          <p:endCondLst>
                                            <p:cond evt="onStopAudio" delay="0">
                                              <p:tgtEl>
                                                <p:sldTgt/>
                                              </p:tgtEl>
                                            </p:cond>
                                          </p:endCondLst>
                                        </p:cTn>
                                        <p:tgtEl>
                                          <p:sndTgt r:embed="rId4" name="wind.wav"/>
                                        </p:tgtEl>
                                      </p:cMediaNode>
                                    </p:audio>
                                  </p:subTnLst>
                                </p:cTn>
                              </p:par>
                            </p:childTnLst>
                          </p:cTn>
                        </p:par>
                      </p:childTnLst>
                    </p:cTn>
                  </p:par>
                  <p:par>
                    <p:cTn id="52" fill="hold">
                      <p:stCondLst>
                        <p:cond delay="indefinite"/>
                      </p:stCondLst>
                      <p:childTnLst>
                        <p:par>
                          <p:cTn id="53" fill="hold">
                            <p:stCondLst>
                              <p:cond delay="0"/>
                            </p:stCondLst>
                            <p:childTnLst>
                              <p:par>
                                <p:cTn id="54" presetID="26"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down)">
                                      <p:cBhvr>
                                        <p:cTn id="56" dur="145">
                                          <p:stCondLst>
                                            <p:cond delay="0"/>
                                          </p:stCondLst>
                                        </p:cTn>
                                        <p:tgtEl>
                                          <p:spTgt spid="9"/>
                                        </p:tgtEl>
                                      </p:cBhvr>
                                    </p:animEffect>
                                    <p:anim calcmode="lin" valueType="num">
                                      <p:cBhvr>
                                        <p:cTn id="57" dur="456"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8" dur="166"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9" dur="166" tmFilter="0, 0; 0.125,0.2665; 0.25,0.4; 0.375,0.465; 0.5,0.5;  0.625,0.535; 0.75,0.6; 0.875,0.7335; 1,1">
                                          <p:stCondLst>
                                            <p:cond delay="166"/>
                                          </p:stCondLst>
                                        </p:cTn>
                                        <p:tgtEl>
                                          <p:spTgt spid="9"/>
                                        </p:tgtEl>
                                        <p:attrNameLst>
                                          <p:attrName>ppt_y</p:attrName>
                                        </p:attrNameLst>
                                      </p:cBhvr>
                                      <p:tavLst>
                                        <p:tav tm="0" fmla="#ppt_y-sin(pi*$)/9">
                                          <p:val>
                                            <p:fltVal val="0"/>
                                          </p:val>
                                        </p:tav>
                                        <p:tav tm="100000">
                                          <p:val>
                                            <p:fltVal val="1"/>
                                          </p:val>
                                        </p:tav>
                                      </p:tavLst>
                                    </p:anim>
                                    <p:anim calcmode="lin" valueType="num">
                                      <p:cBhvr>
                                        <p:cTn id="60" dur="83" tmFilter="0, 0; 0.125,0.2665; 0.25,0.4; 0.375,0.465; 0.5,0.5;  0.625,0.535; 0.75,0.6; 0.875,0.7335; 1,1">
                                          <p:stCondLst>
                                            <p:cond delay="331"/>
                                          </p:stCondLst>
                                        </p:cTn>
                                        <p:tgtEl>
                                          <p:spTgt spid="9"/>
                                        </p:tgtEl>
                                        <p:attrNameLst>
                                          <p:attrName>ppt_y</p:attrName>
                                        </p:attrNameLst>
                                      </p:cBhvr>
                                      <p:tavLst>
                                        <p:tav tm="0" fmla="#ppt_y-sin(pi*$)/27">
                                          <p:val>
                                            <p:fltVal val="0"/>
                                          </p:val>
                                        </p:tav>
                                        <p:tav tm="100000">
                                          <p:val>
                                            <p:fltVal val="1"/>
                                          </p:val>
                                        </p:tav>
                                      </p:tavLst>
                                    </p:anim>
                                    <p:anim calcmode="lin" valueType="num">
                                      <p:cBhvr>
                                        <p:cTn id="61" dur="41" tmFilter="0, 0; 0.125,0.2665; 0.25,0.4; 0.375,0.465; 0.5,0.5;  0.625,0.535; 0.75,0.6; 0.875,0.7335; 1,1">
                                          <p:stCondLst>
                                            <p:cond delay="414"/>
                                          </p:stCondLst>
                                        </p:cTn>
                                        <p:tgtEl>
                                          <p:spTgt spid="9"/>
                                        </p:tgtEl>
                                        <p:attrNameLst>
                                          <p:attrName>ppt_y</p:attrName>
                                        </p:attrNameLst>
                                      </p:cBhvr>
                                      <p:tavLst>
                                        <p:tav tm="0" fmla="#ppt_y-sin(pi*$)/81">
                                          <p:val>
                                            <p:fltVal val="0"/>
                                          </p:val>
                                        </p:tav>
                                        <p:tav tm="100000">
                                          <p:val>
                                            <p:fltVal val="1"/>
                                          </p:val>
                                        </p:tav>
                                      </p:tavLst>
                                    </p:anim>
                                    <p:animScale>
                                      <p:cBhvr>
                                        <p:cTn id="62" dur="7">
                                          <p:stCondLst>
                                            <p:cond delay="163"/>
                                          </p:stCondLst>
                                        </p:cTn>
                                        <p:tgtEl>
                                          <p:spTgt spid="9"/>
                                        </p:tgtEl>
                                      </p:cBhvr>
                                      <p:to x="100000" y="60000"/>
                                    </p:animScale>
                                    <p:animScale>
                                      <p:cBhvr>
                                        <p:cTn id="63" dur="42" decel="50000">
                                          <p:stCondLst>
                                            <p:cond delay="169"/>
                                          </p:stCondLst>
                                        </p:cTn>
                                        <p:tgtEl>
                                          <p:spTgt spid="9"/>
                                        </p:tgtEl>
                                      </p:cBhvr>
                                      <p:to x="100000" y="100000"/>
                                    </p:animScale>
                                    <p:animScale>
                                      <p:cBhvr>
                                        <p:cTn id="64" dur="7">
                                          <p:stCondLst>
                                            <p:cond delay="328"/>
                                          </p:stCondLst>
                                        </p:cTn>
                                        <p:tgtEl>
                                          <p:spTgt spid="9"/>
                                        </p:tgtEl>
                                      </p:cBhvr>
                                      <p:to x="100000" y="80000"/>
                                    </p:animScale>
                                    <p:animScale>
                                      <p:cBhvr>
                                        <p:cTn id="65" dur="42" decel="50000">
                                          <p:stCondLst>
                                            <p:cond delay="335"/>
                                          </p:stCondLst>
                                        </p:cTn>
                                        <p:tgtEl>
                                          <p:spTgt spid="9"/>
                                        </p:tgtEl>
                                      </p:cBhvr>
                                      <p:to x="100000" y="100000"/>
                                    </p:animScale>
                                    <p:animScale>
                                      <p:cBhvr>
                                        <p:cTn id="66" dur="7">
                                          <p:stCondLst>
                                            <p:cond delay="411"/>
                                          </p:stCondLst>
                                        </p:cTn>
                                        <p:tgtEl>
                                          <p:spTgt spid="9"/>
                                        </p:tgtEl>
                                      </p:cBhvr>
                                      <p:to x="100000" y="90000"/>
                                    </p:animScale>
                                    <p:animScale>
                                      <p:cBhvr>
                                        <p:cTn id="67" dur="42" decel="50000">
                                          <p:stCondLst>
                                            <p:cond delay="417"/>
                                          </p:stCondLst>
                                        </p:cTn>
                                        <p:tgtEl>
                                          <p:spTgt spid="9"/>
                                        </p:tgtEl>
                                      </p:cBhvr>
                                      <p:to x="100000" y="100000"/>
                                    </p:animScale>
                                    <p:animScale>
                                      <p:cBhvr>
                                        <p:cTn id="68" dur="7">
                                          <p:stCondLst>
                                            <p:cond delay="452"/>
                                          </p:stCondLst>
                                        </p:cTn>
                                        <p:tgtEl>
                                          <p:spTgt spid="9"/>
                                        </p:tgtEl>
                                      </p:cBhvr>
                                      <p:to x="100000" y="95000"/>
                                    </p:animScale>
                                    <p:animScale>
                                      <p:cBhvr>
                                        <p:cTn id="69" dur="42" decel="50000">
                                          <p:stCondLst>
                                            <p:cond delay="459"/>
                                          </p:stCondLst>
                                        </p:cTn>
                                        <p:tgtEl>
                                          <p:spTgt spid="9"/>
                                        </p:tgtEl>
                                      </p:cBhvr>
                                      <p:to x="100000" y="100000"/>
                                    </p:animScale>
                                  </p:childTnLst>
                                  <p:subTnLst>
                                    <p:audio>
                                      <p:cMediaNode>
                                        <p:cTn display="0" masterRel="sameClick">
                                          <p:stCondLst>
                                            <p:cond evt="begin" delay="0">
                                              <p:tn val="54"/>
                                            </p:cond>
                                          </p:stCondLst>
                                          <p:endCondLst>
                                            <p:cond evt="onStopAudio" delay="0">
                                              <p:tgtEl>
                                                <p:sldTgt/>
                                              </p:tgtEl>
                                            </p:cond>
                                          </p:endCondLst>
                                        </p:cTn>
                                        <p:tgtEl>
                                          <p:sndTgt r:embed="rId5" name="1013 - sha-wapp.wav"/>
                                        </p:tgtEl>
                                      </p:cMediaNode>
                                    </p:audio>
                                  </p:subTnLst>
                                </p:cTn>
                              </p:par>
                            </p:childTnLst>
                          </p:cTn>
                        </p:par>
                      </p:childTnLst>
                    </p:cTn>
                  </p:par>
                  <p:par>
                    <p:cTn id="70" fill="hold">
                      <p:stCondLst>
                        <p:cond delay="indefinite"/>
                      </p:stCondLst>
                      <p:childTnLst>
                        <p:par>
                          <p:cTn id="71" fill="hold">
                            <p:stCondLst>
                              <p:cond delay="0"/>
                            </p:stCondLst>
                            <p:childTnLst>
                              <p:par>
                                <p:cTn id="72" presetID="55" presetClass="entr" presetSubtype="0" fill="hold" grpId="0" nodeType="clickEffect">
                                  <p:stCondLst>
                                    <p:cond delay="0"/>
                                  </p:stCondLst>
                                  <p:childTnLst>
                                    <p:set>
                                      <p:cBhvr>
                                        <p:cTn id="73" dur="1" fill="hold">
                                          <p:stCondLst>
                                            <p:cond delay="0"/>
                                          </p:stCondLst>
                                        </p:cTn>
                                        <p:tgtEl>
                                          <p:spTgt spid="67587"/>
                                        </p:tgtEl>
                                        <p:attrNameLst>
                                          <p:attrName>style.visibility</p:attrName>
                                        </p:attrNameLst>
                                      </p:cBhvr>
                                      <p:to>
                                        <p:strVal val="visible"/>
                                      </p:to>
                                    </p:set>
                                    <p:anim calcmode="lin" valueType="num">
                                      <p:cBhvr>
                                        <p:cTn id="74" dur="500" fill="hold"/>
                                        <p:tgtEl>
                                          <p:spTgt spid="67587"/>
                                        </p:tgtEl>
                                        <p:attrNameLst>
                                          <p:attrName>ppt_w</p:attrName>
                                        </p:attrNameLst>
                                      </p:cBhvr>
                                      <p:tavLst>
                                        <p:tav tm="0">
                                          <p:val>
                                            <p:strVal val="#ppt_w*0.70"/>
                                          </p:val>
                                        </p:tav>
                                        <p:tav tm="100000">
                                          <p:val>
                                            <p:strVal val="#ppt_w"/>
                                          </p:val>
                                        </p:tav>
                                      </p:tavLst>
                                    </p:anim>
                                    <p:anim calcmode="lin" valueType="num">
                                      <p:cBhvr>
                                        <p:cTn id="75" dur="500" fill="hold"/>
                                        <p:tgtEl>
                                          <p:spTgt spid="67587"/>
                                        </p:tgtEl>
                                        <p:attrNameLst>
                                          <p:attrName>ppt_h</p:attrName>
                                        </p:attrNameLst>
                                      </p:cBhvr>
                                      <p:tavLst>
                                        <p:tav tm="0">
                                          <p:val>
                                            <p:strVal val="#ppt_h"/>
                                          </p:val>
                                        </p:tav>
                                        <p:tav tm="100000">
                                          <p:val>
                                            <p:strVal val="#ppt_h"/>
                                          </p:val>
                                        </p:tav>
                                      </p:tavLst>
                                    </p:anim>
                                    <p:animEffect transition="in" filter="fade">
                                      <p:cBhvr>
                                        <p:cTn id="76" dur="500"/>
                                        <p:tgtEl>
                                          <p:spTgt spid="67587"/>
                                        </p:tgtEl>
                                      </p:cBhvr>
                                    </p:animEffect>
                                  </p:childTnLst>
                                  <p:subTnLst>
                                    <p:audio>
                                      <p:cMediaNode>
                                        <p:cTn display="0" masterRel="sameClick">
                                          <p:stCondLst>
                                            <p:cond evt="begin" delay="0">
                                              <p:tn val="72"/>
                                            </p:cond>
                                          </p:stCondLst>
                                          <p:endCondLst>
                                            <p:cond evt="onStopAudio" delay="0">
                                              <p:tgtEl>
                                                <p:sldTgt/>
                                              </p:tgtEl>
                                            </p:cond>
                                          </p:endCondLst>
                                        </p:cTn>
                                        <p:tgtEl>
                                          <p:sndTgt r:embed="rId4" name="wind.wav"/>
                                        </p:tgtEl>
                                      </p:cMediaNode>
                                    </p:audio>
                                  </p:subTnLst>
                                </p:cTn>
                              </p:par>
                            </p:childTnLst>
                          </p:cTn>
                        </p:par>
                      </p:childTnLst>
                    </p:cTn>
                  </p:par>
                  <p:par>
                    <p:cTn id="77" fill="hold">
                      <p:stCondLst>
                        <p:cond delay="indefinite"/>
                      </p:stCondLst>
                      <p:childTnLst>
                        <p:par>
                          <p:cTn id="78" fill="hold">
                            <p:stCondLst>
                              <p:cond delay="0"/>
                            </p:stCondLst>
                            <p:childTnLst>
                              <p:par>
                                <p:cTn id="79" presetID="26" presetClass="entr" presetSubtype="0" fill="hold" grpId="0" nodeType="click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wipe(down)">
                                      <p:cBhvr>
                                        <p:cTn id="81" dur="145">
                                          <p:stCondLst>
                                            <p:cond delay="0"/>
                                          </p:stCondLst>
                                        </p:cTn>
                                        <p:tgtEl>
                                          <p:spTgt spid="10"/>
                                        </p:tgtEl>
                                      </p:cBhvr>
                                    </p:animEffect>
                                    <p:anim calcmode="lin" valueType="num">
                                      <p:cBhvr>
                                        <p:cTn id="82" dur="456"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3" dur="166"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4" dur="166" tmFilter="0, 0; 0.125,0.2665; 0.25,0.4; 0.375,0.465; 0.5,0.5;  0.625,0.535; 0.75,0.6; 0.875,0.7335; 1,1">
                                          <p:stCondLst>
                                            <p:cond delay="166"/>
                                          </p:stCondLst>
                                        </p:cTn>
                                        <p:tgtEl>
                                          <p:spTgt spid="10"/>
                                        </p:tgtEl>
                                        <p:attrNameLst>
                                          <p:attrName>ppt_y</p:attrName>
                                        </p:attrNameLst>
                                      </p:cBhvr>
                                      <p:tavLst>
                                        <p:tav tm="0" fmla="#ppt_y-sin(pi*$)/9">
                                          <p:val>
                                            <p:fltVal val="0"/>
                                          </p:val>
                                        </p:tav>
                                        <p:tav tm="100000">
                                          <p:val>
                                            <p:fltVal val="1"/>
                                          </p:val>
                                        </p:tav>
                                      </p:tavLst>
                                    </p:anim>
                                    <p:anim calcmode="lin" valueType="num">
                                      <p:cBhvr>
                                        <p:cTn id="85" dur="83" tmFilter="0, 0; 0.125,0.2665; 0.25,0.4; 0.375,0.465; 0.5,0.5;  0.625,0.535; 0.75,0.6; 0.875,0.7335; 1,1">
                                          <p:stCondLst>
                                            <p:cond delay="331"/>
                                          </p:stCondLst>
                                        </p:cTn>
                                        <p:tgtEl>
                                          <p:spTgt spid="10"/>
                                        </p:tgtEl>
                                        <p:attrNameLst>
                                          <p:attrName>ppt_y</p:attrName>
                                        </p:attrNameLst>
                                      </p:cBhvr>
                                      <p:tavLst>
                                        <p:tav tm="0" fmla="#ppt_y-sin(pi*$)/27">
                                          <p:val>
                                            <p:fltVal val="0"/>
                                          </p:val>
                                        </p:tav>
                                        <p:tav tm="100000">
                                          <p:val>
                                            <p:fltVal val="1"/>
                                          </p:val>
                                        </p:tav>
                                      </p:tavLst>
                                    </p:anim>
                                    <p:anim calcmode="lin" valueType="num">
                                      <p:cBhvr>
                                        <p:cTn id="86" dur="41" tmFilter="0, 0; 0.125,0.2665; 0.25,0.4; 0.375,0.465; 0.5,0.5;  0.625,0.535; 0.75,0.6; 0.875,0.7335; 1,1">
                                          <p:stCondLst>
                                            <p:cond delay="414"/>
                                          </p:stCondLst>
                                        </p:cTn>
                                        <p:tgtEl>
                                          <p:spTgt spid="10"/>
                                        </p:tgtEl>
                                        <p:attrNameLst>
                                          <p:attrName>ppt_y</p:attrName>
                                        </p:attrNameLst>
                                      </p:cBhvr>
                                      <p:tavLst>
                                        <p:tav tm="0" fmla="#ppt_y-sin(pi*$)/81">
                                          <p:val>
                                            <p:fltVal val="0"/>
                                          </p:val>
                                        </p:tav>
                                        <p:tav tm="100000">
                                          <p:val>
                                            <p:fltVal val="1"/>
                                          </p:val>
                                        </p:tav>
                                      </p:tavLst>
                                    </p:anim>
                                    <p:animScale>
                                      <p:cBhvr>
                                        <p:cTn id="87" dur="7">
                                          <p:stCondLst>
                                            <p:cond delay="163"/>
                                          </p:stCondLst>
                                        </p:cTn>
                                        <p:tgtEl>
                                          <p:spTgt spid="10"/>
                                        </p:tgtEl>
                                      </p:cBhvr>
                                      <p:to x="100000" y="60000"/>
                                    </p:animScale>
                                    <p:animScale>
                                      <p:cBhvr>
                                        <p:cTn id="88" dur="42" decel="50000">
                                          <p:stCondLst>
                                            <p:cond delay="169"/>
                                          </p:stCondLst>
                                        </p:cTn>
                                        <p:tgtEl>
                                          <p:spTgt spid="10"/>
                                        </p:tgtEl>
                                      </p:cBhvr>
                                      <p:to x="100000" y="100000"/>
                                    </p:animScale>
                                    <p:animScale>
                                      <p:cBhvr>
                                        <p:cTn id="89" dur="7">
                                          <p:stCondLst>
                                            <p:cond delay="328"/>
                                          </p:stCondLst>
                                        </p:cTn>
                                        <p:tgtEl>
                                          <p:spTgt spid="10"/>
                                        </p:tgtEl>
                                      </p:cBhvr>
                                      <p:to x="100000" y="80000"/>
                                    </p:animScale>
                                    <p:animScale>
                                      <p:cBhvr>
                                        <p:cTn id="90" dur="42" decel="50000">
                                          <p:stCondLst>
                                            <p:cond delay="335"/>
                                          </p:stCondLst>
                                        </p:cTn>
                                        <p:tgtEl>
                                          <p:spTgt spid="10"/>
                                        </p:tgtEl>
                                      </p:cBhvr>
                                      <p:to x="100000" y="100000"/>
                                    </p:animScale>
                                    <p:animScale>
                                      <p:cBhvr>
                                        <p:cTn id="91" dur="7">
                                          <p:stCondLst>
                                            <p:cond delay="411"/>
                                          </p:stCondLst>
                                        </p:cTn>
                                        <p:tgtEl>
                                          <p:spTgt spid="10"/>
                                        </p:tgtEl>
                                      </p:cBhvr>
                                      <p:to x="100000" y="90000"/>
                                    </p:animScale>
                                    <p:animScale>
                                      <p:cBhvr>
                                        <p:cTn id="92" dur="42" decel="50000">
                                          <p:stCondLst>
                                            <p:cond delay="417"/>
                                          </p:stCondLst>
                                        </p:cTn>
                                        <p:tgtEl>
                                          <p:spTgt spid="10"/>
                                        </p:tgtEl>
                                      </p:cBhvr>
                                      <p:to x="100000" y="100000"/>
                                    </p:animScale>
                                    <p:animScale>
                                      <p:cBhvr>
                                        <p:cTn id="93" dur="7">
                                          <p:stCondLst>
                                            <p:cond delay="452"/>
                                          </p:stCondLst>
                                        </p:cTn>
                                        <p:tgtEl>
                                          <p:spTgt spid="10"/>
                                        </p:tgtEl>
                                      </p:cBhvr>
                                      <p:to x="100000" y="95000"/>
                                    </p:animScale>
                                    <p:animScale>
                                      <p:cBhvr>
                                        <p:cTn id="94" dur="42" decel="50000">
                                          <p:stCondLst>
                                            <p:cond delay="459"/>
                                          </p:stCondLst>
                                        </p:cTn>
                                        <p:tgtEl>
                                          <p:spTgt spid="10"/>
                                        </p:tgtEl>
                                      </p:cBhvr>
                                      <p:to x="100000" y="100000"/>
                                    </p:animScale>
                                  </p:childTnLst>
                                  <p:subTnLst>
                                    <p:audio>
                                      <p:cMediaNode>
                                        <p:cTn display="0" masterRel="sameClick">
                                          <p:stCondLst>
                                            <p:cond evt="begin" delay="0">
                                              <p:tn val="79"/>
                                            </p:cond>
                                          </p:stCondLst>
                                          <p:endCondLst>
                                            <p:cond evt="onStopAudio" delay="0">
                                              <p:tgtEl>
                                                <p:sldTgt/>
                                              </p:tgtEl>
                                            </p:cond>
                                          </p:endCondLst>
                                        </p:cTn>
                                        <p:tgtEl>
                                          <p:sndTgt r:embed="rId5" name="1013 - sha-wap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7585" grpId="0"/>
      <p:bldP spid="67586" grpId="0"/>
      <p:bldP spid="6758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323528" y="332656"/>
            <a:ext cx="8568952" cy="914400"/>
          </a:xfrm>
          <a:prstGeom prst="roundRect">
            <a:avLst/>
          </a:prstGeom>
          <a:solidFill>
            <a:srgbClr val="FFFF00"/>
          </a:solidFill>
          <a:ln w="571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 name="Rectangle 1"/>
          <p:cNvSpPr>
            <a:spLocks noChangeArrowheads="1"/>
          </p:cNvSpPr>
          <p:nvPr/>
        </p:nvSpPr>
        <p:spPr bwMode="auto">
          <a:xfrm>
            <a:off x="3129624" y="507450"/>
            <a:ext cx="5489002"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ar-EG" sz="3200" b="1" dirty="0"/>
              <a:t>2. أكمل كل عبارة مما يلي بكلمة واحدة:</a:t>
            </a:r>
            <a:endParaRPr lang="en-US" sz="3200" dirty="0"/>
          </a:p>
        </p:txBody>
      </p:sp>
      <p:pic>
        <p:nvPicPr>
          <p:cNvPr id="4" name="صورة 3" descr="ptembpammfu66gfvafax.png"/>
          <p:cNvPicPr>
            <a:picLocks noChangeAspect="1"/>
          </p:cNvPicPr>
          <p:nvPr/>
        </p:nvPicPr>
        <p:blipFill>
          <a:blip r:embed="rId5" cstate="print"/>
          <a:stretch>
            <a:fillRect/>
          </a:stretch>
        </p:blipFill>
        <p:spPr>
          <a:xfrm>
            <a:off x="0" y="1412776"/>
            <a:ext cx="9144000" cy="5445224"/>
          </a:xfrm>
          <a:prstGeom prst="rect">
            <a:avLst/>
          </a:prstGeom>
          <a:solidFill>
            <a:schemeClr val="bg1"/>
          </a:solidFill>
        </p:spPr>
      </p:pic>
      <p:sp>
        <p:nvSpPr>
          <p:cNvPr id="5" name="Rectangle 1"/>
          <p:cNvSpPr>
            <a:spLocks noChangeArrowheads="1"/>
          </p:cNvSpPr>
          <p:nvPr/>
        </p:nvSpPr>
        <p:spPr bwMode="auto">
          <a:xfrm>
            <a:off x="539552" y="1700808"/>
            <a:ext cx="7992888"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ar-EG" sz="3200" b="1" dirty="0"/>
              <a:t>د. الاختبار أسئلته </a:t>
            </a:r>
            <a:r>
              <a:rPr lang="ar-EG" sz="3200" dirty="0">
                <a:solidFill>
                  <a:schemeClr val="bg1">
                    <a:lumMod val="85000"/>
                  </a:schemeClr>
                </a:solidFill>
              </a:rPr>
              <a:t>..............................................................</a:t>
            </a:r>
            <a:endParaRPr lang="en-US" sz="3200" dirty="0">
              <a:solidFill>
                <a:schemeClr val="bg1">
                  <a:lumMod val="85000"/>
                </a:schemeClr>
              </a:solidFill>
            </a:endParaRPr>
          </a:p>
        </p:txBody>
      </p:sp>
      <p:sp>
        <p:nvSpPr>
          <p:cNvPr id="6" name="Rectangle 2"/>
          <p:cNvSpPr>
            <a:spLocks noChangeArrowheads="1"/>
          </p:cNvSpPr>
          <p:nvPr/>
        </p:nvSpPr>
        <p:spPr bwMode="auto">
          <a:xfrm>
            <a:off x="792088" y="2996952"/>
            <a:ext cx="7740352"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ar-EG" sz="3200" b="1" dirty="0" smtClean="0"/>
              <a:t>هـ. </a:t>
            </a:r>
            <a:r>
              <a:rPr lang="ar-EG" sz="3200" b="1" dirty="0"/>
              <a:t>اليل</a:t>
            </a:r>
            <a:r>
              <a:rPr lang="ar-EG" sz="3200" b="1" dirty="0"/>
              <a:t> </a:t>
            </a:r>
            <a:r>
              <a:rPr lang="ar-EG" sz="3200" dirty="0" smtClean="0">
                <a:solidFill>
                  <a:schemeClr val="bg1">
                    <a:lumMod val="85000"/>
                  </a:schemeClr>
                </a:solidFill>
              </a:rPr>
              <a:t>...................................................................</a:t>
            </a:r>
            <a:endParaRPr lang="en-US" sz="3200" dirty="0">
              <a:solidFill>
                <a:schemeClr val="bg1">
                  <a:lumMod val="85000"/>
                </a:schemeClr>
              </a:solidFill>
            </a:endParaRPr>
          </a:p>
        </p:txBody>
      </p:sp>
      <p:sp>
        <p:nvSpPr>
          <p:cNvPr id="7" name="Rectangle 3"/>
          <p:cNvSpPr>
            <a:spLocks noChangeArrowheads="1"/>
          </p:cNvSpPr>
          <p:nvPr/>
        </p:nvSpPr>
        <p:spPr bwMode="auto">
          <a:xfrm>
            <a:off x="1008112" y="4365104"/>
            <a:ext cx="7524328"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ar-EG" sz="3200" b="1" dirty="0"/>
              <a:t>و. المريض حالته </a:t>
            </a:r>
            <a:r>
              <a:rPr lang="ar-EG" sz="3200" dirty="0">
                <a:solidFill>
                  <a:schemeClr val="bg1">
                    <a:lumMod val="85000"/>
                  </a:schemeClr>
                </a:solidFill>
              </a:rPr>
              <a:t>..............................................................</a:t>
            </a:r>
            <a:endParaRPr lang="en-US" sz="3200" dirty="0">
              <a:solidFill>
                <a:schemeClr val="bg1">
                  <a:lumMod val="85000"/>
                </a:schemeClr>
              </a:solidFill>
            </a:endParaRPr>
          </a:p>
        </p:txBody>
      </p:sp>
      <p:sp>
        <p:nvSpPr>
          <p:cNvPr id="8" name="Rectangle 1"/>
          <p:cNvSpPr>
            <a:spLocks noChangeArrowheads="1"/>
          </p:cNvSpPr>
          <p:nvPr/>
        </p:nvSpPr>
        <p:spPr bwMode="auto">
          <a:xfrm>
            <a:off x="539552" y="5734997"/>
            <a:ext cx="799288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ar-EG" sz="3600" b="1" dirty="0"/>
              <a:t>ز. الشمس </a:t>
            </a:r>
            <a:r>
              <a:rPr lang="ar-EG" sz="3600" dirty="0">
                <a:solidFill>
                  <a:schemeClr val="bg1">
                    <a:lumMod val="85000"/>
                  </a:schemeClr>
                </a:solidFill>
              </a:rPr>
              <a:t>................................</a:t>
            </a:r>
            <a:r>
              <a:rPr lang="ar-EG" sz="3600" b="1" dirty="0"/>
              <a:t> شعاعها.</a:t>
            </a:r>
            <a:endParaRPr lang="en-US" sz="3600" dirty="0"/>
          </a:p>
        </p:txBody>
      </p:sp>
      <p:sp>
        <p:nvSpPr>
          <p:cNvPr id="9" name="مربع نص 8"/>
          <p:cNvSpPr txBox="1"/>
          <p:nvPr/>
        </p:nvSpPr>
        <p:spPr>
          <a:xfrm>
            <a:off x="2843808" y="1700808"/>
            <a:ext cx="3281075" cy="646331"/>
          </a:xfrm>
          <a:prstGeom prst="rect">
            <a:avLst/>
          </a:prstGeom>
          <a:noFill/>
        </p:spPr>
        <p:txBody>
          <a:bodyPr wrap="square" rtlCol="1">
            <a:spAutoFit/>
          </a:bodyPr>
          <a:lstStyle/>
          <a:p>
            <a:pPr algn="ctr"/>
            <a:r>
              <a:rPr lang="ar-EG" sz="3600" b="1" dirty="0" smtClean="0">
                <a:solidFill>
                  <a:srgbClr val="FF0000"/>
                </a:solidFill>
              </a:rPr>
              <a:t>سهلة</a:t>
            </a:r>
            <a:endParaRPr lang="ar-SA" sz="3600" b="1" dirty="0">
              <a:solidFill>
                <a:srgbClr val="FF0000"/>
              </a:solidFill>
            </a:endParaRPr>
          </a:p>
        </p:txBody>
      </p:sp>
      <p:sp>
        <p:nvSpPr>
          <p:cNvPr id="10" name="مربع نص 9"/>
          <p:cNvSpPr txBox="1"/>
          <p:nvPr/>
        </p:nvSpPr>
        <p:spPr>
          <a:xfrm>
            <a:off x="2843808" y="2924944"/>
            <a:ext cx="3281075" cy="646331"/>
          </a:xfrm>
          <a:prstGeom prst="rect">
            <a:avLst/>
          </a:prstGeom>
          <a:noFill/>
        </p:spPr>
        <p:txBody>
          <a:bodyPr wrap="square" rtlCol="1">
            <a:spAutoFit/>
          </a:bodyPr>
          <a:lstStyle/>
          <a:p>
            <a:pPr algn="ctr"/>
            <a:r>
              <a:rPr lang="ar-EG" sz="3600" b="1" dirty="0" smtClean="0">
                <a:solidFill>
                  <a:srgbClr val="FF0000"/>
                </a:solidFill>
              </a:rPr>
              <a:t>طويل</a:t>
            </a:r>
            <a:endParaRPr lang="ar-SA" sz="3600" b="1" dirty="0">
              <a:solidFill>
                <a:srgbClr val="FF0000"/>
              </a:solidFill>
            </a:endParaRPr>
          </a:p>
        </p:txBody>
      </p:sp>
      <p:sp>
        <p:nvSpPr>
          <p:cNvPr id="11" name="مربع نص 10"/>
          <p:cNvSpPr txBox="1"/>
          <p:nvPr/>
        </p:nvSpPr>
        <p:spPr>
          <a:xfrm>
            <a:off x="2843808" y="4365104"/>
            <a:ext cx="3281075" cy="646331"/>
          </a:xfrm>
          <a:prstGeom prst="rect">
            <a:avLst/>
          </a:prstGeom>
          <a:noFill/>
        </p:spPr>
        <p:txBody>
          <a:bodyPr wrap="square" rtlCol="1">
            <a:spAutoFit/>
          </a:bodyPr>
          <a:lstStyle/>
          <a:p>
            <a:pPr algn="ctr"/>
            <a:r>
              <a:rPr lang="ar-EG" sz="3600" b="1" dirty="0" smtClean="0">
                <a:solidFill>
                  <a:srgbClr val="FF0000"/>
                </a:solidFill>
              </a:rPr>
              <a:t>مستقرة</a:t>
            </a:r>
            <a:endParaRPr lang="ar-SA" sz="3600" b="1" dirty="0">
              <a:solidFill>
                <a:srgbClr val="FF0000"/>
              </a:solidFill>
            </a:endParaRPr>
          </a:p>
        </p:txBody>
      </p:sp>
      <p:sp>
        <p:nvSpPr>
          <p:cNvPr id="12" name="مربع نص 11"/>
          <p:cNvSpPr txBox="1"/>
          <p:nvPr/>
        </p:nvSpPr>
        <p:spPr>
          <a:xfrm>
            <a:off x="2843808" y="5622339"/>
            <a:ext cx="3281075" cy="646331"/>
          </a:xfrm>
          <a:prstGeom prst="rect">
            <a:avLst/>
          </a:prstGeom>
          <a:noFill/>
        </p:spPr>
        <p:txBody>
          <a:bodyPr wrap="square" rtlCol="1">
            <a:spAutoFit/>
          </a:bodyPr>
          <a:lstStyle/>
          <a:p>
            <a:pPr algn="ctr"/>
            <a:r>
              <a:rPr lang="ar-EG" sz="3600" b="1" dirty="0" smtClean="0">
                <a:solidFill>
                  <a:srgbClr val="FF0000"/>
                </a:solidFill>
              </a:rPr>
              <a:t>ساطع</a:t>
            </a:r>
            <a:endParaRPr lang="ar-SA" sz="3600" b="1" dirty="0">
              <a:solidFill>
                <a:srgbClr val="FF0000"/>
              </a:solidFill>
            </a:endParaRPr>
          </a:p>
        </p:txBody>
      </p:sp>
    </p:spTree>
  </p:cSld>
  <p:clrMapOvr>
    <a:masterClrMapping/>
  </p:clrMapOvr>
  <p:transition>
    <p:wipe/>
    <p:sndAc>
      <p:stSnd>
        <p:snd r:embed="rId2" name="BONGO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7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wind.wav"/>
                                        </p:tgtEl>
                                      </p:cMediaNode>
                                    </p:audio>
                                  </p:subTnLst>
                                </p:cTn>
                              </p:par>
                              <p:par>
                                <p:cTn id="10" presetID="55"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strVal val="#ppt_w*0.7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animEffect transition="in" filter="fade">
                                      <p:cBhvr>
                                        <p:cTn id="14"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3" name="wind.wav"/>
                                        </p:tgtEl>
                                      </p:cMediaNode>
                                    </p:audio>
                                  </p:sub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145">
                                          <p:stCondLst>
                                            <p:cond delay="0"/>
                                          </p:stCondLst>
                                        </p:cTn>
                                        <p:tgtEl>
                                          <p:spTgt spid="9"/>
                                        </p:tgtEl>
                                      </p:cBhvr>
                                    </p:animEffect>
                                    <p:anim calcmode="lin" valueType="num">
                                      <p:cBhvr>
                                        <p:cTn id="20" dur="456"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1" dur="166"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2" dur="166" tmFilter="0, 0; 0.125,0.2665; 0.25,0.4; 0.375,0.465; 0.5,0.5;  0.625,0.535; 0.75,0.6; 0.875,0.7335; 1,1">
                                          <p:stCondLst>
                                            <p:cond delay="166"/>
                                          </p:stCondLst>
                                        </p:cTn>
                                        <p:tgtEl>
                                          <p:spTgt spid="9"/>
                                        </p:tgtEl>
                                        <p:attrNameLst>
                                          <p:attrName>ppt_y</p:attrName>
                                        </p:attrNameLst>
                                      </p:cBhvr>
                                      <p:tavLst>
                                        <p:tav tm="0" fmla="#ppt_y-sin(pi*$)/9">
                                          <p:val>
                                            <p:fltVal val="0"/>
                                          </p:val>
                                        </p:tav>
                                        <p:tav tm="100000">
                                          <p:val>
                                            <p:fltVal val="1"/>
                                          </p:val>
                                        </p:tav>
                                      </p:tavLst>
                                    </p:anim>
                                    <p:anim calcmode="lin" valueType="num">
                                      <p:cBhvr>
                                        <p:cTn id="23" dur="83" tmFilter="0, 0; 0.125,0.2665; 0.25,0.4; 0.375,0.465; 0.5,0.5;  0.625,0.535; 0.75,0.6; 0.875,0.7335; 1,1">
                                          <p:stCondLst>
                                            <p:cond delay="331"/>
                                          </p:stCondLst>
                                        </p:cTn>
                                        <p:tgtEl>
                                          <p:spTgt spid="9"/>
                                        </p:tgtEl>
                                        <p:attrNameLst>
                                          <p:attrName>ppt_y</p:attrName>
                                        </p:attrNameLst>
                                      </p:cBhvr>
                                      <p:tavLst>
                                        <p:tav tm="0" fmla="#ppt_y-sin(pi*$)/27">
                                          <p:val>
                                            <p:fltVal val="0"/>
                                          </p:val>
                                        </p:tav>
                                        <p:tav tm="100000">
                                          <p:val>
                                            <p:fltVal val="1"/>
                                          </p:val>
                                        </p:tav>
                                      </p:tavLst>
                                    </p:anim>
                                    <p:anim calcmode="lin" valueType="num">
                                      <p:cBhvr>
                                        <p:cTn id="24" dur="41" tmFilter="0, 0; 0.125,0.2665; 0.25,0.4; 0.375,0.465; 0.5,0.5;  0.625,0.535; 0.75,0.6; 0.875,0.7335; 1,1">
                                          <p:stCondLst>
                                            <p:cond delay="414"/>
                                          </p:stCondLst>
                                        </p:cTn>
                                        <p:tgtEl>
                                          <p:spTgt spid="9"/>
                                        </p:tgtEl>
                                        <p:attrNameLst>
                                          <p:attrName>ppt_y</p:attrName>
                                        </p:attrNameLst>
                                      </p:cBhvr>
                                      <p:tavLst>
                                        <p:tav tm="0" fmla="#ppt_y-sin(pi*$)/81">
                                          <p:val>
                                            <p:fltVal val="0"/>
                                          </p:val>
                                        </p:tav>
                                        <p:tav tm="100000">
                                          <p:val>
                                            <p:fltVal val="1"/>
                                          </p:val>
                                        </p:tav>
                                      </p:tavLst>
                                    </p:anim>
                                    <p:animScale>
                                      <p:cBhvr>
                                        <p:cTn id="25" dur="7">
                                          <p:stCondLst>
                                            <p:cond delay="163"/>
                                          </p:stCondLst>
                                        </p:cTn>
                                        <p:tgtEl>
                                          <p:spTgt spid="9"/>
                                        </p:tgtEl>
                                      </p:cBhvr>
                                      <p:to x="100000" y="60000"/>
                                    </p:animScale>
                                    <p:animScale>
                                      <p:cBhvr>
                                        <p:cTn id="26" dur="42" decel="50000">
                                          <p:stCondLst>
                                            <p:cond delay="169"/>
                                          </p:stCondLst>
                                        </p:cTn>
                                        <p:tgtEl>
                                          <p:spTgt spid="9"/>
                                        </p:tgtEl>
                                      </p:cBhvr>
                                      <p:to x="100000" y="100000"/>
                                    </p:animScale>
                                    <p:animScale>
                                      <p:cBhvr>
                                        <p:cTn id="27" dur="7">
                                          <p:stCondLst>
                                            <p:cond delay="328"/>
                                          </p:stCondLst>
                                        </p:cTn>
                                        <p:tgtEl>
                                          <p:spTgt spid="9"/>
                                        </p:tgtEl>
                                      </p:cBhvr>
                                      <p:to x="100000" y="80000"/>
                                    </p:animScale>
                                    <p:animScale>
                                      <p:cBhvr>
                                        <p:cTn id="28" dur="42" decel="50000">
                                          <p:stCondLst>
                                            <p:cond delay="335"/>
                                          </p:stCondLst>
                                        </p:cTn>
                                        <p:tgtEl>
                                          <p:spTgt spid="9"/>
                                        </p:tgtEl>
                                      </p:cBhvr>
                                      <p:to x="100000" y="100000"/>
                                    </p:animScale>
                                    <p:animScale>
                                      <p:cBhvr>
                                        <p:cTn id="29" dur="7">
                                          <p:stCondLst>
                                            <p:cond delay="411"/>
                                          </p:stCondLst>
                                        </p:cTn>
                                        <p:tgtEl>
                                          <p:spTgt spid="9"/>
                                        </p:tgtEl>
                                      </p:cBhvr>
                                      <p:to x="100000" y="90000"/>
                                    </p:animScale>
                                    <p:animScale>
                                      <p:cBhvr>
                                        <p:cTn id="30" dur="42" decel="50000">
                                          <p:stCondLst>
                                            <p:cond delay="417"/>
                                          </p:stCondLst>
                                        </p:cTn>
                                        <p:tgtEl>
                                          <p:spTgt spid="9"/>
                                        </p:tgtEl>
                                      </p:cBhvr>
                                      <p:to x="100000" y="100000"/>
                                    </p:animScale>
                                    <p:animScale>
                                      <p:cBhvr>
                                        <p:cTn id="31" dur="7">
                                          <p:stCondLst>
                                            <p:cond delay="452"/>
                                          </p:stCondLst>
                                        </p:cTn>
                                        <p:tgtEl>
                                          <p:spTgt spid="9"/>
                                        </p:tgtEl>
                                      </p:cBhvr>
                                      <p:to x="100000" y="95000"/>
                                    </p:animScale>
                                    <p:animScale>
                                      <p:cBhvr>
                                        <p:cTn id="32" dur="42" decel="50000">
                                          <p:stCondLst>
                                            <p:cond delay="459"/>
                                          </p:stCondLst>
                                        </p:cTn>
                                        <p:tgtEl>
                                          <p:spTgt spid="9"/>
                                        </p:tgtEl>
                                      </p:cBhvr>
                                      <p:to x="100000" y="100000"/>
                                    </p:animScale>
                                  </p:childTnLst>
                                  <p:subTnLst>
                                    <p:audio>
                                      <p:cMediaNode>
                                        <p:cTn display="0" masterRel="sameClick">
                                          <p:stCondLst>
                                            <p:cond evt="begin" delay="0">
                                              <p:tn val="17"/>
                                            </p:cond>
                                          </p:stCondLst>
                                          <p:endCondLst>
                                            <p:cond evt="onStopAudio" delay="0">
                                              <p:tgtEl>
                                                <p:sldTgt/>
                                              </p:tgtEl>
                                            </p:cond>
                                          </p:endCondLst>
                                        </p:cTn>
                                        <p:tgtEl>
                                          <p:sndTgt r:embed="rId4" name="1013 - sha-wapp.wav"/>
                                        </p:tgtEl>
                                      </p:cMediaNode>
                                    </p:audio>
                                  </p:subTnLst>
                                </p:cTn>
                              </p:par>
                            </p:childTnLst>
                          </p:cTn>
                        </p:par>
                      </p:childTnLst>
                    </p:cTn>
                  </p:par>
                  <p:par>
                    <p:cTn id="33" fill="hold">
                      <p:stCondLst>
                        <p:cond delay="indefinite"/>
                      </p:stCondLst>
                      <p:childTnLst>
                        <p:par>
                          <p:cTn id="34" fill="hold">
                            <p:stCondLst>
                              <p:cond delay="0"/>
                            </p:stCondLst>
                            <p:childTnLst>
                              <p:par>
                                <p:cTn id="35" presetID="55"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strVal val="#ppt_w*0.70"/>
                                          </p:val>
                                        </p:tav>
                                        <p:tav tm="100000">
                                          <p:val>
                                            <p:strVal val="#ppt_w"/>
                                          </p:val>
                                        </p:tav>
                                      </p:tavLst>
                                    </p:anim>
                                    <p:anim calcmode="lin" valueType="num">
                                      <p:cBhvr>
                                        <p:cTn id="38" dur="500" fill="hold"/>
                                        <p:tgtEl>
                                          <p:spTgt spid="6"/>
                                        </p:tgtEl>
                                        <p:attrNameLst>
                                          <p:attrName>ppt_h</p:attrName>
                                        </p:attrNameLst>
                                      </p:cBhvr>
                                      <p:tavLst>
                                        <p:tav tm="0">
                                          <p:val>
                                            <p:strVal val="#ppt_h"/>
                                          </p:val>
                                        </p:tav>
                                        <p:tav tm="100000">
                                          <p:val>
                                            <p:strVal val="#ppt_h"/>
                                          </p:val>
                                        </p:tav>
                                      </p:tavLst>
                                    </p:anim>
                                    <p:animEffect transition="in" filter="fade">
                                      <p:cBhvr>
                                        <p:cTn id="39" dur="500"/>
                                        <p:tgtEl>
                                          <p:spTgt spid="6"/>
                                        </p:tgtEl>
                                      </p:cBhvr>
                                    </p:animEffect>
                                  </p:childTnLst>
                                  <p:subTnLst>
                                    <p:audio>
                                      <p:cMediaNode>
                                        <p:cTn display="0" masterRel="sameClick">
                                          <p:stCondLst>
                                            <p:cond evt="begin" delay="0">
                                              <p:tn val="35"/>
                                            </p:cond>
                                          </p:stCondLst>
                                          <p:endCondLst>
                                            <p:cond evt="onStopAudio" delay="0">
                                              <p:tgtEl>
                                                <p:sldTgt/>
                                              </p:tgtEl>
                                            </p:cond>
                                          </p:endCondLst>
                                        </p:cTn>
                                        <p:tgtEl>
                                          <p:sndTgt r:embed="rId3" name="wind.wav"/>
                                        </p:tgtEl>
                                      </p:cMediaNode>
                                    </p:audio>
                                  </p:subTnLst>
                                </p:cTn>
                              </p:par>
                            </p:childTnLst>
                          </p:cTn>
                        </p:par>
                      </p:childTnLst>
                    </p:cTn>
                  </p:par>
                  <p:par>
                    <p:cTn id="40" fill="hold">
                      <p:stCondLst>
                        <p:cond delay="indefinite"/>
                      </p:stCondLst>
                      <p:childTnLst>
                        <p:par>
                          <p:cTn id="41" fill="hold">
                            <p:stCondLst>
                              <p:cond delay="0"/>
                            </p:stCondLst>
                            <p:childTnLst>
                              <p:par>
                                <p:cTn id="42" presetID="26"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down)">
                                      <p:cBhvr>
                                        <p:cTn id="44" dur="145">
                                          <p:stCondLst>
                                            <p:cond delay="0"/>
                                          </p:stCondLst>
                                        </p:cTn>
                                        <p:tgtEl>
                                          <p:spTgt spid="10"/>
                                        </p:tgtEl>
                                      </p:cBhvr>
                                    </p:animEffect>
                                    <p:anim calcmode="lin" valueType="num">
                                      <p:cBhvr>
                                        <p:cTn id="45" dur="456"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6" dur="166"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7" dur="166" tmFilter="0, 0; 0.125,0.2665; 0.25,0.4; 0.375,0.465; 0.5,0.5;  0.625,0.535; 0.75,0.6; 0.875,0.7335; 1,1">
                                          <p:stCondLst>
                                            <p:cond delay="166"/>
                                          </p:stCondLst>
                                        </p:cTn>
                                        <p:tgtEl>
                                          <p:spTgt spid="10"/>
                                        </p:tgtEl>
                                        <p:attrNameLst>
                                          <p:attrName>ppt_y</p:attrName>
                                        </p:attrNameLst>
                                      </p:cBhvr>
                                      <p:tavLst>
                                        <p:tav tm="0" fmla="#ppt_y-sin(pi*$)/9">
                                          <p:val>
                                            <p:fltVal val="0"/>
                                          </p:val>
                                        </p:tav>
                                        <p:tav tm="100000">
                                          <p:val>
                                            <p:fltVal val="1"/>
                                          </p:val>
                                        </p:tav>
                                      </p:tavLst>
                                    </p:anim>
                                    <p:anim calcmode="lin" valueType="num">
                                      <p:cBhvr>
                                        <p:cTn id="48" dur="83" tmFilter="0, 0; 0.125,0.2665; 0.25,0.4; 0.375,0.465; 0.5,0.5;  0.625,0.535; 0.75,0.6; 0.875,0.7335; 1,1">
                                          <p:stCondLst>
                                            <p:cond delay="331"/>
                                          </p:stCondLst>
                                        </p:cTn>
                                        <p:tgtEl>
                                          <p:spTgt spid="10"/>
                                        </p:tgtEl>
                                        <p:attrNameLst>
                                          <p:attrName>ppt_y</p:attrName>
                                        </p:attrNameLst>
                                      </p:cBhvr>
                                      <p:tavLst>
                                        <p:tav tm="0" fmla="#ppt_y-sin(pi*$)/27">
                                          <p:val>
                                            <p:fltVal val="0"/>
                                          </p:val>
                                        </p:tav>
                                        <p:tav tm="100000">
                                          <p:val>
                                            <p:fltVal val="1"/>
                                          </p:val>
                                        </p:tav>
                                      </p:tavLst>
                                    </p:anim>
                                    <p:anim calcmode="lin" valueType="num">
                                      <p:cBhvr>
                                        <p:cTn id="49" dur="41" tmFilter="0, 0; 0.125,0.2665; 0.25,0.4; 0.375,0.465; 0.5,0.5;  0.625,0.535; 0.75,0.6; 0.875,0.7335; 1,1">
                                          <p:stCondLst>
                                            <p:cond delay="414"/>
                                          </p:stCondLst>
                                        </p:cTn>
                                        <p:tgtEl>
                                          <p:spTgt spid="10"/>
                                        </p:tgtEl>
                                        <p:attrNameLst>
                                          <p:attrName>ppt_y</p:attrName>
                                        </p:attrNameLst>
                                      </p:cBhvr>
                                      <p:tavLst>
                                        <p:tav tm="0" fmla="#ppt_y-sin(pi*$)/81">
                                          <p:val>
                                            <p:fltVal val="0"/>
                                          </p:val>
                                        </p:tav>
                                        <p:tav tm="100000">
                                          <p:val>
                                            <p:fltVal val="1"/>
                                          </p:val>
                                        </p:tav>
                                      </p:tavLst>
                                    </p:anim>
                                    <p:animScale>
                                      <p:cBhvr>
                                        <p:cTn id="50" dur="7">
                                          <p:stCondLst>
                                            <p:cond delay="163"/>
                                          </p:stCondLst>
                                        </p:cTn>
                                        <p:tgtEl>
                                          <p:spTgt spid="10"/>
                                        </p:tgtEl>
                                      </p:cBhvr>
                                      <p:to x="100000" y="60000"/>
                                    </p:animScale>
                                    <p:animScale>
                                      <p:cBhvr>
                                        <p:cTn id="51" dur="42" decel="50000">
                                          <p:stCondLst>
                                            <p:cond delay="169"/>
                                          </p:stCondLst>
                                        </p:cTn>
                                        <p:tgtEl>
                                          <p:spTgt spid="10"/>
                                        </p:tgtEl>
                                      </p:cBhvr>
                                      <p:to x="100000" y="100000"/>
                                    </p:animScale>
                                    <p:animScale>
                                      <p:cBhvr>
                                        <p:cTn id="52" dur="7">
                                          <p:stCondLst>
                                            <p:cond delay="328"/>
                                          </p:stCondLst>
                                        </p:cTn>
                                        <p:tgtEl>
                                          <p:spTgt spid="10"/>
                                        </p:tgtEl>
                                      </p:cBhvr>
                                      <p:to x="100000" y="80000"/>
                                    </p:animScale>
                                    <p:animScale>
                                      <p:cBhvr>
                                        <p:cTn id="53" dur="42" decel="50000">
                                          <p:stCondLst>
                                            <p:cond delay="335"/>
                                          </p:stCondLst>
                                        </p:cTn>
                                        <p:tgtEl>
                                          <p:spTgt spid="10"/>
                                        </p:tgtEl>
                                      </p:cBhvr>
                                      <p:to x="100000" y="100000"/>
                                    </p:animScale>
                                    <p:animScale>
                                      <p:cBhvr>
                                        <p:cTn id="54" dur="7">
                                          <p:stCondLst>
                                            <p:cond delay="411"/>
                                          </p:stCondLst>
                                        </p:cTn>
                                        <p:tgtEl>
                                          <p:spTgt spid="10"/>
                                        </p:tgtEl>
                                      </p:cBhvr>
                                      <p:to x="100000" y="90000"/>
                                    </p:animScale>
                                    <p:animScale>
                                      <p:cBhvr>
                                        <p:cTn id="55" dur="42" decel="50000">
                                          <p:stCondLst>
                                            <p:cond delay="417"/>
                                          </p:stCondLst>
                                        </p:cTn>
                                        <p:tgtEl>
                                          <p:spTgt spid="10"/>
                                        </p:tgtEl>
                                      </p:cBhvr>
                                      <p:to x="100000" y="100000"/>
                                    </p:animScale>
                                    <p:animScale>
                                      <p:cBhvr>
                                        <p:cTn id="56" dur="7">
                                          <p:stCondLst>
                                            <p:cond delay="452"/>
                                          </p:stCondLst>
                                        </p:cTn>
                                        <p:tgtEl>
                                          <p:spTgt spid="10"/>
                                        </p:tgtEl>
                                      </p:cBhvr>
                                      <p:to x="100000" y="95000"/>
                                    </p:animScale>
                                    <p:animScale>
                                      <p:cBhvr>
                                        <p:cTn id="57" dur="42" decel="50000">
                                          <p:stCondLst>
                                            <p:cond delay="459"/>
                                          </p:stCondLst>
                                        </p:cTn>
                                        <p:tgtEl>
                                          <p:spTgt spid="10"/>
                                        </p:tgtEl>
                                      </p:cBhvr>
                                      <p:to x="100000" y="100000"/>
                                    </p:animScale>
                                  </p:childTnLst>
                                  <p:subTnLst>
                                    <p:audio>
                                      <p:cMediaNode>
                                        <p:cTn display="0" masterRel="sameClick">
                                          <p:stCondLst>
                                            <p:cond evt="begin" delay="0">
                                              <p:tn val="42"/>
                                            </p:cond>
                                          </p:stCondLst>
                                          <p:endCondLst>
                                            <p:cond evt="onStopAudio" delay="0">
                                              <p:tgtEl>
                                                <p:sldTgt/>
                                              </p:tgtEl>
                                            </p:cond>
                                          </p:endCondLst>
                                        </p:cTn>
                                        <p:tgtEl>
                                          <p:sndTgt r:embed="rId4" name="1013 - sha-wapp.wav"/>
                                        </p:tgtEl>
                                      </p:cMediaNode>
                                    </p:audio>
                                  </p:subTnLst>
                                </p:cTn>
                              </p:par>
                            </p:childTnLst>
                          </p:cTn>
                        </p:par>
                      </p:childTnLst>
                    </p:cTn>
                  </p:par>
                  <p:par>
                    <p:cTn id="58" fill="hold">
                      <p:stCondLst>
                        <p:cond delay="indefinite"/>
                      </p:stCondLst>
                      <p:childTnLst>
                        <p:par>
                          <p:cTn id="59" fill="hold">
                            <p:stCondLst>
                              <p:cond delay="0"/>
                            </p:stCondLst>
                            <p:childTnLst>
                              <p:par>
                                <p:cTn id="60" presetID="55" presetClass="entr" presetSubtype="0"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p:cTn id="62" dur="500" fill="hold"/>
                                        <p:tgtEl>
                                          <p:spTgt spid="7"/>
                                        </p:tgtEl>
                                        <p:attrNameLst>
                                          <p:attrName>ppt_w</p:attrName>
                                        </p:attrNameLst>
                                      </p:cBhvr>
                                      <p:tavLst>
                                        <p:tav tm="0">
                                          <p:val>
                                            <p:strVal val="#ppt_w*0.70"/>
                                          </p:val>
                                        </p:tav>
                                        <p:tav tm="100000">
                                          <p:val>
                                            <p:strVal val="#ppt_w"/>
                                          </p:val>
                                        </p:tav>
                                      </p:tavLst>
                                    </p:anim>
                                    <p:anim calcmode="lin" valueType="num">
                                      <p:cBhvr>
                                        <p:cTn id="63" dur="500" fill="hold"/>
                                        <p:tgtEl>
                                          <p:spTgt spid="7"/>
                                        </p:tgtEl>
                                        <p:attrNameLst>
                                          <p:attrName>ppt_h</p:attrName>
                                        </p:attrNameLst>
                                      </p:cBhvr>
                                      <p:tavLst>
                                        <p:tav tm="0">
                                          <p:val>
                                            <p:strVal val="#ppt_h"/>
                                          </p:val>
                                        </p:tav>
                                        <p:tav tm="100000">
                                          <p:val>
                                            <p:strVal val="#ppt_h"/>
                                          </p:val>
                                        </p:tav>
                                      </p:tavLst>
                                    </p:anim>
                                    <p:animEffect transition="in" filter="fade">
                                      <p:cBhvr>
                                        <p:cTn id="64" dur="500"/>
                                        <p:tgtEl>
                                          <p:spTgt spid="7"/>
                                        </p:tgtEl>
                                      </p:cBhvr>
                                    </p:animEffect>
                                  </p:childTnLst>
                                  <p:subTnLst>
                                    <p:audio>
                                      <p:cMediaNode>
                                        <p:cTn display="0" masterRel="sameClick">
                                          <p:stCondLst>
                                            <p:cond evt="begin" delay="0">
                                              <p:tn val="60"/>
                                            </p:cond>
                                          </p:stCondLst>
                                          <p:endCondLst>
                                            <p:cond evt="onStopAudio" delay="0">
                                              <p:tgtEl>
                                                <p:sldTgt/>
                                              </p:tgtEl>
                                            </p:cond>
                                          </p:endCondLst>
                                        </p:cTn>
                                        <p:tgtEl>
                                          <p:sndTgt r:embed="rId3" name="wind.wav"/>
                                        </p:tgtEl>
                                      </p:cMediaNode>
                                    </p:audio>
                                  </p:sub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down)">
                                      <p:cBhvr>
                                        <p:cTn id="69" dur="145">
                                          <p:stCondLst>
                                            <p:cond delay="0"/>
                                          </p:stCondLst>
                                        </p:cTn>
                                        <p:tgtEl>
                                          <p:spTgt spid="11"/>
                                        </p:tgtEl>
                                      </p:cBhvr>
                                    </p:animEffect>
                                    <p:anim calcmode="lin" valueType="num">
                                      <p:cBhvr>
                                        <p:cTn id="70" dur="456"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1" dur="166"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2" dur="166" tmFilter="0, 0; 0.125,0.2665; 0.25,0.4; 0.375,0.465; 0.5,0.5;  0.625,0.535; 0.75,0.6; 0.875,0.7335; 1,1">
                                          <p:stCondLst>
                                            <p:cond delay="166"/>
                                          </p:stCondLst>
                                        </p:cTn>
                                        <p:tgtEl>
                                          <p:spTgt spid="11"/>
                                        </p:tgtEl>
                                        <p:attrNameLst>
                                          <p:attrName>ppt_y</p:attrName>
                                        </p:attrNameLst>
                                      </p:cBhvr>
                                      <p:tavLst>
                                        <p:tav tm="0" fmla="#ppt_y-sin(pi*$)/9">
                                          <p:val>
                                            <p:fltVal val="0"/>
                                          </p:val>
                                        </p:tav>
                                        <p:tav tm="100000">
                                          <p:val>
                                            <p:fltVal val="1"/>
                                          </p:val>
                                        </p:tav>
                                      </p:tavLst>
                                    </p:anim>
                                    <p:anim calcmode="lin" valueType="num">
                                      <p:cBhvr>
                                        <p:cTn id="73" dur="83" tmFilter="0, 0; 0.125,0.2665; 0.25,0.4; 0.375,0.465; 0.5,0.5;  0.625,0.535; 0.75,0.6; 0.875,0.7335; 1,1">
                                          <p:stCondLst>
                                            <p:cond delay="331"/>
                                          </p:stCondLst>
                                        </p:cTn>
                                        <p:tgtEl>
                                          <p:spTgt spid="11"/>
                                        </p:tgtEl>
                                        <p:attrNameLst>
                                          <p:attrName>ppt_y</p:attrName>
                                        </p:attrNameLst>
                                      </p:cBhvr>
                                      <p:tavLst>
                                        <p:tav tm="0" fmla="#ppt_y-sin(pi*$)/27">
                                          <p:val>
                                            <p:fltVal val="0"/>
                                          </p:val>
                                        </p:tav>
                                        <p:tav tm="100000">
                                          <p:val>
                                            <p:fltVal val="1"/>
                                          </p:val>
                                        </p:tav>
                                      </p:tavLst>
                                    </p:anim>
                                    <p:anim calcmode="lin" valueType="num">
                                      <p:cBhvr>
                                        <p:cTn id="74" dur="41" tmFilter="0, 0; 0.125,0.2665; 0.25,0.4; 0.375,0.465; 0.5,0.5;  0.625,0.535; 0.75,0.6; 0.875,0.7335; 1,1">
                                          <p:stCondLst>
                                            <p:cond delay="414"/>
                                          </p:stCondLst>
                                        </p:cTn>
                                        <p:tgtEl>
                                          <p:spTgt spid="11"/>
                                        </p:tgtEl>
                                        <p:attrNameLst>
                                          <p:attrName>ppt_y</p:attrName>
                                        </p:attrNameLst>
                                      </p:cBhvr>
                                      <p:tavLst>
                                        <p:tav tm="0" fmla="#ppt_y-sin(pi*$)/81">
                                          <p:val>
                                            <p:fltVal val="0"/>
                                          </p:val>
                                        </p:tav>
                                        <p:tav tm="100000">
                                          <p:val>
                                            <p:fltVal val="1"/>
                                          </p:val>
                                        </p:tav>
                                      </p:tavLst>
                                    </p:anim>
                                    <p:animScale>
                                      <p:cBhvr>
                                        <p:cTn id="75" dur="7">
                                          <p:stCondLst>
                                            <p:cond delay="163"/>
                                          </p:stCondLst>
                                        </p:cTn>
                                        <p:tgtEl>
                                          <p:spTgt spid="11"/>
                                        </p:tgtEl>
                                      </p:cBhvr>
                                      <p:to x="100000" y="60000"/>
                                    </p:animScale>
                                    <p:animScale>
                                      <p:cBhvr>
                                        <p:cTn id="76" dur="42" decel="50000">
                                          <p:stCondLst>
                                            <p:cond delay="169"/>
                                          </p:stCondLst>
                                        </p:cTn>
                                        <p:tgtEl>
                                          <p:spTgt spid="11"/>
                                        </p:tgtEl>
                                      </p:cBhvr>
                                      <p:to x="100000" y="100000"/>
                                    </p:animScale>
                                    <p:animScale>
                                      <p:cBhvr>
                                        <p:cTn id="77" dur="7">
                                          <p:stCondLst>
                                            <p:cond delay="328"/>
                                          </p:stCondLst>
                                        </p:cTn>
                                        <p:tgtEl>
                                          <p:spTgt spid="11"/>
                                        </p:tgtEl>
                                      </p:cBhvr>
                                      <p:to x="100000" y="80000"/>
                                    </p:animScale>
                                    <p:animScale>
                                      <p:cBhvr>
                                        <p:cTn id="78" dur="42" decel="50000">
                                          <p:stCondLst>
                                            <p:cond delay="335"/>
                                          </p:stCondLst>
                                        </p:cTn>
                                        <p:tgtEl>
                                          <p:spTgt spid="11"/>
                                        </p:tgtEl>
                                      </p:cBhvr>
                                      <p:to x="100000" y="100000"/>
                                    </p:animScale>
                                    <p:animScale>
                                      <p:cBhvr>
                                        <p:cTn id="79" dur="7">
                                          <p:stCondLst>
                                            <p:cond delay="411"/>
                                          </p:stCondLst>
                                        </p:cTn>
                                        <p:tgtEl>
                                          <p:spTgt spid="11"/>
                                        </p:tgtEl>
                                      </p:cBhvr>
                                      <p:to x="100000" y="90000"/>
                                    </p:animScale>
                                    <p:animScale>
                                      <p:cBhvr>
                                        <p:cTn id="80" dur="42" decel="50000">
                                          <p:stCondLst>
                                            <p:cond delay="417"/>
                                          </p:stCondLst>
                                        </p:cTn>
                                        <p:tgtEl>
                                          <p:spTgt spid="11"/>
                                        </p:tgtEl>
                                      </p:cBhvr>
                                      <p:to x="100000" y="100000"/>
                                    </p:animScale>
                                    <p:animScale>
                                      <p:cBhvr>
                                        <p:cTn id="81" dur="7">
                                          <p:stCondLst>
                                            <p:cond delay="452"/>
                                          </p:stCondLst>
                                        </p:cTn>
                                        <p:tgtEl>
                                          <p:spTgt spid="11"/>
                                        </p:tgtEl>
                                      </p:cBhvr>
                                      <p:to x="100000" y="95000"/>
                                    </p:animScale>
                                    <p:animScale>
                                      <p:cBhvr>
                                        <p:cTn id="82" dur="42" decel="50000">
                                          <p:stCondLst>
                                            <p:cond delay="459"/>
                                          </p:stCondLst>
                                        </p:cTn>
                                        <p:tgtEl>
                                          <p:spTgt spid="11"/>
                                        </p:tgtEl>
                                      </p:cBhvr>
                                      <p:to x="100000" y="100000"/>
                                    </p:animScale>
                                  </p:childTnLst>
                                  <p:subTnLst>
                                    <p:audio>
                                      <p:cMediaNode>
                                        <p:cTn display="0" masterRel="sameClick">
                                          <p:stCondLst>
                                            <p:cond evt="begin" delay="0">
                                              <p:tn val="67"/>
                                            </p:cond>
                                          </p:stCondLst>
                                          <p:endCondLst>
                                            <p:cond evt="onStopAudio" delay="0">
                                              <p:tgtEl>
                                                <p:sldTgt/>
                                              </p:tgtEl>
                                            </p:cond>
                                          </p:endCondLst>
                                        </p:cTn>
                                        <p:tgtEl>
                                          <p:sndTgt r:embed="rId4" name="1013 - sha-wapp.wav"/>
                                        </p:tgtEl>
                                      </p:cMediaNode>
                                    </p:audio>
                                  </p:subTnLst>
                                </p:cTn>
                              </p:par>
                            </p:childTnLst>
                          </p:cTn>
                        </p:par>
                      </p:childTnLst>
                    </p:cTn>
                  </p:par>
                  <p:par>
                    <p:cTn id="83" fill="hold">
                      <p:stCondLst>
                        <p:cond delay="indefinite"/>
                      </p:stCondLst>
                      <p:childTnLst>
                        <p:par>
                          <p:cTn id="84" fill="hold">
                            <p:stCondLst>
                              <p:cond delay="0"/>
                            </p:stCondLst>
                            <p:childTnLst>
                              <p:par>
                                <p:cTn id="85" presetID="55" presetClass="entr" presetSubtype="0" fill="hold" grpId="0" nodeType="clickEffect">
                                  <p:stCondLst>
                                    <p:cond delay="0"/>
                                  </p:stCondLst>
                                  <p:childTnLst>
                                    <p:set>
                                      <p:cBhvr>
                                        <p:cTn id="86" dur="1" fill="hold">
                                          <p:stCondLst>
                                            <p:cond delay="0"/>
                                          </p:stCondLst>
                                        </p:cTn>
                                        <p:tgtEl>
                                          <p:spTgt spid="8"/>
                                        </p:tgtEl>
                                        <p:attrNameLst>
                                          <p:attrName>style.visibility</p:attrName>
                                        </p:attrNameLst>
                                      </p:cBhvr>
                                      <p:to>
                                        <p:strVal val="visible"/>
                                      </p:to>
                                    </p:set>
                                    <p:anim calcmode="lin" valueType="num">
                                      <p:cBhvr>
                                        <p:cTn id="87" dur="500" fill="hold"/>
                                        <p:tgtEl>
                                          <p:spTgt spid="8"/>
                                        </p:tgtEl>
                                        <p:attrNameLst>
                                          <p:attrName>ppt_w</p:attrName>
                                        </p:attrNameLst>
                                      </p:cBhvr>
                                      <p:tavLst>
                                        <p:tav tm="0">
                                          <p:val>
                                            <p:strVal val="#ppt_w*0.70"/>
                                          </p:val>
                                        </p:tav>
                                        <p:tav tm="100000">
                                          <p:val>
                                            <p:strVal val="#ppt_w"/>
                                          </p:val>
                                        </p:tav>
                                      </p:tavLst>
                                    </p:anim>
                                    <p:anim calcmode="lin" valueType="num">
                                      <p:cBhvr>
                                        <p:cTn id="88" dur="500" fill="hold"/>
                                        <p:tgtEl>
                                          <p:spTgt spid="8"/>
                                        </p:tgtEl>
                                        <p:attrNameLst>
                                          <p:attrName>ppt_h</p:attrName>
                                        </p:attrNameLst>
                                      </p:cBhvr>
                                      <p:tavLst>
                                        <p:tav tm="0">
                                          <p:val>
                                            <p:strVal val="#ppt_h"/>
                                          </p:val>
                                        </p:tav>
                                        <p:tav tm="100000">
                                          <p:val>
                                            <p:strVal val="#ppt_h"/>
                                          </p:val>
                                        </p:tav>
                                      </p:tavLst>
                                    </p:anim>
                                    <p:animEffect transition="in" filter="fade">
                                      <p:cBhvr>
                                        <p:cTn id="89" dur="500"/>
                                        <p:tgtEl>
                                          <p:spTgt spid="8"/>
                                        </p:tgtEl>
                                      </p:cBhvr>
                                    </p:animEffect>
                                  </p:childTnLst>
                                  <p:subTnLst>
                                    <p:audio>
                                      <p:cMediaNode>
                                        <p:cTn display="0" masterRel="sameClick">
                                          <p:stCondLst>
                                            <p:cond evt="begin" delay="0">
                                              <p:tn val="85"/>
                                            </p:cond>
                                          </p:stCondLst>
                                          <p:endCondLst>
                                            <p:cond evt="onStopAudio" delay="0">
                                              <p:tgtEl>
                                                <p:sldTgt/>
                                              </p:tgtEl>
                                            </p:cond>
                                          </p:endCondLst>
                                        </p:cTn>
                                        <p:tgtEl>
                                          <p:sndTgt r:embed="rId3" name="wind.wav"/>
                                        </p:tgtEl>
                                      </p:cMediaNode>
                                    </p:audio>
                                  </p:subTnLst>
                                </p:cTn>
                              </p:par>
                            </p:childTnLst>
                          </p:cTn>
                        </p:par>
                      </p:childTnLst>
                    </p:cTn>
                  </p:par>
                  <p:par>
                    <p:cTn id="90" fill="hold">
                      <p:stCondLst>
                        <p:cond delay="indefinite"/>
                      </p:stCondLst>
                      <p:childTnLst>
                        <p:par>
                          <p:cTn id="91" fill="hold">
                            <p:stCondLst>
                              <p:cond delay="0"/>
                            </p:stCondLst>
                            <p:childTnLst>
                              <p:par>
                                <p:cTn id="92" presetID="26" presetClass="entr" presetSubtype="0" fill="hold" grpId="0" nodeType="click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down)">
                                      <p:cBhvr>
                                        <p:cTn id="94" dur="145">
                                          <p:stCondLst>
                                            <p:cond delay="0"/>
                                          </p:stCondLst>
                                        </p:cTn>
                                        <p:tgtEl>
                                          <p:spTgt spid="12"/>
                                        </p:tgtEl>
                                      </p:cBhvr>
                                    </p:animEffect>
                                    <p:anim calcmode="lin" valueType="num">
                                      <p:cBhvr>
                                        <p:cTn id="95" dur="456"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6" dur="166"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7" dur="166" tmFilter="0, 0; 0.125,0.2665; 0.25,0.4; 0.375,0.465; 0.5,0.5;  0.625,0.535; 0.75,0.6; 0.875,0.7335; 1,1">
                                          <p:stCondLst>
                                            <p:cond delay="166"/>
                                          </p:stCondLst>
                                        </p:cTn>
                                        <p:tgtEl>
                                          <p:spTgt spid="12"/>
                                        </p:tgtEl>
                                        <p:attrNameLst>
                                          <p:attrName>ppt_y</p:attrName>
                                        </p:attrNameLst>
                                      </p:cBhvr>
                                      <p:tavLst>
                                        <p:tav tm="0" fmla="#ppt_y-sin(pi*$)/9">
                                          <p:val>
                                            <p:fltVal val="0"/>
                                          </p:val>
                                        </p:tav>
                                        <p:tav tm="100000">
                                          <p:val>
                                            <p:fltVal val="1"/>
                                          </p:val>
                                        </p:tav>
                                      </p:tavLst>
                                    </p:anim>
                                    <p:anim calcmode="lin" valueType="num">
                                      <p:cBhvr>
                                        <p:cTn id="98" dur="83" tmFilter="0, 0; 0.125,0.2665; 0.25,0.4; 0.375,0.465; 0.5,0.5;  0.625,0.535; 0.75,0.6; 0.875,0.7335; 1,1">
                                          <p:stCondLst>
                                            <p:cond delay="331"/>
                                          </p:stCondLst>
                                        </p:cTn>
                                        <p:tgtEl>
                                          <p:spTgt spid="12"/>
                                        </p:tgtEl>
                                        <p:attrNameLst>
                                          <p:attrName>ppt_y</p:attrName>
                                        </p:attrNameLst>
                                      </p:cBhvr>
                                      <p:tavLst>
                                        <p:tav tm="0" fmla="#ppt_y-sin(pi*$)/27">
                                          <p:val>
                                            <p:fltVal val="0"/>
                                          </p:val>
                                        </p:tav>
                                        <p:tav tm="100000">
                                          <p:val>
                                            <p:fltVal val="1"/>
                                          </p:val>
                                        </p:tav>
                                      </p:tavLst>
                                    </p:anim>
                                    <p:anim calcmode="lin" valueType="num">
                                      <p:cBhvr>
                                        <p:cTn id="99" dur="41" tmFilter="0, 0; 0.125,0.2665; 0.25,0.4; 0.375,0.465; 0.5,0.5;  0.625,0.535; 0.75,0.6; 0.875,0.7335; 1,1">
                                          <p:stCondLst>
                                            <p:cond delay="414"/>
                                          </p:stCondLst>
                                        </p:cTn>
                                        <p:tgtEl>
                                          <p:spTgt spid="12"/>
                                        </p:tgtEl>
                                        <p:attrNameLst>
                                          <p:attrName>ppt_y</p:attrName>
                                        </p:attrNameLst>
                                      </p:cBhvr>
                                      <p:tavLst>
                                        <p:tav tm="0" fmla="#ppt_y-sin(pi*$)/81">
                                          <p:val>
                                            <p:fltVal val="0"/>
                                          </p:val>
                                        </p:tav>
                                        <p:tav tm="100000">
                                          <p:val>
                                            <p:fltVal val="1"/>
                                          </p:val>
                                        </p:tav>
                                      </p:tavLst>
                                    </p:anim>
                                    <p:animScale>
                                      <p:cBhvr>
                                        <p:cTn id="100" dur="7">
                                          <p:stCondLst>
                                            <p:cond delay="163"/>
                                          </p:stCondLst>
                                        </p:cTn>
                                        <p:tgtEl>
                                          <p:spTgt spid="12"/>
                                        </p:tgtEl>
                                      </p:cBhvr>
                                      <p:to x="100000" y="60000"/>
                                    </p:animScale>
                                    <p:animScale>
                                      <p:cBhvr>
                                        <p:cTn id="101" dur="42" decel="50000">
                                          <p:stCondLst>
                                            <p:cond delay="169"/>
                                          </p:stCondLst>
                                        </p:cTn>
                                        <p:tgtEl>
                                          <p:spTgt spid="12"/>
                                        </p:tgtEl>
                                      </p:cBhvr>
                                      <p:to x="100000" y="100000"/>
                                    </p:animScale>
                                    <p:animScale>
                                      <p:cBhvr>
                                        <p:cTn id="102" dur="7">
                                          <p:stCondLst>
                                            <p:cond delay="328"/>
                                          </p:stCondLst>
                                        </p:cTn>
                                        <p:tgtEl>
                                          <p:spTgt spid="12"/>
                                        </p:tgtEl>
                                      </p:cBhvr>
                                      <p:to x="100000" y="80000"/>
                                    </p:animScale>
                                    <p:animScale>
                                      <p:cBhvr>
                                        <p:cTn id="103" dur="42" decel="50000">
                                          <p:stCondLst>
                                            <p:cond delay="335"/>
                                          </p:stCondLst>
                                        </p:cTn>
                                        <p:tgtEl>
                                          <p:spTgt spid="12"/>
                                        </p:tgtEl>
                                      </p:cBhvr>
                                      <p:to x="100000" y="100000"/>
                                    </p:animScale>
                                    <p:animScale>
                                      <p:cBhvr>
                                        <p:cTn id="104" dur="7">
                                          <p:stCondLst>
                                            <p:cond delay="411"/>
                                          </p:stCondLst>
                                        </p:cTn>
                                        <p:tgtEl>
                                          <p:spTgt spid="12"/>
                                        </p:tgtEl>
                                      </p:cBhvr>
                                      <p:to x="100000" y="90000"/>
                                    </p:animScale>
                                    <p:animScale>
                                      <p:cBhvr>
                                        <p:cTn id="105" dur="42" decel="50000">
                                          <p:stCondLst>
                                            <p:cond delay="417"/>
                                          </p:stCondLst>
                                        </p:cTn>
                                        <p:tgtEl>
                                          <p:spTgt spid="12"/>
                                        </p:tgtEl>
                                      </p:cBhvr>
                                      <p:to x="100000" y="100000"/>
                                    </p:animScale>
                                    <p:animScale>
                                      <p:cBhvr>
                                        <p:cTn id="106" dur="7">
                                          <p:stCondLst>
                                            <p:cond delay="452"/>
                                          </p:stCondLst>
                                        </p:cTn>
                                        <p:tgtEl>
                                          <p:spTgt spid="12"/>
                                        </p:tgtEl>
                                      </p:cBhvr>
                                      <p:to x="100000" y="95000"/>
                                    </p:animScale>
                                    <p:animScale>
                                      <p:cBhvr>
                                        <p:cTn id="107" dur="42" decel="50000">
                                          <p:stCondLst>
                                            <p:cond delay="459"/>
                                          </p:stCondLst>
                                        </p:cTn>
                                        <p:tgtEl>
                                          <p:spTgt spid="12"/>
                                        </p:tgtEl>
                                      </p:cBhvr>
                                      <p:to x="100000" y="100000"/>
                                    </p:animScale>
                                  </p:childTnLst>
                                  <p:subTnLst>
                                    <p:audio>
                                      <p:cMediaNode>
                                        <p:cTn display="0" masterRel="sameClick">
                                          <p:stCondLst>
                                            <p:cond evt="begin" delay="0">
                                              <p:tn val="92"/>
                                            </p:cond>
                                          </p:stCondLst>
                                          <p:endCondLst>
                                            <p:cond evt="onStopAudio" delay="0">
                                              <p:tgtEl>
                                                <p:sldTgt/>
                                              </p:tgtEl>
                                            </p:cond>
                                          </p:endCondLst>
                                        </p:cTn>
                                        <p:tgtEl>
                                          <p:sndTgt r:embed="rId4" name="1013 - sha-wap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323528" y="332656"/>
            <a:ext cx="8568952" cy="914400"/>
          </a:xfrm>
          <a:prstGeom prst="roundRect">
            <a:avLst/>
          </a:prstGeom>
          <a:solidFill>
            <a:srgbClr val="FFFF00"/>
          </a:solidFill>
          <a:ln w="571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 name="Rectangle 1"/>
          <p:cNvSpPr>
            <a:spLocks noChangeArrowheads="1"/>
          </p:cNvSpPr>
          <p:nvPr/>
        </p:nvSpPr>
        <p:spPr bwMode="auto">
          <a:xfrm>
            <a:off x="2877952" y="507450"/>
            <a:ext cx="5740674"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ar-EG" sz="3200" b="1" dirty="0"/>
              <a:t>3. ضع مبتدأ مناسبا في كل فراغ مما يلي:</a:t>
            </a:r>
            <a:endParaRPr lang="en-US" sz="3200" dirty="0"/>
          </a:p>
        </p:txBody>
      </p:sp>
      <p:pic>
        <p:nvPicPr>
          <p:cNvPr id="4" name="صورة 3" descr="ptembpammfu66gfvafax.png"/>
          <p:cNvPicPr>
            <a:picLocks noChangeAspect="1"/>
          </p:cNvPicPr>
          <p:nvPr/>
        </p:nvPicPr>
        <p:blipFill>
          <a:blip r:embed="rId6" cstate="print"/>
          <a:stretch>
            <a:fillRect/>
          </a:stretch>
        </p:blipFill>
        <p:spPr>
          <a:xfrm>
            <a:off x="0" y="1412776"/>
            <a:ext cx="9144000" cy="5445224"/>
          </a:xfrm>
          <a:prstGeom prst="rect">
            <a:avLst/>
          </a:prstGeom>
          <a:solidFill>
            <a:schemeClr val="bg1"/>
          </a:solidFill>
        </p:spPr>
      </p:pic>
      <p:sp>
        <p:nvSpPr>
          <p:cNvPr id="5" name="Rectangle 1"/>
          <p:cNvSpPr>
            <a:spLocks noChangeArrowheads="1"/>
          </p:cNvSpPr>
          <p:nvPr/>
        </p:nvSpPr>
        <p:spPr bwMode="auto">
          <a:xfrm>
            <a:off x="539552" y="1958062"/>
            <a:ext cx="799288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ar-EG" sz="3600" b="1" dirty="0"/>
              <a:t>أ. </a:t>
            </a:r>
            <a:r>
              <a:rPr lang="ar-EG" sz="3600" dirty="0">
                <a:solidFill>
                  <a:schemeClr val="bg1">
                    <a:lumMod val="85000"/>
                  </a:schemeClr>
                </a:solidFill>
              </a:rPr>
              <a:t>......................................</a:t>
            </a:r>
            <a:r>
              <a:rPr lang="ar-EG" sz="3600" b="1" dirty="0"/>
              <a:t> عند المقدرة.</a:t>
            </a:r>
            <a:endParaRPr lang="en-US" sz="3600" dirty="0"/>
          </a:p>
        </p:txBody>
      </p:sp>
      <p:sp>
        <p:nvSpPr>
          <p:cNvPr id="6" name="Rectangle 2"/>
          <p:cNvSpPr>
            <a:spLocks noChangeArrowheads="1"/>
          </p:cNvSpPr>
          <p:nvPr/>
        </p:nvSpPr>
        <p:spPr bwMode="auto">
          <a:xfrm>
            <a:off x="792088" y="3398222"/>
            <a:ext cx="774035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ar-EG" sz="3600" b="1" dirty="0"/>
              <a:t>ب. </a:t>
            </a:r>
            <a:r>
              <a:rPr lang="ar-EG" sz="3600" dirty="0">
                <a:solidFill>
                  <a:schemeClr val="bg1">
                    <a:lumMod val="85000"/>
                  </a:schemeClr>
                </a:solidFill>
              </a:rPr>
              <a:t>.................................... </a:t>
            </a:r>
            <a:r>
              <a:rPr lang="ar-EG" sz="3600" b="1" dirty="0"/>
              <a:t>موجودان.</a:t>
            </a:r>
            <a:endParaRPr lang="en-US" sz="3600" dirty="0"/>
          </a:p>
        </p:txBody>
      </p:sp>
      <p:sp>
        <p:nvSpPr>
          <p:cNvPr id="7" name="Rectangle 3"/>
          <p:cNvSpPr>
            <a:spLocks noChangeArrowheads="1"/>
          </p:cNvSpPr>
          <p:nvPr/>
        </p:nvSpPr>
        <p:spPr bwMode="auto">
          <a:xfrm>
            <a:off x="1008112" y="4622358"/>
            <a:ext cx="752432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ar-EG" sz="3600" b="1" dirty="0"/>
              <a:t>ج. </a:t>
            </a:r>
            <a:r>
              <a:rPr lang="ar-EG" sz="3600" dirty="0">
                <a:solidFill>
                  <a:schemeClr val="bg1">
                    <a:lumMod val="85000"/>
                  </a:schemeClr>
                </a:solidFill>
              </a:rPr>
              <a:t>....................................</a:t>
            </a:r>
            <a:r>
              <a:rPr lang="ar-EG" sz="3600" b="1" dirty="0"/>
              <a:t> يفي بوعده.</a:t>
            </a:r>
            <a:endParaRPr lang="en-US" sz="3600" dirty="0"/>
          </a:p>
        </p:txBody>
      </p:sp>
      <p:sp>
        <p:nvSpPr>
          <p:cNvPr id="64514" name="Rectangle 2"/>
          <p:cNvSpPr>
            <a:spLocks noChangeArrowheads="1"/>
          </p:cNvSpPr>
          <p:nvPr/>
        </p:nvSpPr>
        <p:spPr bwMode="auto">
          <a:xfrm>
            <a:off x="718956" y="5702479"/>
            <a:ext cx="7885492"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ar-EG" sz="4000" b="1" dirty="0"/>
              <a:t>د. </a:t>
            </a:r>
            <a:r>
              <a:rPr lang="ar-EG" sz="4000" dirty="0">
                <a:solidFill>
                  <a:schemeClr val="bg1">
                    <a:lumMod val="85000"/>
                  </a:schemeClr>
                </a:solidFill>
              </a:rPr>
              <a:t>.....................................</a:t>
            </a:r>
            <a:r>
              <a:rPr lang="ar-EG" sz="4000" b="1" dirty="0"/>
              <a:t> من شرارة.</a:t>
            </a:r>
            <a:endParaRPr lang="en-US" sz="4000" dirty="0"/>
          </a:p>
        </p:txBody>
      </p:sp>
      <p:sp>
        <p:nvSpPr>
          <p:cNvPr id="9" name="مربع نص 8"/>
          <p:cNvSpPr txBox="1"/>
          <p:nvPr/>
        </p:nvSpPr>
        <p:spPr>
          <a:xfrm>
            <a:off x="3779912" y="1844824"/>
            <a:ext cx="3281075" cy="646331"/>
          </a:xfrm>
          <a:prstGeom prst="rect">
            <a:avLst/>
          </a:prstGeom>
          <a:noFill/>
        </p:spPr>
        <p:txBody>
          <a:bodyPr wrap="square" rtlCol="1">
            <a:spAutoFit/>
          </a:bodyPr>
          <a:lstStyle/>
          <a:p>
            <a:pPr algn="ctr"/>
            <a:r>
              <a:rPr lang="ar-EG" sz="3600" b="1" dirty="0" smtClean="0">
                <a:solidFill>
                  <a:srgbClr val="FF0000"/>
                </a:solidFill>
              </a:rPr>
              <a:t>العفو</a:t>
            </a:r>
            <a:endParaRPr lang="ar-SA" sz="3600" b="1" dirty="0">
              <a:solidFill>
                <a:srgbClr val="FF0000"/>
              </a:solidFill>
            </a:endParaRPr>
          </a:p>
        </p:txBody>
      </p:sp>
      <p:sp>
        <p:nvSpPr>
          <p:cNvPr id="10" name="مربع نص 9"/>
          <p:cNvSpPr txBox="1"/>
          <p:nvPr/>
        </p:nvSpPr>
        <p:spPr>
          <a:xfrm>
            <a:off x="3779912" y="3212976"/>
            <a:ext cx="3281075" cy="646331"/>
          </a:xfrm>
          <a:prstGeom prst="rect">
            <a:avLst/>
          </a:prstGeom>
          <a:noFill/>
        </p:spPr>
        <p:txBody>
          <a:bodyPr wrap="square" rtlCol="1">
            <a:spAutoFit/>
          </a:bodyPr>
          <a:lstStyle/>
          <a:p>
            <a:pPr algn="ctr"/>
            <a:r>
              <a:rPr lang="ar-EG" sz="3600" b="1" dirty="0" smtClean="0">
                <a:solidFill>
                  <a:srgbClr val="FF0000"/>
                </a:solidFill>
              </a:rPr>
              <a:t>الطالبان</a:t>
            </a:r>
            <a:endParaRPr lang="ar-SA" sz="3600" b="1" dirty="0">
              <a:solidFill>
                <a:srgbClr val="FF0000"/>
              </a:solidFill>
            </a:endParaRPr>
          </a:p>
        </p:txBody>
      </p:sp>
      <p:sp>
        <p:nvSpPr>
          <p:cNvPr id="11" name="مربع نص 10"/>
          <p:cNvSpPr txBox="1"/>
          <p:nvPr/>
        </p:nvSpPr>
        <p:spPr>
          <a:xfrm>
            <a:off x="3779912" y="4581128"/>
            <a:ext cx="3281075" cy="646331"/>
          </a:xfrm>
          <a:prstGeom prst="rect">
            <a:avLst/>
          </a:prstGeom>
          <a:noFill/>
        </p:spPr>
        <p:txBody>
          <a:bodyPr wrap="square" rtlCol="1">
            <a:spAutoFit/>
          </a:bodyPr>
          <a:lstStyle/>
          <a:p>
            <a:pPr algn="ctr"/>
            <a:r>
              <a:rPr lang="ar-EG" sz="3600" b="1" dirty="0" smtClean="0">
                <a:solidFill>
                  <a:srgbClr val="FF0000"/>
                </a:solidFill>
              </a:rPr>
              <a:t>الحر</a:t>
            </a:r>
            <a:endParaRPr lang="ar-SA" sz="3600" b="1" dirty="0">
              <a:solidFill>
                <a:srgbClr val="FF0000"/>
              </a:solidFill>
            </a:endParaRPr>
          </a:p>
        </p:txBody>
      </p:sp>
      <p:sp>
        <p:nvSpPr>
          <p:cNvPr id="12" name="مربع نص 11"/>
          <p:cNvSpPr txBox="1"/>
          <p:nvPr/>
        </p:nvSpPr>
        <p:spPr>
          <a:xfrm>
            <a:off x="3779912" y="5517232"/>
            <a:ext cx="3281075" cy="646331"/>
          </a:xfrm>
          <a:prstGeom prst="rect">
            <a:avLst/>
          </a:prstGeom>
          <a:noFill/>
        </p:spPr>
        <p:txBody>
          <a:bodyPr wrap="square" rtlCol="1">
            <a:spAutoFit/>
          </a:bodyPr>
          <a:lstStyle/>
          <a:p>
            <a:pPr algn="ctr"/>
            <a:r>
              <a:rPr lang="ar-EG" sz="3600" b="1" dirty="0" smtClean="0">
                <a:solidFill>
                  <a:srgbClr val="FF0000"/>
                </a:solidFill>
              </a:rPr>
              <a:t>النار</a:t>
            </a:r>
            <a:endParaRPr lang="ar-SA" sz="3600" b="1" dirty="0">
              <a:solidFill>
                <a:srgbClr val="FF0000"/>
              </a:solidFill>
            </a:endParaRPr>
          </a:p>
        </p:txBody>
      </p:sp>
    </p:spTree>
  </p:cSld>
  <p:clrMapOvr>
    <a:masterClrMapping/>
  </p:clrMapOvr>
  <p:transition>
    <p:wipe/>
    <p:sndAc>
      <p:stSnd>
        <p:snd r:embed="rId2" name="BONGO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par>
                                <p:cTn id="10" presetID="29"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2"/>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7" presetClass="entr" presetSubtype="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lert.wav"/>
                                        </p:tgtEl>
                                      </p:cMediaNode>
                                    </p:audio>
                                  </p:subTnLst>
                                </p:cTn>
                              </p:par>
                              <p:par>
                                <p:cTn id="21" presetID="7" presetClass="entr" presetSubtype="2"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lert.wav"/>
                                        </p:tgtEl>
                                      </p:cMediaNode>
                                    </p:audio>
                                  </p:sub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145">
                                          <p:stCondLst>
                                            <p:cond delay="0"/>
                                          </p:stCondLst>
                                        </p:cTn>
                                        <p:tgtEl>
                                          <p:spTgt spid="9"/>
                                        </p:tgtEl>
                                      </p:cBhvr>
                                    </p:animEffect>
                                    <p:anim calcmode="lin" valueType="num">
                                      <p:cBhvr>
                                        <p:cTn id="30" dur="456"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1" dur="166"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2" dur="166" tmFilter="0, 0; 0.125,0.2665; 0.25,0.4; 0.375,0.465; 0.5,0.5;  0.625,0.535; 0.75,0.6; 0.875,0.7335; 1,1">
                                          <p:stCondLst>
                                            <p:cond delay="166"/>
                                          </p:stCondLst>
                                        </p:cTn>
                                        <p:tgtEl>
                                          <p:spTgt spid="9"/>
                                        </p:tgtEl>
                                        <p:attrNameLst>
                                          <p:attrName>ppt_y</p:attrName>
                                        </p:attrNameLst>
                                      </p:cBhvr>
                                      <p:tavLst>
                                        <p:tav tm="0" fmla="#ppt_y-sin(pi*$)/9">
                                          <p:val>
                                            <p:fltVal val="0"/>
                                          </p:val>
                                        </p:tav>
                                        <p:tav tm="100000">
                                          <p:val>
                                            <p:fltVal val="1"/>
                                          </p:val>
                                        </p:tav>
                                      </p:tavLst>
                                    </p:anim>
                                    <p:anim calcmode="lin" valueType="num">
                                      <p:cBhvr>
                                        <p:cTn id="33" dur="83" tmFilter="0, 0; 0.125,0.2665; 0.25,0.4; 0.375,0.465; 0.5,0.5;  0.625,0.535; 0.75,0.6; 0.875,0.7335; 1,1">
                                          <p:stCondLst>
                                            <p:cond delay="331"/>
                                          </p:stCondLst>
                                        </p:cTn>
                                        <p:tgtEl>
                                          <p:spTgt spid="9"/>
                                        </p:tgtEl>
                                        <p:attrNameLst>
                                          <p:attrName>ppt_y</p:attrName>
                                        </p:attrNameLst>
                                      </p:cBhvr>
                                      <p:tavLst>
                                        <p:tav tm="0" fmla="#ppt_y-sin(pi*$)/27">
                                          <p:val>
                                            <p:fltVal val="0"/>
                                          </p:val>
                                        </p:tav>
                                        <p:tav tm="100000">
                                          <p:val>
                                            <p:fltVal val="1"/>
                                          </p:val>
                                        </p:tav>
                                      </p:tavLst>
                                    </p:anim>
                                    <p:anim calcmode="lin" valueType="num">
                                      <p:cBhvr>
                                        <p:cTn id="34" dur="41" tmFilter="0, 0; 0.125,0.2665; 0.25,0.4; 0.375,0.465; 0.5,0.5;  0.625,0.535; 0.75,0.6; 0.875,0.7335; 1,1">
                                          <p:stCondLst>
                                            <p:cond delay="414"/>
                                          </p:stCondLst>
                                        </p:cTn>
                                        <p:tgtEl>
                                          <p:spTgt spid="9"/>
                                        </p:tgtEl>
                                        <p:attrNameLst>
                                          <p:attrName>ppt_y</p:attrName>
                                        </p:attrNameLst>
                                      </p:cBhvr>
                                      <p:tavLst>
                                        <p:tav tm="0" fmla="#ppt_y-sin(pi*$)/81">
                                          <p:val>
                                            <p:fltVal val="0"/>
                                          </p:val>
                                        </p:tav>
                                        <p:tav tm="100000">
                                          <p:val>
                                            <p:fltVal val="1"/>
                                          </p:val>
                                        </p:tav>
                                      </p:tavLst>
                                    </p:anim>
                                    <p:animScale>
                                      <p:cBhvr>
                                        <p:cTn id="35" dur="7">
                                          <p:stCondLst>
                                            <p:cond delay="163"/>
                                          </p:stCondLst>
                                        </p:cTn>
                                        <p:tgtEl>
                                          <p:spTgt spid="9"/>
                                        </p:tgtEl>
                                      </p:cBhvr>
                                      <p:to x="100000" y="60000"/>
                                    </p:animScale>
                                    <p:animScale>
                                      <p:cBhvr>
                                        <p:cTn id="36" dur="42" decel="50000">
                                          <p:stCondLst>
                                            <p:cond delay="169"/>
                                          </p:stCondLst>
                                        </p:cTn>
                                        <p:tgtEl>
                                          <p:spTgt spid="9"/>
                                        </p:tgtEl>
                                      </p:cBhvr>
                                      <p:to x="100000" y="100000"/>
                                    </p:animScale>
                                    <p:animScale>
                                      <p:cBhvr>
                                        <p:cTn id="37" dur="7">
                                          <p:stCondLst>
                                            <p:cond delay="328"/>
                                          </p:stCondLst>
                                        </p:cTn>
                                        <p:tgtEl>
                                          <p:spTgt spid="9"/>
                                        </p:tgtEl>
                                      </p:cBhvr>
                                      <p:to x="100000" y="80000"/>
                                    </p:animScale>
                                    <p:animScale>
                                      <p:cBhvr>
                                        <p:cTn id="38" dur="42" decel="50000">
                                          <p:stCondLst>
                                            <p:cond delay="335"/>
                                          </p:stCondLst>
                                        </p:cTn>
                                        <p:tgtEl>
                                          <p:spTgt spid="9"/>
                                        </p:tgtEl>
                                      </p:cBhvr>
                                      <p:to x="100000" y="100000"/>
                                    </p:animScale>
                                    <p:animScale>
                                      <p:cBhvr>
                                        <p:cTn id="39" dur="7">
                                          <p:stCondLst>
                                            <p:cond delay="411"/>
                                          </p:stCondLst>
                                        </p:cTn>
                                        <p:tgtEl>
                                          <p:spTgt spid="9"/>
                                        </p:tgtEl>
                                      </p:cBhvr>
                                      <p:to x="100000" y="90000"/>
                                    </p:animScale>
                                    <p:animScale>
                                      <p:cBhvr>
                                        <p:cTn id="40" dur="42" decel="50000">
                                          <p:stCondLst>
                                            <p:cond delay="417"/>
                                          </p:stCondLst>
                                        </p:cTn>
                                        <p:tgtEl>
                                          <p:spTgt spid="9"/>
                                        </p:tgtEl>
                                      </p:cBhvr>
                                      <p:to x="100000" y="100000"/>
                                    </p:animScale>
                                    <p:animScale>
                                      <p:cBhvr>
                                        <p:cTn id="41" dur="7">
                                          <p:stCondLst>
                                            <p:cond delay="452"/>
                                          </p:stCondLst>
                                        </p:cTn>
                                        <p:tgtEl>
                                          <p:spTgt spid="9"/>
                                        </p:tgtEl>
                                      </p:cBhvr>
                                      <p:to x="100000" y="95000"/>
                                    </p:animScale>
                                    <p:animScale>
                                      <p:cBhvr>
                                        <p:cTn id="42" dur="42" decel="50000">
                                          <p:stCondLst>
                                            <p:cond delay="459"/>
                                          </p:stCondLst>
                                        </p:cTn>
                                        <p:tgtEl>
                                          <p:spTgt spid="9"/>
                                        </p:tgtEl>
                                      </p:cBhvr>
                                      <p:to x="100000" y="100000"/>
                                    </p:animScale>
                                  </p:childTnLst>
                                  <p:subTnLst>
                                    <p:audio>
                                      <p:cMediaNode>
                                        <p:cTn display="0" masterRel="sameClick">
                                          <p:stCondLst>
                                            <p:cond evt="begin" delay="0">
                                              <p:tn val="27"/>
                                            </p:cond>
                                          </p:stCondLst>
                                          <p:endCondLst>
                                            <p:cond evt="onStopAudio" delay="0">
                                              <p:tgtEl>
                                                <p:sldTgt/>
                                              </p:tgtEl>
                                            </p:cond>
                                          </p:endCondLst>
                                        </p:cTn>
                                        <p:tgtEl>
                                          <p:sndTgt r:embed="rId5" name="1013 - sha-wapp.wav"/>
                                        </p:tgtEl>
                                      </p:cMediaNode>
                                    </p:audio>
                                  </p:subTnLst>
                                </p:cTn>
                              </p:par>
                            </p:childTnLst>
                          </p:cTn>
                        </p:par>
                      </p:childTnLst>
                    </p:cTn>
                  </p:par>
                  <p:par>
                    <p:cTn id="43" fill="hold">
                      <p:stCondLst>
                        <p:cond delay="indefinite"/>
                      </p:stCondLst>
                      <p:childTnLst>
                        <p:par>
                          <p:cTn id="44" fill="hold">
                            <p:stCondLst>
                              <p:cond delay="0"/>
                            </p:stCondLst>
                            <p:childTnLst>
                              <p:par>
                                <p:cTn id="45" presetID="7" presetClass="entr" presetSubtype="2"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1+#ppt_w/2"/>
                                          </p:val>
                                        </p:tav>
                                        <p:tav tm="100000">
                                          <p:val>
                                            <p:strVal val="#ppt_x"/>
                                          </p:val>
                                        </p:tav>
                                      </p:tavLst>
                                    </p:anim>
                                    <p:anim calcmode="lin" valueType="num">
                                      <p:cBhvr additive="base">
                                        <p:cTn id="48" dur="5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lert.wav"/>
                                        </p:tgtEl>
                                      </p:cMediaNode>
                                    </p:audio>
                                  </p:sub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down)">
                                      <p:cBhvr>
                                        <p:cTn id="53" dur="145">
                                          <p:stCondLst>
                                            <p:cond delay="0"/>
                                          </p:stCondLst>
                                        </p:cTn>
                                        <p:tgtEl>
                                          <p:spTgt spid="10"/>
                                        </p:tgtEl>
                                      </p:cBhvr>
                                    </p:animEffect>
                                    <p:anim calcmode="lin" valueType="num">
                                      <p:cBhvr>
                                        <p:cTn id="54" dur="456"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5" dur="166"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6" dur="166" tmFilter="0, 0; 0.125,0.2665; 0.25,0.4; 0.375,0.465; 0.5,0.5;  0.625,0.535; 0.75,0.6; 0.875,0.7335; 1,1">
                                          <p:stCondLst>
                                            <p:cond delay="166"/>
                                          </p:stCondLst>
                                        </p:cTn>
                                        <p:tgtEl>
                                          <p:spTgt spid="10"/>
                                        </p:tgtEl>
                                        <p:attrNameLst>
                                          <p:attrName>ppt_y</p:attrName>
                                        </p:attrNameLst>
                                      </p:cBhvr>
                                      <p:tavLst>
                                        <p:tav tm="0" fmla="#ppt_y-sin(pi*$)/9">
                                          <p:val>
                                            <p:fltVal val="0"/>
                                          </p:val>
                                        </p:tav>
                                        <p:tav tm="100000">
                                          <p:val>
                                            <p:fltVal val="1"/>
                                          </p:val>
                                        </p:tav>
                                      </p:tavLst>
                                    </p:anim>
                                    <p:anim calcmode="lin" valueType="num">
                                      <p:cBhvr>
                                        <p:cTn id="57" dur="83" tmFilter="0, 0; 0.125,0.2665; 0.25,0.4; 0.375,0.465; 0.5,0.5;  0.625,0.535; 0.75,0.6; 0.875,0.7335; 1,1">
                                          <p:stCondLst>
                                            <p:cond delay="331"/>
                                          </p:stCondLst>
                                        </p:cTn>
                                        <p:tgtEl>
                                          <p:spTgt spid="10"/>
                                        </p:tgtEl>
                                        <p:attrNameLst>
                                          <p:attrName>ppt_y</p:attrName>
                                        </p:attrNameLst>
                                      </p:cBhvr>
                                      <p:tavLst>
                                        <p:tav tm="0" fmla="#ppt_y-sin(pi*$)/27">
                                          <p:val>
                                            <p:fltVal val="0"/>
                                          </p:val>
                                        </p:tav>
                                        <p:tav tm="100000">
                                          <p:val>
                                            <p:fltVal val="1"/>
                                          </p:val>
                                        </p:tav>
                                      </p:tavLst>
                                    </p:anim>
                                    <p:anim calcmode="lin" valueType="num">
                                      <p:cBhvr>
                                        <p:cTn id="58" dur="41" tmFilter="0, 0; 0.125,0.2665; 0.25,0.4; 0.375,0.465; 0.5,0.5;  0.625,0.535; 0.75,0.6; 0.875,0.7335; 1,1">
                                          <p:stCondLst>
                                            <p:cond delay="414"/>
                                          </p:stCondLst>
                                        </p:cTn>
                                        <p:tgtEl>
                                          <p:spTgt spid="10"/>
                                        </p:tgtEl>
                                        <p:attrNameLst>
                                          <p:attrName>ppt_y</p:attrName>
                                        </p:attrNameLst>
                                      </p:cBhvr>
                                      <p:tavLst>
                                        <p:tav tm="0" fmla="#ppt_y-sin(pi*$)/81">
                                          <p:val>
                                            <p:fltVal val="0"/>
                                          </p:val>
                                        </p:tav>
                                        <p:tav tm="100000">
                                          <p:val>
                                            <p:fltVal val="1"/>
                                          </p:val>
                                        </p:tav>
                                      </p:tavLst>
                                    </p:anim>
                                    <p:animScale>
                                      <p:cBhvr>
                                        <p:cTn id="59" dur="7">
                                          <p:stCondLst>
                                            <p:cond delay="163"/>
                                          </p:stCondLst>
                                        </p:cTn>
                                        <p:tgtEl>
                                          <p:spTgt spid="10"/>
                                        </p:tgtEl>
                                      </p:cBhvr>
                                      <p:to x="100000" y="60000"/>
                                    </p:animScale>
                                    <p:animScale>
                                      <p:cBhvr>
                                        <p:cTn id="60" dur="42" decel="50000">
                                          <p:stCondLst>
                                            <p:cond delay="169"/>
                                          </p:stCondLst>
                                        </p:cTn>
                                        <p:tgtEl>
                                          <p:spTgt spid="10"/>
                                        </p:tgtEl>
                                      </p:cBhvr>
                                      <p:to x="100000" y="100000"/>
                                    </p:animScale>
                                    <p:animScale>
                                      <p:cBhvr>
                                        <p:cTn id="61" dur="7">
                                          <p:stCondLst>
                                            <p:cond delay="328"/>
                                          </p:stCondLst>
                                        </p:cTn>
                                        <p:tgtEl>
                                          <p:spTgt spid="10"/>
                                        </p:tgtEl>
                                      </p:cBhvr>
                                      <p:to x="100000" y="80000"/>
                                    </p:animScale>
                                    <p:animScale>
                                      <p:cBhvr>
                                        <p:cTn id="62" dur="42" decel="50000">
                                          <p:stCondLst>
                                            <p:cond delay="335"/>
                                          </p:stCondLst>
                                        </p:cTn>
                                        <p:tgtEl>
                                          <p:spTgt spid="10"/>
                                        </p:tgtEl>
                                      </p:cBhvr>
                                      <p:to x="100000" y="100000"/>
                                    </p:animScale>
                                    <p:animScale>
                                      <p:cBhvr>
                                        <p:cTn id="63" dur="7">
                                          <p:stCondLst>
                                            <p:cond delay="411"/>
                                          </p:stCondLst>
                                        </p:cTn>
                                        <p:tgtEl>
                                          <p:spTgt spid="10"/>
                                        </p:tgtEl>
                                      </p:cBhvr>
                                      <p:to x="100000" y="90000"/>
                                    </p:animScale>
                                    <p:animScale>
                                      <p:cBhvr>
                                        <p:cTn id="64" dur="42" decel="50000">
                                          <p:stCondLst>
                                            <p:cond delay="417"/>
                                          </p:stCondLst>
                                        </p:cTn>
                                        <p:tgtEl>
                                          <p:spTgt spid="10"/>
                                        </p:tgtEl>
                                      </p:cBhvr>
                                      <p:to x="100000" y="100000"/>
                                    </p:animScale>
                                    <p:animScale>
                                      <p:cBhvr>
                                        <p:cTn id="65" dur="7">
                                          <p:stCondLst>
                                            <p:cond delay="452"/>
                                          </p:stCondLst>
                                        </p:cTn>
                                        <p:tgtEl>
                                          <p:spTgt spid="10"/>
                                        </p:tgtEl>
                                      </p:cBhvr>
                                      <p:to x="100000" y="95000"/>
                                    </p:animScale>
                                    <p:animScale>
                                      <p:cBhvr>
                                        <p:cTn id="66" dur="42" decel="50000">
                                          <p:stCondLst>
                                            <p:cond delay="459"/>
                                          </p:stCondLst>
                                        </p:cTn>
                                        <p:tgtEl>
                                          <p:spTgt spid="10"/>
                                        </p:tgtEl>
                                      </p:cBhvr>
                                      <p:to x="100000" y="100000"/>
                                    </p:animScale>
                                  </p:childTnLst>
                                  <p:subTnLst>
                                    <p:audio>
                                      <p:cMediaNode>
                                        <p:cTn display="0" masterRel="sameClick">
                                          <p:stCondLst>
                                            <p:cond evt="begin" delay="0">
                                              <p:tn val="51"/>
                                            </p:cond>
                                          </p:stCondLst>
                                          <p:endCondLst>
                                            <p:cond evt="onStopAudio" delay="0">
                                              <p:tgtEl>
                                                <p:sldTgt/>
                                              </p:tgtEl>
                                            </p:cond>
                                          </p:endCondLst>
                                        </p:cTn>
                                        <p:tgtEl>
                                          <p:sndTgt r:embed="rId5" name="1013 - sha-wapp.wav"/>
                                        </p:tgtEl>
                                      </p:cMediaNode>
                                    </p:audio>
                                  </p:subTnLst>
                                </p:cTn>
                              </p:par>
                            </p:childTnLst>
                          </p:cTn>
                        </p:par>
                      </p:childTnLst>
                    </p:cTn>
                  </p:par>
                  <p:par>
                    <p:cTn id="67" fill="hold">
                      <p:stCondLst>
                        <p:cond delay="indefinite"/>
                      </p:stCondLst>
                      <p:childTnLst>
                        <p:par>
                          <p:cTn id="68" fill="hold">
                            <p:stCondLst>
                              <p:cond delay="0"/>
                            </p:stCondLst>
                            <p:childTnLst>
                              <p:par>
                                <p:cTn id="69" presetID="7" presetClass="entr" presetSubtype="2" fill="hold" grpId="0" nodeType="clickEffect">
                                  <p:stCondLst>
                                    <p:cond delay="0"/>
                                  </p:stCondLst>
                                  <p:childTnLst>
                                    <p:set>
                                      <p:cBhvr>
                                        <p:cTn id="70" dur="1" fill="hold">
                                          <p:stCondLst>
                                            <p:cond delay="0"/>
                                          </p:stCondLst>
                                        </p:cTn>
                                        <p:tgtEl>
                                          <p:spTgt spid="7"/>
                                        </p:tgtEl>
                                        <p:attrNameLst>
                                          <p:attrName>style.visibility</p:attrName>
                                        </p:attrNameLst>
                                      </p:cBhvr>
                                      <p:to>
                                        <p:strVal val="visible"/>
                                      </p:to>
                                    </p:set>
                                    <p:anim calcmode="lin" valueType="num">
                                      <p:cBhvr additive="base">
                                        <p:cTn id="71" dur="500" fill="hold"/>
                                        <p:tgtEl>
                                          <p:spTgt spid="7"/>
                                        </p:tgtEl>
                                        <p:attrNameLst>
                                          <p:attrName>ppt_x</p:attrName>
                                        </p:attrNameLst>
                                      </p:cBhvr>
                                      <p:tavLst>
                                        <p:tav tm="0">
                                          <p:val>
                                            <p:strVal val="1+#ppt_w/2"/>
                                          </p:val>
                                        </p:tav>
                                        <p:tav tm="100000">
                                          <p:val>
                                            <p:strVal val="#ppt_x"/>
                                          </p:val>
                                        </p:tav>
                                      </p:tavLst>
                                    </p:anim>
                                    <p:anim calcmode="lin" valueType="num">
                                      <p:cBhvr additive="base">
                                        <p:cTn id="72" dur="5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lert.wav"/>
                                        </p:tgtEl>
                                      </p:cMediaNode>
                                    </p:audio>
                                  </p:subTnLst>
                                </p:cTn>
                              </p:par>
                            </p:childTnLst>
                          </p:cTn>
                        </p:par>
                      </p:childTnLst>
                    </p:cTn>
                  </p:par>
                  <p:par>
                    <p:cTn id="73" fill="hold">
                      <p:stCondLst>
                        <p:cond delay="indefinite"/>
                      </p:stCondLst>
                      <p:childTnLst>
                        <p:par>
                          <p:cTn id="74" fill="hold">
                            <p:stCondLst>
                              <p:cond delay="0"/>
                            </p:stCondLst>
                            <p:childTnLst>
                              <p:par>
                                <p:cTn id="75" presetID="26" presetClass="entr" presetSubtype="0"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wipe(down)">
                                      <p:cBhvr>
                                        <p:cTn id="77" dur="145">
                                          <p:stCondLst>
                                            <p:cond delay="0"/>
                                          </p:stCondLst>
                                        </p:cTn>
                                        <p:tgtEl>
                                          <p:spTgt spid="11"/>
                                        </p:tgtEl>
                                      </p:cBhvr>
                                    </p:animEffect>
                                    <p:anim calcmode="lin" valueType="num">
                                      <p:cBhvr>
                                        <p:cTn id="78" dur="456"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9" dur="166"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0" dur="166" tmFilter="0, 0; 0.125,0.2665; 0.25,0.4; 0.375,0.465; 0.5,0.5;  0.625,0.535; 0.75,0.6; 0.875,0.7335; 1,1">
                                          <p:stCondLst>
                                            <p:cond delay="166"/>
                                          </p:stCondLst>
                                        </p:cTn>
                                        <p:tgtEl>
                                          <p:spTgt spid="11"/>
                                        </p:tgtEl>
                                        <p:attrNameLst>
                                          <p:attrName>ppt_y</p:attrName>
                                        </p:attrNameLst>
                                      </p:cBhvr>
                                      <p:tavLst>
                                        <p:tav tm="0" fmla="#ppt_y-sin(pi*$)/9">
                                          <p:val>
                                            <p:fltVal val="0"/>
                                          </p:val>
                                        </p:tav>
                                        <p:tav tm="100000">
                                          <p:val>
                                            <p:fltVal val="1"/>
                                          </p:val>
                                        </p:tav>
                                      </p:tavLst>
                                    </p:anim>
                                    <p:anim calcmode="lin" valueType="num">
                                      <p:cBhvr>
                                        <p:cTn id="81" dur="83" tmFilter="0, 0; 0.125,0.2665; 0.25,0.4; 0.375,0.465; 0.5,0.5;  0.625,0.535; 0.75,0.6; 0.875,0.7335; 1,1">
                                          <p:stCondLst>
                                            <p:cond delay="331"/>
                                          </p:stCondLst>
                                        </p:cTn>
                                        <p:tgtEl>
                                          <p:spTgt spid="11"/>
                                        </p:tgtEl>
                                        <p:attrNameLst>
                                          <p:attrName>ppt_y</p:attrName>
                                        </p:attrNameLst>
                                      </p:cBhvr>
                                      <p:tavLst>
                                        <p:tav tm="0" fmla="#ppt_y-sin(pi*$)/27">
                                          <p:val>
                                            <p:fltVal val="0"/>
                                          </p:val>
                                        </p:tav>
                                        <p:tav tm="100000">
                                          <p:val>
                                            <p:fltVal val="1"/>
                                          </p:val>
                                        </p:tav>
                                      </p:tavLst>
                                    </p:anim>
                                    <p:anim calcmode="lin" valueType="num">
                                      <p:cBhvr>
                                        <p:cTn id="82" dur="41" tmFilter="0, 0; 0.125,0.2665; 0.25,0.4; 0.375,0.465; 0.5,0.5;  0.625,0.535; 0.75,0.6; 0.875,0.7335; 1,1">
                                          <p:stCondLst>
                                            <p:cond delay="414"/>
                                          </p:stCondLst>
                                        </p:cTn>
                                        <p:tgtEl>
                                          <p:spTgt spid="11"/>
                                        </p:tgtEl>
                                        <p:attrNameLst>
                                          <p:attrName>ppt_y</p:attrName>
                                        </p:attrNameLst>
                                      </p:cBhvr>
                                      <p:tavLst>
                                        <p:tav tm="0" fmla="#ppt_y-sin(pi*$)/81">
                                          <p:val>
                                            <p:fltVal val="0"/>
                                          </p:val>
                                        </p:tav>
                                        <p:tav tm="100000">
                                          <p:val>
                                            <p:fltVal val="1"/>
                                          </p:val>
                                        </p:tav>
                                      </p:tavLst>
                                    </p:anim>
                                    <p:animScale>
                                      <p:cBhvr>
                                        <p:cTn id="83" dur="7">
                                          <p:stCondLst>
                                            <p:cond delay="163"/>
                                          </p:stCondLst>
                                        </p:cTn>
                                        <p:tgtEl>
                                          <p:spTgt spid="11"/>
                                        </p:tgtEl>
                                      </p:cBhvr>
                                      <p:to x="100000" y="60000"/>
                                    </p:animScale>
                                    <p:animScale>
                                      <p:cBhvr>
                                        <p:cTn id="84" dur="42" decel="50000">
                                          <p:stCondLst>
                                            <p:cond delay="169"/>
                                          </p:stCondLst>
                                        </p:cTn>
                                        <p:tgtEl>
                                          <p:spTgt spid="11"/>
                                        </p:tgtEl>
                                      </p:cBhvr>
                                      <p:to x="100000" y="100000"/>
                                    </p:animScale>
                                    <p:animScale>
                                      <p:cBhvr>
                                        <p:cTn id="85" dur="7">
                                          <p:stCondLst>
                                            <p:cond delay="328"/>
                                          </p:stCondLst>
                                        </p:cTn>
                                        <p:tgtEl>
                                          <p:spTgt spid="11"/>
                                        </p:tgtEl>
                                      </p:cBhvr>
                                      <p:to x="100000" y="80000"/>
                                    </p:animScale>
                                    <p:animScale>
                                      <p:cBhvr>
                                        <p:cTn id="86" dur="42" decel="50000">
                                          <p:stCondLst>
                                            <p:cond delay="335"/>
                                          </p:stCondLst>
                                        </p:cTn>
                                        <p:tgtEl>
                                          <p:spTgt spid="11"/>
                                        </p:tgtEl>
                                      </p:cBhvr>
                                      <p:to x="100000" y="100000"/>
                                    </p:animScale>
                                    <p:animScale>
                                      <p:cBhvr>
                                        <p:cTn id="87" dur="7">
                                          <p:stCondLst>
                                            <p:cond delay="411"/>
                                          </p:stCondLst>
                                        </p:cTn>
                                        <p:tgtEl>
                                          <p:spTgt spid="11"/>
                                        </p:tgtEl>
                                      </p:cBhvr>
                                      <p:to x="100000" y="90000"/>
                                    </p:animScale>
                                    <p:animScale>
                                      <p:cBhvr>
                                        <p:cTn id="88" dur="42" decel="50000">
                                          <p:stCondLst>
                                            <p:cond delay="417"/>
                                          </p:stCondLst>
                                        </p:cTn>
                                        <p:tgtEl>
                                          <p:spTgt spid="11"/>
                                        </p:tgtEl>
                                      </p:cBhvr>
                                      <p:to x="100000" y="100000"/>
                                    </p:animScale>
                                    <p:animScale>
                                      <p:cBhvr>
                                        <p:cTn id="89" dur="7">
                                          <p:stCondLst>
                                            <p:cond delay="452"/>
                                          </p:stCondLst>
                                        </p:cTn>
                                        <p:tgtEl>
                                          <p:spTgt spid="11"/>
                                        </p:tgtEl>
                                      </p:cBhvr>
                                      <p:to x="100000" y="95000"/>
                                    </p:animScale>
                                    <p:animScale>
                                      <p:cBhvr>
                                        <p:cTn id="90" dur="42" decel="50000">
                                          <p:stCondLst>
                                            <p:cond delay="459"/>
                                          </p:stCondLst>
                                        </p:cTn>
                                        <p:tgtEl>
                                          <p:spTgt spid="11"/>
                                        </p:tgtEl>
                                      </p:cBhvr>
                                      <p:to x="100000" y="100000"/>
                                    </p:animScale>
                                  </p:childTnLst>
                                  <p:subTnLst>
                                    <p:audio>
                                      <p:cMediaNode>
                                        <p:cTn display="0" masterRel="sameClick">
                                          <p:stCondLst>
                                            <p:cond evt="begin" delay="0">
                                              <p:tn val="75"/>
                                            </p:cond>
                                          </p:stCondLst>
                                          <p:endCondLst>
                                            <p:cond evt="onStopAudio" delay="0">
                                              <p:tgtEl>
                                                <p:sldTgt/>
                                              </p:tgtEl>
                                            </p:cond>
                                          </p:endCondLst>
                                        </p:cTn>
                                        <p:tgtEl>
                                          <p:sndTgt r:embed="rId5" name="1013 - sha-wapp.wav"/>
                                        </p:tgtEl>
                                      </p:cMediaNode>
                                    </p:audio>
                                  </p:subTnLst>
                                </p:cTn>
                              </p:par>
                            </p:childTnLst>
                          </p:cTn>
                        </p:par>
                      </p:childTnLst>
                    </p:cTn>
                  </p:par>
                  <p:par>
                    <p:cTn id="91" fill="hold">
                      <p:stCondLst>
                        <p:cond delay="indefinite"/>
                      </p:stCondLst>
                      <p:childTnLst>
                        <p:par>
                          <p:cTn id="92" fill="hold">
                            <p:stCondLst>
                              <p:cond delay="0"/>
                            </p:stCondLst>
                            <p:childTnLst>
                              <p:par>
                                <p:cTn id="93" presetID="7" presetClass="entr" presetSubtype="2" fill="hold" grpId="0" nodeType="clickEffect">
                                  <p:stCondLst>
                                    <p:cond delay="0"/>
                                  </p:stCondLst>
                                  <p:childTnLst>
                                    <p:set>
                                      <p:cBhvr>
                                        <p:cTn id="94" dur="1" fill="hold">
                                          <p:stCondLst>
                                            <p:cond delay="0"/>
                                          </p:stCondLst>
                                        </p:cTn>
                                        <p:tgtEl>
                                          <p:spTgt spid="64514"/>
                                        </p:tgtEl>
                                        <p:attrNameLst>
                                          <p:attrName>style.visibility</p:attrName>
                                        </p:attrNameLst>
                                      </p:cBhvr>
                                      <p:to>
                                        <p:strVal val="visible"/>
                                      </p:to>
                                    </p:set>
                                    <p:anim calcmode="lin" valueType="num">
                                      <p:cBhvr additive="base">
                                        <p:cTn id="95" dur="500" fill="hold"/>
                                        <p:tgtEl>
                                          <p:spTgt spid="64514"/>
                                        </p:tgtEl>
                                        <p:attrNameLst>
                                          <p:attrName>ppt_x</p:attrName>
                                        </p:attrNameLst>
                                      </p:cBhvr>
                                      <p:tavLst>
                                        <p:tav tm="0">
                                          <p:val>
                                            <p:strVal val="1+#ppt_w/2"/>
                                          </p:val>
                                        </p:tav>
                                        <p:tav tm="100000">
                                          <p:val>
                                            <p:strVal val="#ppt_x"/>
                                          </p:val>
                                        </p:tav>
                                      </p:tavLst>
                                    </p:anim>
                                    <p:anim calcmode="lin" valueType="num">
                                      <p:cBhvr additive="base">
                                        <p:cTn id="96" dur="500" fill="hold"/>
                                        <p:tgtEl>
                                          <p:spTgt spid="6451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4" name="alert.wav"/>
                                        </p:tgtEl>
                                      </p:cMediaNode>
                                    </p:audio>
                                  </p:subTnLst>
                                </p:cTn>
                              </p:par>
                            </p:childTnLst>
                          </p:cTn>
                        </p:par>
                      </p:childTnLst>
                    </p:cTn>
                  </p:par>
                  <p:par>
                    <p:cTn id="97" fill="hold">
                      <p:stCondLst>
                        <p:cond delay="indefinite"/>
                      </p:stCondLst>
                      <p:childTnLst>
                        <p:par>
                          <p:cTn id="98" fill="hold">
                            <p:stCondLst>
                              <p:cond delay="0"/>
                            </p:stCondLst>
                            <p:childTnLst>
                              <p:par>
                                <p:cTn id="99" presetID="26" presetClass="entr" presetSubtype="0" fill="hold" grpId="0" nodeType="clickEffect">
                                  <p:stCondLst>
                                    <p:cond delay="0"/>
                                  </p:stCondLst>
                                  <p:childTnLst>
                                    <p:set>
                                      <p:cBhvr>
                                        <p:cTn id="100" dur="1" fill="hold">
                                          <p:stCondLst>
                                            <p:cond delay="0"/>
                                          </p:stCondLst>
                                        </p:cTn>
                                        <p:tgtEl>
                                          <p:spTgt spid="12"/>
                                        </p:tgtEl>
                                        <p:attrNameLst>
                                          <p:attrName>style.visibility</p:attrName>
                                        </p:attrNameLst>
                                      </p:cBhvr>
                                      <p:to>
                                        <p:strVal val="visible"/>
                                      </p:to>
                                    </p:set>
                                    <p:animEffect transition="in" filter="wipe(down)">
                                      <p:cBhvr>
                                        <p:cTn id="101" dur="145">
                                          <p:stCondLst>
                                            <p:cond delay="0"/>
                                          </p:stCondLst>
                                        </p:cTn>
                                        <p:tgtEl>
                                          <p:spTgt spid="12"/>
                                        </p:tgtEl>
                                      </p:cBhvr>
                                    </p:animEffect>
                                    <p:anim calcmode="lin" valueType="num">
                                      <p:cBhvr>
                                        <p:cTn id="102" dur="456"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03" dur="166"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4" dur="166" tmFilter="0, 0; 0.125,0.2665; 0.25,0.4; 0.375,0.465; 0.5,0.5;  0.625,0.535; 0.75,0.6; 0.875,0.7335; 1,1">
                                          <p:stCondLst>
                                            <p:cond delay="166"/>
                                          </p:stCondLst>
                                        </p:cTn>
                                        <p:tgtEl>
                                          <p:spTgt spid="12"/>
                                        </p:tgtEl>
                                        <p:attrNameLst>
                                          <p:attrName>ppt_y</p:attrName>
                                        </p:attrNameLst>
                                      </p:cBhvr>
                                      <p:tavLst>
                                        <p:tav tm="0" fmla="#ppt_y-sin(pi*$)/9">
                                          <p:val>
                                            <p:fltVal val="0"/>
                                          </p:val>
                                        </p:tav>
                                        <p:tav tm="100000">
                                          <p:val>
                                            <p:fltVal val="1"/>
                                          </p:val>
                                        </p:tav>
                                      </p:tavLst>
                                    </p:anim>
                                    <p:anim calcmode="lin" valueType="num">
                                      <p:cBhvr>
                                        <p:cTn id="105" dur="83" tmFilter="0, 0; 0.125,0.2665; 0.25,0.4; 0.375,0.465; 0.5,0.5;  0.625,0.535; 0.75,0.6; 0.875,0.7335; 1,1">
                                          <p:stCondLst>
                                            <p:cond delay="331"/>
                                          </p:stCondLst>
                                        </p:cTn>
                                        <p:tgtEl>
                                          <p:spTgt spid="12"/>
                                        </p:tgtEl>
                                        <p:attrNameLst>
                                          <p:attrName>ppt_y</p:attrName>
                                        </p:attrNameLst>
                                      </p:cBhvr>
                                      <p:tavLst>
                                        <p:tav tm="0" fmla="#ppt_y-sin(pi*$)/27">
                                          <p:val>
                                            <p:fltVal val="0"/>
                                          </p:val>
                                        </p:tav>
                                        <p:tav tm="100000">
                                          <p:val>
                                            <p:fltVal val="1"/>
                                          </p:val>
                                        </p:tav>
                                      </p:tavLst>
                                    </p:anim>
                                    <p:anim calcmode="lin" valueType="num">
                                      <p:cBhvr>
                                        <p:cTn id="106" dur="41" tmFilter="0, 0; 0.125,0.2665; 0.25,0.4; 0.375,0.465; 0.5,0.5;  0.625,0.535; 0.75,0.6; 0.875,0.7335; 1,1">
                                          <p:stCondLst>
                                            <p:cond delay="414"/>
                                          </p:stCondLst>
                                        </p:cTn>
                                        <p:tgtEl>
                                          <p:spTgt spid="12"/>
                                        </p:tgtEl>
                                        <p:attrNameLst>
                                          <p:attrName>ppt_y</p:attrName>
                                        </p:attrNameLst>
                                      </p:cBhvr>
                                      <p:tavLst>
                                        <p:tav tm="0" fmla="#ppt_y-sin(pi*$)/81">
                                          <p:val>
                                            <p:fltVal val="0"/>
                                          </p:val>
                                        </p:tav>
                                        <p:tav tm="100000">
                                          <p:val>
                                            <p:fltVal val="1"/>
                                          </p:val>
                                        </p:tav>
                                      </p:tavLst>
                                    </p:anim>
                                    <p:animScale>
                                      <p:cBhvr>
                                        <p:cTn id="107" dur="7">
                                          <p:stCondLst>
                                            <p:cond delay="163"/>
                                          </p:stCondLst>
                                        </p:cTn>
                                        <p:tgtEl>
                                          <p:spTgt spid="12"/>
                                        </p:tgtEl>
                                      </p:cBhvr>
                                      <p:to x="100000" y="60000"/>
                                    </p:animScale>
                                    <p:animScale>
                                      <p:cBhvr>
                                        <p:cTn id="108" dur="42" decel="50000">
                                          <p:stCondLst>
                                            <p:cond delay="169"/>
                                          </p:stCondLst>
                                        </p:cTn>
                                        <p:tgtEl>
                                          <p:spTgt spid="12"/>
                                        </p:tgtEl>
                                      </p:cBhvr>
                                      <p:to x="100000" y="100000"/>
                                    </p:animScale>
                                    <p:animScale>
                                      <p:cBhvr>
                                        <p:cTn id="109" dur="7">
                                          <p:stCondLst>
                                            <p:cond delay="328"/>
                                          </p:stCondLst>
                                        </p:cTn>
                                        <p:tgtEl>
                                          <p:spTgt spid="12"/>
                                        </p:tgtEl>
                                      </p:cBhvr>
                                      <p:to x="100000" y="80000"/>
                                    </p:animScale>
                                    <p:animScale>
                                      <p:cBhvr>
                                        <p:cTn id="110" dur="42" decel="50000">
                                          <p:stCondLst>
                                            <p:cond delay="335"/>
                                          </p:stCondLst>
                                        </p:cTn>
                                        <p:tgtEl>
                                          <p:spTgt spid="12"/>
                                        </p:tgtEl>
                                      </p:cBhvr>
                                      <p:to x="100000" y="100000"/>
                                    </p:animScale>
                                    <p:animScale>
                                      <p:cBhvr>
                                        <p:cTn id="111" dur="7">
                                          <p:stCondLst>
                                            <p:cond delay="411"/>
                                          </p:stCondLst>
                                        </p:cTn>
                                        <p:tgtEl>
                                          <p:spTgt spid="12"/>
                                        </p:tgtEl>
                                      </p:cBhvr>
                                      <p:to x="100000" y="90000"/>
                                    </p:animScale>
                                    <p:animScale>
                                      <p:cBhvr>
                                        <p:cTn id="112" dur="42" decel="50000">
                                          <p:stCondLst>
                                            <p:cond delay="417"/>
                                          </p:stCondLst>
                                        </p:cTn>
                                        <p:tgtEl>
                                          <p:spTgt spid="12"/>
                                        </p:tgtEl>
                                      </p:cBhvr>
                                      <p:to x="100000" y="100000"/>
                                    </p:animScale>
                                    <p:animScale>
                                      <p:cBhvr>
                                        <p:cTn id="113" dur="7">
                                          <p:stCondLst>
                                            <p:cond delay="452"/>
                                          </p:stCondLst>
                                        </p:cTn>
                                        <p:tgtEl>
                                          <p:spTgt spid="12"/>
                                        </p:tgtEl>
                                      </p:cBhvr>
                                      <p:to x="100000" y="95000"/>
                                    </p:animScale>
                                    <p:animScale>
                                      <p:cBhvr>
                                        <p:cTn id="114" dur="42" decel="50000">
                                          <p:stCondLst>
                                            <p:cond delay="459"/>
                                          </p:stCondLst>
                                        </p:cTn>
                                        <p:tgtEl>
                                          <p:spTgt spid="12"/>
                                        </p:tgtEl>
                                      </p:cBhvr>
                                      <p:to x="100000" y="100000"/>
                                    </p:animScale>
                                  </p:childTnLst>
                                  <p:subTnLst>
                                    <p:audio>
                                      <p:cMediaNode>
                                        <p:cTn display="0" masterRel="sameClick">
                                          <p:stCondLst>
                                            <p:cond evt="begin" delay="0">
                                              <p:tn val="99"/>
                                            </p:cond>
                                          </p:stCondLst>
                                          <p:endCondLst>
                                            <p:cond evt="onStopAudio" delay="0">
                                              <p:tgtEl>
                                                <p:sldTgt/>
                                              </p:tgtEl>
                                            </p:cond>
                                          </p:endCondLst>
                                        </p:cTn>
                                        <p:tgtEl>
                                          <p:sndTgt r:embed="rId5" name="1013 - sha-wap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p:bldP spid="7" grpId="0"/>
      <p:bldP spid="64514" grpId="0"/>
      <p:bldP spid="9"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323528" y="332656"/>
            <a:ext cx="8568952" cy="914400"/>
          </a:xfrm>
          <a:prstGeom prst="roundRect">
            <a:avLst/>
          </a:prstGeom>
          <a:solidFill>
            <a:srgbClr val="FFFF00"/>
          </a:solidFill>
          <a:ln w="571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 name="Rectangle 1"/>
          <p:cNvSpPr>
            <a:spLocks noChangeArrowheads="1"/>
          </p:cNvSpPr>
          <p:nvPr/>
        </p:nvSpPr>
        <p:spPr bwMode="auto">
          <a:xfrm>
            <a:off x="2877952" y="507450"/>
            <a:ext cx="5740674"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ar-EG" sz="3200" b="1" dirty="0"/>
              <a:t>3. ضع مبتدأ مناسبا في كل فراغ مما يلي:</a:t>
            </a:r>
            <a:endParaRPr lang="en-US" sz="3200" dirty="0"/>
          </a:p>
        </p:txBody>
      </p:sp>
      <p:pic>
        <p:nvPicPr>
          <p:cNvPr id="4" name="صورة 3" descr="ptembpammfu66gfvafax.png"/>
          <p:cNvPicPr>
            <a:picLocks noChangeAspect="1"/>
          </p:cNvPicPr>
          <p:nvPr/>
        </p:nvPicPr>
        <p:blipFill>
          <a:blip r:embed="rId5" cstate="print"/>
          <a:stretch>
            <a:fillRect/>
          </a:stretch>
        </p:blipFill>
        <p:spPr>
          <a:xfrm>
            <a:off x="0" y="1412776"/>
            <a:ext cx="9144000" cy="5445224"/>
          </a:xfrm>
          <a:prstGeom prst="rect">
            <a:avLst/>
          </a:prstGeom>
          <a:solidFill>
            <a:schemeClr val="bg1"/>
          </a:solidFill>
        </p:spPr>
      </p:pic>
      <p:sp>
        <p:nvSpPr>
          <p:cNvPr id="5" name="Rectangle 1"/>
          <p:cNvSpPr>
            <a:spLocks noChangeArrowheads="1"/>
          </p:cNvSpPr>
          <p:nvPr/>
        </p:nvSpPr>
        <p:spPr bwMode="auto">
          <a:xfrm>
            <a:off x="539552" y="1958062"/>
            <a:ext cx="799288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ar-EG" sz="3600" b="1" dirty="0" smtClean="0"/>
              <a:t>هـ. </a:t>
            </a:r>
            <a:r>
              <a:rPr lang="ar-EG" sz="3600" dirty="0">
                <a:solidFill>
                  <a:schemeClr val="bg1">
                    <a:lumMod val="85000"/>
                  </a:schemeClr>
                </a:solidFill>
              </a:rPr>
              <a:t>.....................................</a:t>
            </a:r>
            <a:r>
              <a:rPr lang="ar-EG" sz="3600" b="1" dirty="0"/>
              <a:t> جدوله مزدحم.</a:t>
            </a:r>
            <a:endParaRPr lang="en-US" sz="3600" dirty="0"/>
          </a:p>
        </p:txBody>
      </p:sp>
      <p:sp>
        <p:nvSpPr>
          <p:cNvPr id="6" name="Rectangle 2"/>
          <p:cNvSpPr>
            <a:spLocks noChangeArrowheads="1"/>
          </p:cNvSpPr>
          <p:nvPr/>
        </p:nvSpPr>
        <p:spPr bwMode="auto">
          <a:xfrm>
            <a:off x="792088" y="3398222"/>
            <a:ext cx="774035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ar-EG" sz="3600" b="1" dirty="0"/>
              <a:t>و. </a:t>
            </a:r>
            <a:r>
              <a:rPr lang="ar-EG" sz="3600" dirty="0">
                <a:solidFill>
                  <a:schemeClr val="bg1">
                    <a:lumMod val="85000"/>
                  </a:schemeClr>
                </a:solidFill>
              </a:rPr>
              <a:t>...................................</a:t>
            </a:r>
            <a:r>
              <a:rPr lang="ar-EG" sz="3600" b="1" dirty="0"/>
              <a:t> في الطريق.</a:t>
            </a:r>
            <a:endParaRPr lang="en-US" sz="3600" dirty="0"/>
          </a:p>
        </p:txBody>
      </p:sp>
      <p:sp>
        <p:nvSpPr>
          <p:cNvPr id="7" name="Rectangle 3"/>
          <p:cNvSpPr>
            <a:spLocks noChangeArrowheads="1"/>
          </p:cNvSpPr>
          <p:nvPr/>
        </p:nvSpPr>
        <p:spPr bwMode="auto">
          <a:xfrm>
            <a:off x="1008112" y="5045695"/>
            <a:ext cx="752432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ar-EG" sz="3600" b="1" dirty="0" smtClean="0"/>
              <a:t>ز. </a:t>
            </a:r>
            <a:r>
              <a:rPr lang="ar-EG" sz="3600" dirty="0">
                <a:solidFill>
                  <a:schemeClr val="bg1">
                    <a:lumMod val="85000"/>
                  </a:schemeClr>
                </a:solidFill>
              </a:rPr>
              <a:t>...................................</a:t>
            </a:r>
            <a:r>
              <a:rPr lang="ar-EG" sz="3600" b="1" dirty="0"/>
              <a:t> </a:t>
            </a:r>
            <a:r>
              <a:rPr lang="ar-EG" sz="3600" b="1" dirty="0" smtClean="0"/>
              <a:t>كله خير.</a:t>
            </a:r>
            <a:endParaRPr lang="en-US" sz="3600" dirty="0"/>
          </a:p>
        </p:txBody>
      </p:sp>
      <p:sp>
        <p:nvSpPr>
          <p:cNvPr id="8" name="مربع نص 7"/>
          <p:cNvSpPr txBox="1"/>
          <p:nvPr/>
        </p:nvSpPr>
        <p:spPr>
          <a:xfrm>
            <a:off x="3923928" y="1916832"/>
            <a:ext cx="3281075" cy="646331"/>
          </a:xfrm>
          <a:prstGeom prst="rect">
            <a:avLst/>
          </a:prstGeom>
          <a:noFill/>
        </p:spPr>
        <p:txBody>
          <a:bodyPr wrap="square" rtlCol="1">
            <a:spAutoFit/>
          </a:bodyPr>
          <a:lstStyle/>
          <a:p>
            <a:pPr algn="ctr"/>
            <a:r>
              <a:rPr lang="ar-EG" sz="3600" b="1" dirty="0" smtClean="0">
                <a:solidFill>
                  <a:srgbClr val="FF0000"/>
                </a:solidFill>
              </a:rPr>
              <a:t>المدير</a:t>
            </a:r>
            <a:endParaRPr lang="ar-SA" sz="3600" b="1" dirty="0">
              <a:solidFill>
                <a:srgbClr val="FF0000"/>
              </a:solidFill>
            </a:endParaRPr>
          </a:p>
        </p:txBody>
      </p:sp>
      <p:sp>
        <p:nvSpPr>
          <p:cNvPr id="9" name="مربع نص 8"/>
          <p:cNvSpPr txBox="1"/>
          <p:nvPr/>
        </p:nvSpPr>
        <p:spPr>
          <a:xfrm>
            <a:off x="3923928" y="3356992"/>
            <a:ext cx="3281075" cy="646331"/>
          </a:xfrm>
          <a:prstGeom prst="rect">
            <a:avLst/>
          </a:prstGeom>
          <a:noFill/>
        </p:spPr>
        <p:txBody>
          <a:bodyPr wrap="square" rtlCol="1">
            <a:spAutoFit/>
          </a:bodyPr>
          <a:lstStyle/>
          <a:p>
            <a:pPr algn="ctr"/>
            <a:r>
              <a:rPr lang="ar-EG" sz="3600" b="1" dirty="0" smtClean="0">
                <a:solidFill>
                  <a:srgbClr val="FF0000"/>
                </a:solidFill>
              </a:rPr>
              <a:t>القطار</a:t>
            </a:r>
            <a:endParaRPr lang="ar-SA" sz="3600" b="1" dirty="0">
              <a:solidFill>
                <a:srgbClr val="FF0000"/>
              </a:solidFill>
            </a:endParaRPr>
          </a:p>
        </p:txBody>
      </p:sp>
      <p:sp>
        <p:nvSpPr>
          <p:cNvPr id="10" name="مربع نص 9"/>
          <p:cNvSpPr txBox="1"/>
          <p:nvPr/>
        </p:nvSpPr>
        <p:spPr>
          <a:xfrm>
            <a:off x="3923928" y="4869160"/>
            <a:ext cx="3281075" cy="646331"/>
          </a:xfrm>
          <a:prstGeom prst="rect">
            <a:avLst/>
          </a:prstGeom>
          <a:noFill/>
        </p:spPr>
        <p:txBody>
          <a:bodyPr wrap="square" rtlCol="1">
            <a:spAutoFit/>
          </a:bodyPr>
          <a:lstStyle/>
          <a:p>
            <a:pPr algn="ctr"/>
            <a:r>
              <a:rPr lang="ar-EG" sz="3600" b="1" dirty="0" smtClean="0">
                <a:solidFill>
                  <a:srgbClr val="FF0000"/>
                </a:solidFill>
              </a:rPr>
              <a:t>الحياء</a:t>
            </a:r>
            <a:endParaRPr lang="ar-SA" sz="3600" b="1" dirty="0">
              <a:solidFill>
                <a:srgbClr val="FF0000"/>
              </a:solidFill>
            </a:endParaRPr>
          </a:p>
        </p:txBody>
      </p:sp>
    </p:spTree>
  </p:cSld>
  <p:clrMapOvr>
    <a:masterClrMapping/>
  </p:clrMapOvr>
  <p:transition>
    <p:wipe/>
    <p:sndAc>
      <p:stSnd>
        <p:snd r:embed="rId2" name="BONGO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lert.wav"/>
                                        </p:tgtEl>
                                      </p:cMediaNode>
                                    </p:audio>
                                  </p:sub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145">
                                          <p:stCondLst>
                                            <p:cond delay="0"/>
                                          </p:stCondLst>
                                        </p:cTn>
                                        <p:tgtEl>
                                          <p:spTgt spid="8"/>
                                        </p:tgtEl>
                                      </p:cBhvr>
                                    </p:animEffect>
                                    <p:anim calcmode="lin" valueType="num">
                                      <p:cBhvr>
                                        <p:cTn id="14" dur="456"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5" dur="16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6" dur="166" tmFilter="0, 0; 0.125,0.2665; 0.25,0.4; 0.375,0.465; 0.5,0.5;  0.625,0.535; 0.75,0.6; 0.875,0.7335; 1,1">
                                          <p:stCondLst>
                                            <p:cond delay="166"/>
                                          </p:stCondLst>
                                        </p:cTn>
                                        <p:tgtEl>
                                          <p:spTgt spid="8"/>
                                        </p:tgtEl>
                                        <p:attrNameLst>
                                          <p:attrName>ppt_y</p:attrName>
                                        </p:attrNameLst>
                                      </p:cBhvr>
                                      <p:tavLst>
                                        <p:tav tm="0" fmla="#ppt_y-sin(pi*$)/9">
                                          <p:val>
                                            <p:fltVal val="0"/>
                                          </p:val>
                                        </p:tav>
                                        <p:tav tm="100000">
                                          <p:val>
                                            <p:fltVal val="1"/>
                                          </p:val>
                                        </p:tav>
                                      </p:tavLst>
                                    </p:anim>
                                    <p:anim calcmode="lin" valueType="num">
                                      <p:cBhvr>
                                        <p:cTn id="17" dur="83" tmFilter="0, 0; 0.125,0.2665; 0.25,0.4; 0.375,0.465; 0.5,0.5;  0.625,0.535; 0.75,0.6; 0.875,0.7335; 1,1">
                                          <p:stCondLst>
                                            <p:cond delay="331"/>
                                          </p:stCondLst>
                                        </p:cTn>
                                        <p:tgtEl>
                                          <p:spTgt spid="8"/>
                                        </p:tgtEl>
                                        <p:attrNameLst>
                                          <p:attrName>ppt_y</p:attrName>
                                        </p:attrNameLst>
                                      </p:cBhvr>
                                      <p:tavLst>
                                        <p:tav tm="0" fmla="#ppt_y-sin(pi*$)/27">
                                          <p:val>
                                            <p:fltVal val="0"/>
                                          </p:val>
                                        </p:tav>
                                        <p:tav tm="100000">
                                          <p:val>
                                            <p:fltVal val="1"/>
                                          </p:val>
                                        </p:tav>
                                      </p:tavLst>
                                    </p:anim>
                                    <p:anim calcmode="lin" valueType="num">
                                      <p:cBhvr>
                                        <p:cTn id="18" dur="41" tmFilter="0, 0; 0.125,0.2665; 0.25,0.4; 0.375,0.465; 0.5,0.5;  0.625,0.535; 0.75,0.6; 0.875,0.7335; 1,1">
                                          <p:stCondLst>
                                            <p:cond delay="414"/>
                                          </p:stCondLst>
                                        </p:cTn>
                                        <p:tgtEl>
                                          <p:spTgt spid="8"/>
                                        </p:tgtEl>
                                        <p:attrNameLst>
                                          <p:attrName>ppt_y</p:attrName>
                                        </p:attrNameLst>
                                      </p:cBhvr>
                                      <p:tavLst>
                                        <p:tav tm="0" fmla="#ppt_y-sin(pi*$)/81">
                                          <p:val>
                                            <p:fltVal val="0"/>
                                          </p:val>
                                        </p:tav>
                                        <p:tav tm="100000">
                                          <p:val>
                                            <p:fltVal val="1"/>
                                          </p:val>
                                        </p:tav>
                                      </p:tavLst>
                                    </p:anim>
                                    <p:animScale>
                                      <p:cBhvr>
                                        <p:cTn id="19" dur="7">
                                          <p:stCondLst>
                                            <p:cond delay="163"/>
                                          </p:stCondLst>
                                        </p:cTn>
                                        <p:tgtEl>
                                          <p:spTgt spid="8"/>
                                        </p:tgtEl>
                                      </p:cBhvr>
                                      <p:to x="100000" y="60000"/>
                                    </p:animScale>
                                    <p:animScale>
                                      <p:cBhvr>
                                        <p:cTn id="20" dur="42" decel="50000">
                                          <p:stCondLst>
                                            <p:cond delay="169"/>
                                          </p:stCondLst>
                                        </p:cTn>
                                        <p:tgtEl>
                                          <p:spTgt spid="8"/>
                                        </p:tgtEl>
                                      </p:cBhvr>
                                      <p:to x="100000" y="100000"/>
                                    </p:animScale>
                                    <p:animScale>
                                      <p:cBhvr>
                                        <p:cTn id="21" dur="7">
                                          <p:stCondLst>
                                            <p:cond delay="328"/>
                                          </p:stCondLst>
                                        </p:cTn>
                                        <p:tgtEl>
                                          <p:spTgt spid="8"/>
                                        </p:tgtEl>
                                      </p:cBhvr>
                                      <p:to x="100000" y="80000"/>
                                    </p:animScale>
                                    <p:animScale>
                                      <p:cBhvr>
                                        <p:cTn id="22" dur="42" decel="50000">
                                          <p:stCondLst>
                                            <p:cond delay="335"/>
                                          </p:stCondLst>
                                        </p:cTn>
                                        <p:tgtEl>
                                          <p:spTgt spid="8"/>
                                        </p:tgtEl>
                                      </p:cBhvr>
                                      <p:to x="100000" y="100000"/>
                                    </p:animScale>
                                    <p:animScale>
                                      <p:cBhvr>
                                        <p:cTn id="23" dur="7">
                                          <p:stCondLst>
                                            <p:cond delay="411"/>
                                          </p:stCondLst>
                                        </p:cTn>
                                        <p:tgtEl>
                                          <p:spTgt spid="8"/>
                                        </p:tgtEl>
                                      </p:cBhvr>
                                      <p:to x="100000" y="90000"/>
                                    </p:animScale>
                                    <p:animScale>
                                      <p:cBhvr>
                                        <p:cTn id="24" dur="42" decel="50000">
                                          <p:stCondLst>
                                            <p:cond delay="417"/>
                                          </p:stCondLst>
                                        </p:cTn>
                                        <p:tgtEl>
                                          <p:spTgt spid="8"/>
                                        </p:tgtEl>
                                      </p:cBhvr>
                                      <p:to x="100000" y="100000"/>
                                    </p:animScale>
                                    <p:animScale>
                                      <p:cBhvr>
                                        <p:cTn id="25" dur="7">
                                          <p:stCondLst>
                                            <p:cond delay="452"/>
                                          </p:stCondLst>
                                        </p:cTn>
                                        <p:tgtEl>
                                          <p:spTgt spid="8"/>
                                        </p:tgtEl>
                                      </p:cBhvr>
                                      <p:to x="100000" y="95000"/>
                                    </p:animScale>
                                    <p:animScale>
                                      <p:cBhvr>
                                        <p:cTn id="26" dur="42" decel="50000">
                                          <p:stCondLst>
                                            <p:cond delay="459"/>
                                          </p:stCondLst>
                                        </p:cTn>
                                        <p:tgtEl>
                                          <p:spTgt spid="8"/>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4" name="1013 - sha-wapp.wav"/>
                                        </p:tgtEl>
                                      </p:cMediaNode>
                                    </p:audio>
                                  </p:subTnLst>
                                </p:cTn>
                              </p:par>
                            </p:childTnLst>
                          </p:cTn>
                        </p:par>
                      </p:childTnLst>
                    </p:cTn>
                  </p:par>
                  <p:par>
                    <p:cTn id="27" fill="hold">
                      <p:stCondLst>
                        <p:cond delay="indefinite"/>
                      </p:stCondLst>
                      <p:childTnLst>
                        <p:par>
                          <p:cTn id="28" fill="hold">
                            <p:stCondLst>
                              <p:cond delay="0"/>
                            </p:stCondLst>
                            <p:childTnLst>
                              <p:par>
                                <p:cTn id="29" presetID="7" presetClass="entr" presetSubtype="2"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alert.wav"/>
                                        </p:tgtEl>
                                      </p:cMediaNode>
                                    </p:audio>
                                  </p:sub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145">
                                          <p:stCondLst>
                                            <p:cond delay="0"/>
                                          </p:stCondLst>
                                        </p:cTn>
                                        <p:tgtEl>
                                          <p:spTgt spid="9"/>
                                        </p:tgtEl>
                                      </p:cBhvr>
                                    </p:animEffect>
                                    <p:anim calcmode="lin" valueType="num">
                                      <p:cBhvr>
                                        <p:cTn id="38" dur="456"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9" dur="166"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0" dur="166" tmFilter="0, 0; 0.125,0.2665; 0.25,0.4; 0.375,0.465; 0.5,0.5;  0.625,0.535; 0.75,0.6; 0.875,0.7335; 1,1">
                                          <p:stCondLst>
                                            <p:cond delay="166"/>
                                          </p:stCondLst>
                                        </p:cTn>
                                        <p:tgtEl>
                                          <p:spTgt spid="9"/>
                                        </p:tgtEl>
                                        <p:attrNameLst>
                                          <p:attrName>ppt_y</p:attrName>
                                        </p:attrNameLst>
                                      </p:cBhvr>
                                      <p:tavLst>
                                        <p:tav tm="0" fmla="#ppt_y-sin(pi*$)/9">
                                          <p:val>
                                            <p:fltVal val="0"/>
                                          </p:val>
                                        </p:tav>
                                        <p:tav tm="100000">
                                          <p:val>
                                            <p:fltVal val="1"/>
                                          </p:val>
                                        </p:tav>
                                      </p:tavLst>
                                    </p:anim>
                                    <p:anim calcmode="lin" valueType="num">
                                      <p:cBhvr>
                                        <p:cTn id="41" dur="83" tmFilter="0, 0; 0.125,0.2665; 0.25,0.4; 0.375,0.465; 0.5,0.5;  0.625,0.535; 0.75,0.6; 0.875,0.7335; 1,1">
                                          <p:stCondLst>
                                            <p:cond delay="331"/>
                                          </p:stCondLst>
                                        </p:cTn>
                                        <p:tgtEl>
                                          <p:spTgt spid="9"/>
                                        </p:tgtEl>
                                        <p:attrNameLst>
                                          <p:attrName>ppt_y</p:attrName>
                                        </p:attrNameLst>
                                      </p:cBhvr>
                                      <p:tavLst>
                                        <p:tav tm="0" fmla="#ppt_y-sin(pi*$)/27">
                                          <p:val>
                                            <p:fltVal val="0"/>
                                          </p:val>
                                        </p:tav>
                                        <p:tav tm="100000">
                                          <p:val>
                                            <p:fltVal val="1"/>
                                          </p:val>
                                        </p:tav>
                                      </p:tavLst>
                                    </p:anim>
                                    <p:anim calcmode="lin" valueType="num">
                                      <p:cBhvr>
                                        <p:cTn id="42" dur="41" tmFilter="0, 0; 0.125,0.2665; 0.25,0.4; 0.375,0.465; 0.5,0.5;  0.625,0.535; 0.75,0.6; 0.875,0.7335; 1,1">
                                          <p:stCondLst>
                                            <p:cond delay="414"/>
                                          </p:stCondLst>
                                        </p:cTn>
                                        <p:tgtEl>
                                          <p:spTgt spid="9"/>
                                        </p:tgtEl>
                                        <p:attrNameLst>
                                          <p:attrName>ppt_y</p:attrName>
                                        </p:attrNameLst>
                                      </p:cBhvr>
                                      <p:tavLst>
                                        <p:tav tm="0" fmla="#ppt_y-sin(pi*$)/81">
                                          <p:val>
                                            <p:fltVal val="0"/>
                                          </p:val>
                                        </p:tav>
                                        <p:tav tm="100000">
                                          <p:val>
                                            <p:fltVal val="1"/>
                                          </p:val>
                                        </p:tav>
                                      </p:tavLst>
                                    </p:anim>
                                    <p:animScale>
                                      <p:cBhvr>
                                        <p:cTn id="43" dur="7">
                                          <p:stCondLst>
                                            <p:cond delay="163"/>
                                          </p:stCondLst>
                                        </p:cTn>
                                        <p:tgtEl>
                                          <p:spTgt spid="9"/>
                                        </p:tgtEl>
                                      </p:cBhvr>
                                      <p:to x="100000" y="60000"/>
                                    </p:animScale>
                                    <p:animScale>
                                      <p:cBhvr>
                                        <p:cTn id="44" dur="42" decel="50000">
                                          <p:stCondLst>
                                            <p:cond delay="169"/>
                                          </p:stCondLst>
                                        </p:cTn>
                                        <p:tgtEl>
                                          <p:spTgt spid="9"/>
                                        </p:tgtEl>
                                      </p:cBhvr>
                                      <p:to x="100000" y="100000"/>
                                    </p:animScale>
                                    <p:animScale>
                                      <p:cBhvr>
                                        <p:cTn id="45" dur="7">
                                          <p:stCondLst>
                                            <p:cond delay="328"/>
                                          </p:stCondLst>
                                        </p:cTn>
                                        <p:tgtEl>
                                          <p:spTgt spid="9"/>
                                        </p:tgtEl>
                                      </p:cBhvr>
                                      <p:to x="100000" y="80000"/>
                                    </p:animScale>
                                    <p:animScale>
                                      <p:cBhvr>
                                        <p:cTn id="46" dur="42" decel="50000">
                                          <p:stCondLst>
                                            <p:cond delay="335"/>
                                          </p:stCondLst>
                                        </p:cTn>
                                        <p:tgtEl>
                                          <p:spTgt spid="9"/>
                                        </p:tgtEl>
                                      </p:cBhvr>
                                      <p:to x="100000" y="100000"/>
                                    </p:animScale>
                                    <p:animScale>
                                      <p:cBhvr>
                                        <p:cTn id="47" dur="7">
                                          <p:stCondLst>
                                            <p:cond delay="411"/>
                                          </p:stCondLst>
                                        </p:cTn>
                                        <p:tgtEl>
                                          <p:spTgt spid="9"/>
                                        </p:tgtEl>
                                      </p:cBhvr>
                                      <p:to x="100000" y="90000"/>
                                    </p:animScale>
                                    <p:animScale>
                                      <p:cBhvr>
                                        <p:cTn id="48" dur="42" decel="50000">
                                          <p:stCondLst>
                                            <p:cond delay="417"/>
                                          </p:stCondLst>
                                        </p:cTn>
                                        <p:tgtEl>
                                          <p:spTgt spid="9"/>
                                        </p:tgtEl>
                                      </p:cBhvr>
                                      <p:to x="100000" y="100000"/>
                                    </p:animScale>
                                    <p:animScale>
                                      <p:cBhvr>
                                        <p:cTn id="49" dur="7">
                                          <p:stCondLst>
                                            <p:cond delay="452"/>
                                          </p:stCondLst>
                                        </p:cTn>
                                        <p:tgtEl>
                                          <p:spTgt spid="9"/>
                                        </p:tgtEl>
                                      </p:cBhvr>
                                      <p:to x="100000" y="95000"/>
                                    </p:animScale>
                                    <p:animScale>
                                      <p:cBhvr>
                                        <p:cTn id="50" dur="42" decel="50000">
                                          <p:stCondLst>
                                            <p:cond delay="459"/>
                                          </p:stCondLst>
                                        </p:cTn>
                                        <p:tgtEl>
                                          <p:spTgt spid="9"/>
                                        </p:tgtEl>
                                      </p:cBhvr>
                                      <p:to x="100000" y="100000"/>
                                    </p:animScale>
                                  </p:childTnLst>
                                  <p:subTnLst>
                                    <p:audio>
                                      <p:cMediaNode>
                                        <p:cTn display="0" masterRel="sameClick">
                                          <p:stCondLst>
                                            <p:cond evt="begin" delay="0">
                                              <p:tn val="35"/>
                                            </p:cond>
                                          </p:stCondLst>
                                          <p:endCondLst>
                                            <p:cond evt="onStopAudio" delay="0">
                                              <p:tgtEl>
                                                <p:sldTgt/>
                                              </p:tgtEl>
                                            </p:cond>
                                          </p:endCondLst>
                                        </p:cTn>
                                        <p:tgtEl>
                                          <p:sndTgt r:embed="rId4" name="1013 - sha-wapp.wav"/>
                                        </p:tgtEl>
                                      </p:cMediaNode>
                                    </p:audio>
                                  </p:subTnLst>
                                </p:cTn>
                              </p:par>
                            </p:childTnLst>
                          </p:cTn>
                        </p:par>
                      </p:childTnLst>
                    </p:cTn>
                  </p:par>
                  <p:par>
                    <p:cTn id="51" fill="hold">
                      <p:stCondLst>
                        <p:cond delay="indefinite"/>
                      </p:stCondLst>
                      <p:childTnLst>
                        <p:par>
                          <p:cTn id="52" fill="hold">
                            <p:stCondLst>
                              <p:cond delay="0"/>
                            </p:stCondLst>
                            <p:childTnLst>
                              <p:par>
                                <p:cTn id="53" presetID="7" presetClass="entr" presetSubtype="2"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1+#ppt_w/2"/>
                                          </p:val>
                                        </p:tav>
                                        <p:tav tm="100000">
                                          <p:val>
                                            <p:strVal val="#ppt_x"/>
                                          </p:val>
                                        </p:tav>
                                      </p:tavLst>
                                    </p:anim>
                                    <p:anim calcmode="lin" valueType="num">
                                      <p:cBhvr additive="base">
                                        <p:cTn id="56" dur="5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alert.wav"/>
                                        </p:tgtEl>
                                      </p:cMediaNode>
                                    </p:audio>
                                  </p:sub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down)">
                                      <p:cBhvr>
                                        <p:cTn id="61" dur="145">
                                          <p:stCondLst>
                                            <p:cond delay="0"/>
                                          </p:stCondLst>
                                        </p:cTn>
                                        <p:tgtEl>
                                          <p:spTgt spid="10"/>
                                        </p:tgtEl>
                                      </p:cBhvr>
                                    </p:animEffect>
                                    <p:anim calcmode="lin" valueType="num">
                                      <p:cBhvr>
                                        <p:cTn id="62" dur="456"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3" dur="166"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4" dur="166" tmFilter="0, 0; 0.125,0.2665; 0.25,0.4; 0.375,0.465; 0.5,0.5;  0.625,0.535; 0.75,0.6; 0.875,0.7335; 1,1">
                                          <p:stCondLst>
                                            <p:cond delay="166"/>
                                          </p:stCondLst>
                                        </p:cTn>
                                        <p:tgtEl>
                                          <p:spTgt spid="10"/>
                                        </p:tgtEl>
                                        <p:attrNameLst>
                                          <p:attrName>ppt_y</p:attrName>
                                        </p:attrNameLst>
                                      </p:cBhvr>
                                      <p:tavLst>
                                        <p:tav tm="0" fmla="#ppt_y-sin(pi*$)/9">
                                          <p:val>
                                            <p:fltVal val="0"/>
                                          </p:val>
                                        </p:tav>
                                        <p:tav tm="100000">
                                          <p:val>
                                            <p:fltVal val="1"/>
                                          </p:val>
                                        </p:tav>
                                      </p:tavLst>
                                    </p:anim>
                                    <p:anim calcmode="lin" valueType="num">
                                      <p:cBhvr>
                                        <p:cTn id="65" dur="83" tmFilter="0, 0; 0.125,0.2665; 0.25,0.4; 0.375,0.465; 0.5,0.5;  0.625,0.535; 0.75,0.6; 0.875,0.7335; 1,1">
                                          <p:stCondLst>
                                            <p:cond delay="331"/>
                                          </p:stCondLst>
                                        </p:cTn>
                                        <p:tgtEl>
                                          <p:spTgt spid="10"/>
                                        </p:tgtEl>
                                        <p:attrNameLst>
                                          <p:attrName>ppt_y</p:attrName>
                                        </p:attrNameLst>
                                      </p:cBhvr>
                                      <p:tavLst>
                                        <p:tav tm="0" fmla="#ppt_y-sin(pi*$)/27">
                                          <p:val>
                                            <p:fltVal val="0"/>
                                          </p:val>
                                        </p:tav>
                                        <p:tav tm="100000">
                                          <p:val>
                                            <p:fltVal val="1"/>
                                          </p:val>
                                        </p:tav>
                                      </p:tavLst>
                                    </p:anim>
                                    <p:anim calcmode="lin" valueType="num">
                                      <p:cBhvr>
                                        <p:cTn id="66" dur="41" tmFilter="0, 0; 0.125,0.2665; 0.25,0.4; 0.375,0.465; 0.5,0.5;  0.625,0.535; 0.75,0.6; 0.875,0.7335; 1,1">
                                          <p:stCondLst>
                                            <p:cond delay="414"/>
                                          </p:stCondLst>
                                        </p:cTn>
                                        <p:tgtEl>
                                          <p:spTgt spid="10"/>
                                        </p:tgtEl>
                                        <p:attrNameLst>
                                          <p:attrName>ppt_y</p:attrName>
                                        </p:attrNameLst>
                                      </p:cBhvr>
                                      <p:tavLst>
                                        <p:tav tm="0" fmla="#ppt_y-sin(pi*$)/81">
                                          <p:val>
                                            <p:fltVal val="0"/>
                                          </p:val>
                                        </p:tav>
                                        <p:tav tm="100000">
                                          <p:val>
                                            <p:fltVal val="1"/>
                                          </p:val>
                                        </p:tav>
                                      </p:tavLst>
                                    </p:anim>
                                    <p:animScale>
                                      <p:cBhvr>
                                        <p:cTn id="67" dur="7">
                                          <p:stCondLst>
                                            <p:cond delay="163"/>
                                          </p:stCondLst>
                                        </p:cTn>
                                        <p:tgtEl>
                                          <p:spTgt spid="10"/>
                                        </p:tgtEl>
                                      </p:cBhvr>
                                      <p:to x="100000" y="60000"/>
                                    </p:animScale>
                                    <p:animScale>
                                      <p:cBhvr>
                                        <p:cTn id="68" dur="42" decel="50000">
                                          <p:stCondLst>
                                            <p:cond delay="169"/>
                                          </p:stCondLst>
                                        </p:cTn>
                                        <p:tgtEl>
                                          <p:spTgt spid="10"/>
                                        </p:tgtEl>
                                      </p:cBhvr>
                                      <p:to x="100000" y="100000"/>
                                    </p:animScale>
                                    <p:animScale>
                                      <p:cBhvr>
                                        <p:cTn id="69" dur="7">
                                          <p:stCondLst>
                                            <p:cond delay="328"/>
                                          </p:stCondLst>
                                        </p:cTn>
                                        <p:tgtEl>
                                          <p:spTgt spid="10"/>
                                        </p:tgtEl>
                                      </p:cBhvr>
                                      <p:to x="100000" y="80000"/>
                                    </p:animScale>
                                    <p:animScale>
                                      <p:cBhvr>
                                        <p:cTn id="70" dur="42" decel="50000">
                                          <p:stCondLst>
                                            <p:cond delay="335"/>
                                          </p:stCondLst>
                                        </p:cTn>
                                        <p:tgtEl>
                                          <p:spTgt spid="10"/>
                                        </p:tgtEl>
                                      </p:cBhvr>
                                      <p:to x="100000" y="100000"/>
                                    </p:animScale>
                                    <p:animScale>
                                      <p:cBhvr>
                                        <p:cTn id="71" dur="7">
                                          <p:stCondLst>
                                            <p:cond delay="411"/>
                                          </p:stCondLst>
                                        </p:cTn>
                                        <p:tgtEl>
                                          <p:spTgt spid="10"/>
                                        </p:tgtEl>
                                      </p:cBhvr>
                                      <p:to x="100000" y="90000"/>
                                    </p:animScale>
                                    <p:animScale>
                                      <p:cBhvr>
                                        <p:cTn id="72" dur="42" decel="50000">
                                          <p:stCondLst>
                                            <p:cond delay="417"/>
                                          </p:stCondLst>
                                        </p:cTn>
                                        <p:tgtEl>
                                          <p:spTgt spid="10"/>
                                        </p:tgtEl>
                                      </p:cBhvr>
                                      <p:to x="100000" y="100000"/>
                                    </p:animScale>
                                    <p:animScale>
                                      <p:cBhvr>
                                        <p:cTn id="73" dur="7">
                                          <p:stCondLst>
                                            <p:cond delay="452"/>
                                          </p:stCondLst>
                                        </p:cTn>
                                        <p:tgtEl>
                                          <p:spTgt spid="10"/>
                                        </p:tgtEl>
                                      </p:cBhvr>
                                      <p:to x="100000" y="95000"/>
                                    </p:animScale>
                                    <p:animScale>
                                      <p:cBhvr>
                                        <p:cTn id="74" dur="42" decel="50000">
                                          <p:stCondLst>
                                            <p:cond delay="459"/>
                                          </p:stCondLst>
                                        </p:cTn>
                                        <p:tgtEl>
                                          <p:spTgt spid="10"/>
                                        </p:tgtEl>
                                      </p:cBhvr>
                                      <p:to x="100000" y="100000"/>
                                    </p:animScale>
                                  </p:childTnLst>
                                  <p:subTnLst>
                                    <p:audio>
                                      <p:cMediaNode>
                                        <p:cTn display="0" masterRel="sameClick">
                                          <p:stCondLst>
                                            <p:cond evt="begin" delay="0">
                                              <p:tn val="59"/>
                                            </p:cond>
                                          </p:stCondLst>
                                          <p:endCondLst>
                                            <p:cond evt="onStopAudio" delay="0">
                                              <p:tgtEl>
                                                <p:sldTgt/>
                                              </p:tgtEl>
                                            </p:cond>
                                          </p:endCondLst>
                                        </p:cTn>
                                        <p:tgtEl>
                                          <p:sndTgt r:embed="rId4" name="1013 - sha-wap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neon_numerals_backgrounds_clip_art_19805.jpg"/>
          <p:cNvPicPr>
            <a:picLocks noChangeAspect="1"/>
          </p:cNvPicPr>
          <p:nvPr/>
        </p:nvPicPr>
        <p:blipFill>
          <a:blip r:embed="rId4" cstate="print">
            <a:clrChange>
              <a:clrFrom>
                <a:srgbClr val="D5D5D5"/>
              </a:clrFrom>
              <a:clrTo>
                <a:srgbClr val="D5D5D5">
                  <a:alpha val="0"/>
                </a:srgbClr>
              </a:clrTo>
            </a:clrChange>
          </a:blip>
          <a:stretch>
            <a:fillRect/>
          </a:stretch>
        </p:blipFill>
        <p:spPr>
          <a:xfrm>
            <a:off x="1259632" y="1700808"/>
            <a:ext cx="6624736" cy="2297420"/>
          </a:xfrm>
          <a:prstGeom prst="rect">
            <a:avLst/>
          </a:prstGeom>
        </p:spPr>
      </p:pic>
      <p:sp>
        <p:nvSpPr>
          <p:cNvPr id="3" name="مستطيل 2"/>
          <p:cNvSpPr/>
          <p:nvPr/>
        </p:nvSpPr>
        <p:spPr>
          <a:xfrm>
            <a:off x="2269413" y="2204864"/>
            <a:ext cx="4318811" cy="1200329"/>
          </a:xfrm>
          <a:prstGeom prst="rect">
            <a:avLst/>
          </a:prstGeom>
        </p:spPr>
        <p:txBody>
          <a:bodyPr wrap="none">
            <a:spAutoFit/>
          </a:bodyPr>
          <a:lstStyle/>
          <a:p>
            <a:r>
              <a:rPr lang="ar-EG" sz="7200" b="1" dirty="0">
                <a:solidFill>
                  <a:srgbClr val="0000CC"/>
                </a:solidFill>
              </a:rPr>
              <a:t>نشاطات التعلم</a:t>
            </a:r>
            <a:endParaRPr lang="ar-SA" sz="7200" dirty="0">
              <a:solidFill>
                <a:srgbClr val="0000CC"/>
              </a:solidFill>
            </a:endParaRPr>
          </a:p>
        </p:txBody>
      </p:sp>
    </p:spTree>
  </p:cSld>
  <p:clrMapOvr>
    <a:masterClrMapping/>
  </p:clrMapOvr>
  <p:transition>
    <p:wipe/>
    <p:sndAc>
      <p:stSnd>
        <p:snd r:embed="rId2" name="BONGO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beep.wav"/>
                                        </p:tgtEl>
                                      </p:cMediaNode>
                                    </p:audio>
                                  </p:subTnLst>
                                </p:cTn>
                              </p:par>
                              <p:par>
                                <p:cTn id="11" presetID="49" presetClass="entr" presetSubtype="0" decel="10000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360"/>
                                          </p:val>
                                        </p:tav>
                                        <p:tav tm="100000">
                                          <p:val>
                                            <p:fltVal val="0"/>
                                          </p:val>
                                        </p:tav>
                                      </p:tavLst>
                                    </p:anim>
                                    <p:animEffect transition="in" filter="fade">
                                      <p:cBhvr>
                                        <p:cTn id="16" dur="500"/>
                                        <p:tgtEl>
                                          <p:spTgt spid="3"/>
                                        </p:tgtEl>
                                      </p:cBhvr>
                                    </p:animEffect>
                                  </p:childTnLst>
                                  <p:subTnLst>
                                    <p:audio>
                                      <p:cMediaNode>
                                        <p:cTn display="0" masterRel="sameClick">
                                          <p:stCondLst>
                                            <p:cond evt="begin" delay="0">
                                              <p:tn val="11"/>
                                            </p:cond>
                                          </p:stCondLst>
                                          <p:endCondLst>
                                            <p:cond evt="onStopAudio" delay="0">
                                              <p:tgtEl>
                                                <p:sldTgt/>
                                              </p:tgtEl>
                                            </p:cond>
                                          </p:endCondLst>
                                        </p:cTn>
                                        <p:tgtEl>
                                          <p:sndTgt r:embed="rId3" name="bee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1028</TotalTime>
  <Words>2054</Words>
  <Application>Microsoft Office PowerPoint</Application>
  <PresentationFormat>عرض على الشاشة (3:4)‏</PresentationFormat>
  <Paragraphs>409</Paragraphs>
  <Slides>46</Slides>
  <Notes>0</Notes>
  <HiddenSlides>0</HiddenSlides>
  <MMClips>0</MMClips>
  <ScaleCrop>false</ScaleCrop>
  <HeadingPairs>
    <vt:vector size="4" baseType="variant">
      <vt:variant>
        <vt:lpstr>سمة</vt:lpstr>
      </vt:variant>
      <vt:variant>
        <vt:i4>1</vt:i4>
      </vt:variant>
      <vt:variant>
        <vt:lpstr>عناوين الشرائح</vt:lpstr>
      </vt:variant>
      <vt:variant>
        <vt:i4>46</vt:i4>
      </vt:variant>
    </vt:vector>
  </HeadingPairs>
  <TitlesOfParts>
    <vt:vector size="47"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الشريحة 40</vt:lpstr>
      <vt:lpstr>الشريحة 41</vt:lpstr>
      <vt:lpstr>الشريحة 42</vt:lpstr>
      <vt:lpstr>الشريحة 43</vt:lpstr>
      <vt:lpstr>الشريحة 44</vt:lpstr>
      <vt:lpstr>الشريحة 45</vt:lpstr>
      <vt:lpstr>الشريحة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النحو والصرف 2  المستوى الرابع للتعليم الثانوى - كتاب الطالب</dc:title>
  <dc:subject>الدرس الثالث  أنواع الخبر</dc:subject>
  <dc:creator>أ/ بندر الحازمى</dc:creator>
  <cp:keywords>حقيبة إنجاز المعلم والمعلمة</cp:keywords>
  <cp:lastModifiedBy>why not</cp:lastModifiedBy>
  <cp:revision>367</cp:revision>
  <dcterms:created xsi:type="dcterms:W3CDTF">2016-01-01T01:03:18Z</dcterms:created>
  <dcterms:modified xsi:type="dcterms:W3CDTF">2016-01-17T20:42:04Z</dcterms:modified>
</cp:coreProperties>
</file>