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631BCF-5DFA-4A65-9A6E-46347FB08008}" type="datetimeFigureOut">
              <a:rPr lang="ar-SA" smtClean="0"/>
              <a:t>04/04/34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928599-AD6D-437E-A91C-028A79DC31F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aldalbahrain.net/vb/showthread.php?t=2564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ar-SA" sz="8800" dirty="0">
              <a:cs typeface="Akhbar M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72816"/>
            <a:ext cx="8686800" cy="45259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1256"/>
            <a:ext cx="6480720" cy="124777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6" y="1844824"/>
            <a:ext cx="8506253" cy="432048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1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4824536"/>
          </a:xfrm>
          <a:prstGeom prst="rect">
            <a:avLst/>
          </a:prstGeom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لالا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647903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3797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87" y="260648"/>
            <a:ext cx="5257800" cy="1073076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4896544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286"/>
            <a:ext cx="8568951" cy="5904655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النظافة ..النظافة (قصة قصيرة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5" y="3001358"/>
            <a:ext cx="2448272" cy="29479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7" cy="5904655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9511" y="692696"/>
            <a:ext cx="5616625" cy="5688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7" y="548680"/>
            <a:ext cx="3629025" cy="5760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2" y="1292169"/>
            <a:ext cx="4876800" cy="4191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6" y="2000081"/>
            <a:ext cx="4938858" cy="37513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4" y="2653601"/>
            <a:ext cx="4600575" cy="3754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2" y="3224213"/>
            <a:ext cx="4781550" cy="31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82938"/>
            <a:ext cx="5364088" cy="4381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64" y="4441491"/>
            <a:ext cx="2419350" cy="35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18" y="4498641"/>
            <a:ext cx="990600" cy="3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6138"/>
            <a:ext cx="5419725" cy="3366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48" y="5480712"/>
            <a:ext cx="6056337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" y="6011296"/>
            <a:ext cx="5934075" cy="3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7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7" y="476672"/>
            <a:ext cx="7704856" cy="1944216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7" y="2708921"/>
            <a:ext cx="8064896" cy="1800200"/>
          </a:xfrm>
          <a:prstGeom prst="rect">
            <a:avLst/>
          </a:prstGeom>
          <a:ln w="57150">
            <a:solidFill>
              <a:srgbClr val="92D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7" y="4797152"/>
            <a:ext cx="8064896" cy="1656184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8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5544616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12968" cy="381642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644008" y="404664"/>
            <a:ext cx="4248473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205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3813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8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1556792"/>
            <a:ext cx="7517457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9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2</Words>
  <Application>Microsoft Office PowerPoint</Application>
  <PresentationFormat>عرض على الشاشة (3:4)‏</PresentationFormat>
  <Paragraphs>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رحلة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لالا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أبني معجمي</dc:title>
  <dc:creator>user</dc:creator>
  <cp:lastModifiedBy>user</cp:lastModifiedBy>
  <cp:revision>14</cp:revision>
  <dcterms:created xsi:type="dcterms:W3CDTF">2013-01-01T18:51:37Z</dcterms:created>
  <dcterms:modified xsi:type="dcterms:W3CDTF">2013-02-14T09:39:58Z</dcterms:modified>
</cp:coreProperties>
</file>