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7" r:id="rId7"/>
    <p:sldId id="288" r:id="rId8"/>
    <p:sldId id="289" r:id="rId9"/>
    <p:sldId id="280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84380"/>
    <p:restoredTop sz="94660"/>
  </p:normalViewPr>
  <p:slideViewPr>
    <p:cSldViewPr>
      <p:cViewPr varScale="1">
        <p:scale>
          <a:sx n="51" d="100"/>
          <a:sy n="51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2000232" y="2464835"/>
            <a:ext cx="5572164" cy="1464231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8000" b="1" dirty="0" smtClean="0">
                <a:solidFill>
                  <a:srgbClr val="FF0000"/>
                </a:solidFill>
              </a:rPr>
              <a:t>القامة الصحيحة</a:t>
            </a:r>
            <a:endParaRPr lang="ar-EG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28596" y="1253385"/>
            <a:ext cx="8501090" cy="4247317"/>
          </a:xfrm>
          <a:prstGeom prst="rect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5400" b="1" dirty="0" smtClean="0"/>
              <a:t>إن طريقة وقوفك وجلوسك ومشيك تؤثر تأثيرا مباشرا على اعتدال قوامك ولكي يتحقق </a:t>
            </a:r>
            <a:r>
              <a:rPr lang="ar-EG" sz="5400" b="1" dirty="0" err="1" smtClean="0"/>
              <a:t>لك</a:t>
            </a:r>
            <a:r>
              <a:rPr lang="ar-EG" sz="5400" b="1" dirty="0" smtClean="0"/>
              <a:t> ذلك عليك مراعاة الوقوف والمشي والجلوس والنوم بالطرق الصحيحة .</a:t>
            </a:r>
            <a:endParaRPr lang="ar-SA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شريط مثقب 2"/>
          <p:cNvSpPr/>
          <p:nvPr/>
        </p:nvSpPr>
        <p:spPr>
          <a:xfrm>
            <a:off x="4500562" y="214290"/>
            <a:ext cx="4214842" cy="1275457"/>
          </a:xfrm>
          <a:prstGeom prst="flowChartPunchedTape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أ- الوقوف الصحيح :</a:t>
            </a:r>
            <a:endParaRPr lang="ar-SA" sz="4400" dirty="0"/>
          </a:p>
        </p:txBody>
      </p:sp>
      <p:sp>
        <p:nvSpPr>
          <p:cNvPr id="6" name="مستطيل 5"/>
          <p:cNvSpPr/>
          <p:nvPr/>
        </p:nvSpPr>
        <p:spPr>
          <a:xfrm>
            <a:off x="1785918" y="1643050"/>
            <a:ext cx="7143800" cy="830997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800" b="1" dirty="0" smtClean="0"/>
              <a:t>له شروط ينبغي مراعاتها كالآتي :</a:t>
            </a:r>
            <a:endParaRPr lang="ar-SA" sz="4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029" y="2657091"/>
            <a:ext cx="8715350" cy="407671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643438" y="214290"/>
            <a:ext cx="4143404" cy="769441"/>
          </a:xfrm>
          <a:prstGeom prst="rect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ب- المشي الصحيح :</a:t>
            </a:r>
            <a:endParaRPr lang="ar-SA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677299" cy="528641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شريط مثقب 2"/>
          <p:cNvSpPr/>
          <p:nvPr/>
        </p:nvSpPr>
        <p:spPr>
          <a:xfrm>
            <a:off x="6786578" y="439031"/>
            <a:ext cx="1928826" cy="1275457"/>
          </a:xfrm>
          <a:prstGeom prst="flowChartPunchedTape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انتبهي :</a:t>
            </a:r>
            <a:endParaRPr lang="ar-SA" sz="4400" dirty="0"/>
          </a:p>
        </p:txBody>
      </p:sp>
      <p:sp>
        <p:nvSpPr>
          <p:cNvPr id="5" name="مستطيل 4"/>
          <p:cNvSpPr/>
          <p:nvPr/>
        </p:nvSpPr>
        <p:spPr>
          <a:xfrm>
            <a:off x="428596" y="2430844"/>
            <a:ext cx="8501122" cy="1569660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800" b="1" dirty="0" smtClean="0"/>
              <a:t>من لبس الأحذية ذات الكعب العالي لأنها تؤثر على سلامة العمود الفقري .</a:t>
            </a:r>
            <a:endParaRPr lang="ar-SA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شريط مثقب 2"/>
          <p:cNvSpPr/>
          <p:nvPr/>
        </p:nvSpPr>
        <p:spPr>
          <a:xfrm>
            <a:off x="6000760" y="439031"/>
            <a:ext cx="2714644" cy="1275457"/>
          </a:xfrm>
          <a:prstGeom prst="flowChartPunchedTape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هل تعلمين :</a:t>
            </a:r>
            <a:endParaRPr lang="ar-SA" sz="4400" dirty="0"/>
          </a:p>
        </p:txBody>
      </p:sp>
      <p:sp>
        <p:nvSpPr>
          <p:cNvPr id="5" name="مستطيل 4"/>
          <p:cNvSpPr/>
          <p:nvPr/>
        </p:nvSpPr>
        <p:spPr>
          <a:xfrm>
            <a:off x="428596" y="2430844"/>
            <a:ext cx="8501122" cy="830997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800" b="1" dirty="0" smtClean="0"/>
              <a:t>أن الكعب المناسب لسنك لا يتعدى 2 سم .</a:t>
            </a:r>
            <a:endParaRPr lang="ar-SA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شريط مثقب 4"/>
          <p:cNvSpPr/>
          <p:nvPr/>
        </p:nvSpPr>
        <p:spPr>
          <a:xfrm>
            <a:off x="4786314" y="142852"/>
            <a:ext cx="3929090" cy="1275457"/>
          </a:xfrm>
          <a:prstGeom prst="flowChartPunchedTape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ج- النوم الصحيح :</a:t>
            </a:r>
            <a:endParaRPr lang="ar-SA" sz="4400" dirty="0"/>
          </a:p>
        </p:txBody>
      </p:sp>
      <p:sp>
        <p:nvSpPr>
          <p:cNvPr id="6" name="مستطيل 5"/>
          <p:cNvSpPr/>
          <p:nvPr/>
        </p:nvSpPr>
        <p:spPr>
          <a:xfrm>
            <a:off x="357158" y="1605728"/>
            <a:ext cx="8572560" cy="1569660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800" b="1" dirty="0" smtClean="0"/>
              <a:t>النوم الهادئ العميق يريح القلب والأعصاب ويجدد نشاط الجسم .</a:t>
            </a:r>
            <a:endParaRPr lang="ar-SA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53989"/>
            <a:ext cx="8643998" cy="337661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شريط مثقب 2"/>
          <p:cNvSpPr/>
          <p:nvPr/>
        </p:nvSpPr>
        <p:spPr>
          <a:xfrm>
            <a:off x="7072330" y="439031"/>
            <a:ext cx="1643074" cy="1275457"/>
          </a:xfrm>
          <a:prstGeom prst="flowChartPunchedTape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فائدة :</a:t>
            </a:r>
            <a:endParaRPr lang="ar-SA" sz="4400" dirty="0"/>
          </a:p>
        </p:txBody>
      </p:sp>
      <p:sp>
        <p:nvSpPr>
          <p:cNvPr id="5" name="مستطيل 4"/>
          <p:cNvSpPr/>
          <p:nvPr/>
        </p:nvSpPr>
        <p:spPr>
          <a:xfrm>
            <a:off x="428596" y="2430844"/>
            <a:ext cx="8501122" cy="1569660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800" b="1" dirty="0" smtClean="0"/>
              <a:t>إن تناول كوب من الحليب الدافئ يساعد على تهدئة الأعصاب والنوم المريح .</a:t>
            </a:r>
            <a:endParaRPr lang="ar-SA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57166"/>
            <a:ext cx="8572560" cy="321471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8553899" cy="271462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96</Words>
  <PresentationFormat>عرض على الشاشة (3:4)‏</PresentationFormat>
  <Paragraphs>13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Admin</cp:lastModifiedBy>
  <cp:revision>11</cp:revision>
  <dcterms:modified xsi:type="dcterms:W3CDTF">2012-08-10T06:57:33Z</dcterms:modified>
</cp:coreProperties>
</file>