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7490-9B71-4374-A0D7-D3838B27AE22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A5A5-CFD4-42A7-8813-B23757D325B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7490-9B71-4374-A0D7-D3838B27AE22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A5A5-CFD4-42A7-8813-B23757D325B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7490-9B71-4374-A0D7-D3838B27AE22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A5A5-CFD4-42A7-8813-B23757D325B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7490-9B71-4374-A0D7-D3838B27AE22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A5A5-CFD4-42A7-8813-B23757D325B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7490-9B71-4374-A0D7-D3838B27AE22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A5A5-CFD4-42A7-8813-B23757D325B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7490-9B71-4374-A0D7-D3838B27AE22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A5A5-CFD4-42A7-8813-B23757D325B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7490-9B71-4374-A0D7-D3838B27AE22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A5A5-CFD4-42A7-8813-B23757D325B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7490-9B71-4374-A0D7-D3838B27AE22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A5A5-CFD4-42A7-8813-B23757D325B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7490-9B71-4374-A0D7-D3838B27AE22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A5A5-CFD4-42A7-8813-B23757D325B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7490-9B71-4374-A0D7-D3838B27AE22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A5A5-CFD4-42A7-8813-B23757D325B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37490-9B71-4374-A0D7-D3838B27AE22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AA5A5-CFD4-42A7-8813-B23757D325B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7490-9B71-4374-A0D7-D3838B27AE22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AA5A5-CFD4-42A7-8813-B23757D325B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131840" y="476672"/>
            <a:ext cx="3096344" cy="5760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تطبيقات عملية </a:t>
            </a:r>
            <a:endParaRPr lang="ar-SA" sz="2800" b="1" dirty="0"/>
          </a:p>
        </p:txBody>
      </p:sp>
      <p:sp>
        <p:nvSpPr>
          <p:cNvPr id="5" name="مستطيل 4"/>
          <p:cNvSpPr/>
          <p:nvPr/>
        </p:nvSpPr>
        <p:spPr>
          <a:xfrm>
            <a:off x="2843808" y="1340768"/>
            <a:ext cx="5616624" cy="15841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342900" indent="-342900">
              <a:buAutoNum type="arabic1Minus"/>
            </a:pPr>
            <a:r>
              <a:rPr lang="ar-SA" sz="2000" b="1" dirty="0" smtClean="0"/>
              <a:t>نظم الخيط </a:t>
            </a:r>
            <a:r>
              <a:rPr lang="ar-SA" sz="2000" b="1" dirty="0" smtClean="0"/>
              <a:t> :</a:t>
            </a:r>
            <a:endParaRPr lang="ar-SA" sz="2000" b="1" dirty="0" smtClean="0"/>
          </a:p>
          <a:p>
            <a:pPr marL="342900" indent="-342900" algn="ctr"/>
            <a:r>
              <a:rPr lang="ar-SA" sz="2000" b="1" dirty="0" smtClean="0"/>
              <a:t>من الصعوبات التي قد تواجه المبتدئة في التطريز ادخال الخيط في الابرة وهذه العملية تتم بعد اختيار الخيط المناسب للإبرة و نوع القماش وحتى نتغلب على ذلك لابد من استخدام الناظم بطريقة صحيحة بإتباع الخطوات التالية :</a:t>
            </a:r>
            <a:endParaRPr lang="ar-SA" sz="2000" b="1" dirty="0"/>
          </a:p>
        </p:txBody>
      </p:sp>
      <p:sp>
        <p:nvSpPr>
          <p:cNvPr id="6" name="مخطط انسيابي: مستند 5"/>
          <p:cNvSpPr/>
          <p:nvPr/>
        </p:nvSpPr>
        <p:spPr>
          <a:xfrm>
            <a:off x="683568" y="3212976"/>
            <a:ext cx="5256584" cy="936104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1- يدخل طرف السلك المعدني المرن في ثقب الابرة حتى يصل الى نهايته.</a:t>
            </a:r>
            <a:endParaRPr lang="ar-SA" sz="2400" b="1" dirty="0"/>
          </a:p>
        </p:txBody>
      </p:sp>
      <p:sp>
        <p:nvSpPr>
          <p:cNvPr id="7" name="مخطط انسيابي: مستند 6"/>
          <p:cNvSpPr/>
          <p:nvPr/>
        </p:nvSpPr>
        <p:spPr>
          <a:xfrm>
            <a:off x="3347864" y="4293096"/>
            <a:ext cx="5256584" cy="936104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2- يمرر طرف الخيط من خلال السلك المعدني.</a:t>
            </a:r>
            <a:endParaRPr lang="ar-SA" sz="2400" b="1" dirty="0"/>
          </a:p>
        </p:txBody>
      </p:sp>
      <p:sp>
        <p:nvSpPr>
          <p:cNvPr id="8" name="مخطط انسيابي: مستند 7"/>
          <p:cNvSpPr/>
          <p:nvPr/>
        </p:nvSpPr>
        <p:spPr>
          <a:xfrm>
            <a:off x="683568" y="5445224"/>
            <a:ext cx="5256584" cy="1152128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3- يسحب السلك المعدني من ثقب الابرة برفق ومعه الخيط للحصول على طول مناسب من الخيط خلال الثقب ثم يفصل السلك عن الخيط.</a:t>
            </a:r>
            <a:endParaRPr lang="ar-SA" sz="2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1478_1540431a0c57e820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1981200" cy="1733550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2771800" y="404664"/>
            <a:ext cx="5616624" cy="14401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342900" indent="-342900"/>
            <a:r>
              <a:rPr lang="ar-SA" sz="2400" b="1" dirty="0" smtClean="0"/>
              <a:t>ب- تثبيت الخيط :</a:t>
            </a:r>
          </a:p>
          <a:p>
            <a:pPr marL="342900" indent="-342900" algn="ctr"/>
            <a:r>
              <a:rPr lang="ar-SA" sz="2400" b="1" dirty="0" smtClean="0"/>
              <a:t>غرزه التثبيت: غرزة تستخدم لتثبيت الخيط على القماش قبل بدء التطريز وعند الانتهاء منه وتعتبر أساسية في جميع غرز التطريز وتنفذ كما يلي:</a:t>
            </a:r>
            <a:endParaRPr lang="ar-SA" sz="2400" b="1" dirty="0"/>
          </a:p>
        </p:txBody>
      </p:sp>
      <p:sp>
        <p:nvSpPr>
          <p:cNvPr id="4" name="مخطط انسيابي: مستند 3"/>
          <p:cNvSpPr/>
          <p:nvPr/>
        </p:nvSpPr>
        <p:spPr>
          <a:xfrm>
            <a:off x="611560" y="2204864"/>
            <a:ext cx="5256584" cy="936104"/>
          </a:xfrm>
          <a:prstGeom prst="flowChartDocumen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1- يقلب القماش على ظهره وتغرز الابرة عند الرقم (1)</a:t>
            </a:r>
            <a:r>
              <a:rPr lang="ar-SA" sz="2000" b="1" dirty="0"/>
              <a:t> </a:t>
            </a:r>
            <a:r>
              <a:rPr lang="ar-SA" sz="2000" b="1" dirty="0" smtClean="0"/>
              <a:t>ثم تخرج بحيث تؤخذ فتلة او فتلتان.</a:t>
            </a:r>
            <a:endParaRPr lang="ar-SA" sz="2000" b="1" dirty="0"/>
          </a:p>
        </p:txBody>
      </p:sp>
      <p:sp>
        <p:nvSpPr>
          <p:cNvPr id="5" name="مخطط انسيابي: مستند 4"/>
          <p:cNvSpPr/>
          <p:nvPr/>
        </p:nvSpPr>
        <p:spPr>
          <a:xfrm>
            <a:off x="3491880" y="3212976"/>
            <a:ext cx="5256584" cy="936104"/>
          </a:xfrm>
          <a:prstGeom prst="flowChartDocumen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2- يشد الخيط برفق بحيث يبقى طرف الخيط في القماش.</a:t>
            </a:r>
          </a:p>
        </p:txBody>
      </p:sp>
      <p:sp>
        <p:nvSpPr>
          <p:cNvPr id="6" name="مخطط انسيابي: مستند 5"/>
          <p:cNvSpPr/>
          <p:nvPr/>
        </p:nvSpPr>
        <p:spPr>
          <a:xfrm>
            <a:off x="611560" y="4293096"/>
            <a:ext cx="5256584" cy="936104"/>
          </a:xfrm>
          <a:prstGeom prst="flowChartDocumen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3- تغرز الابرة مرة اخرى من فوق الغرزه الاولى مباشرة لتثبيت الغرزتين فوق بعضهما.</a:t>
            </a:r>
            <a:endParaRPr lang="ar-SA" sz="2400" b="1" dirty="0"/>
          </a:p>
        </p:txBody>
      </p:sp>
      <p:sp>
        <p:nvSpPr>
          <p:cNvPr id="7" name="مخطط انسيابي: مستند 6"/>
          <p:cNvSpPr/>
          <p:nvPr/>
        </p:nvSpPr>
        <p:spPr>
          <a:xfrm>
            <a:off x="3491880" y="5373216"/>
            <a:ext cx="5256584" cy="936104"/>
          </a:xfrm>
          <a:prstGeom prst="flowChartDocumen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4- تغرز الابرة من ظهر القماش وتخرج الى وجهه من مكان التثبيت نفسه عند الرقم(1) للبدء بتنفيذ الغرز المطلوبة.</a:t>
            </a:r>
            <a:endParaRPr lang="ar-SA" sz="2000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ستند 1"/>
          <p:cNvSpPr/>
          <p:nvPr/>
        </p:nvSpPr>
        <p:spPr>
          <a:xfrm>
            <a:off x="2051720" y="980728"/>
            <a:ext cx="5256584" cy="936104"/>
          </a:xfrm>
          <a:prstGeom prst="flowChart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5- هذا هو الشكل النهائي الغرزه التثبيت على وجه القماش.</a:t>
            </a:r>
            <a:endParaRPr lang="ar-SA" sz="2400" b="1" dirty="0"/>
          </a:p>
        </p:txBody>
      </p:sp>
      <p:sp>
        <p:nvSpPr>
          <p:cNvPr id="3" name="زاوية مطوية 2"/>
          <p:cNvSpPr/>
          <p:nvPr/>
        </p:nvSpPr>
        <p:spPr>
          <a:xfrm>
            <a:off x="2051720" y="2780928"/>
            <a:ext cx="4320480" cy="792088"/>
          </a:xfrm>
          <a:prstGeom prst="foldedCorner">
            <a:avLst>
              <a:gd name="adj" fmla="val 3062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sz="2400" b="1" dirty="0" smtClean="0"/>
          </a:p>
          <a:p>
            <a:pPr algn="ctr"/>
            <a:r>
              <a:rPr lang="ar-SA" sz="2400" b="1" dirty="0" smtClean="0"/>
              <a:t>1- عدم تفكك الغرزه.</a:t>
            </a:r>
          </a:p>
          <a:p>
            <a:pPr algn="ctr"/>
            <a:r>
              <a:rPr lang="ar-SA" sz="2400" b="1" dirty="0" smtClean="0"/>
              <a:t>2- نظافة وجمال وجه القماش.</a:t>
            </a:r>
            <a:endParaRPr lang="ar-SA" sz="2400" b="1" dirty="0"/>
          </a:p>
        </p:txBody>
      </p:sp>
      <p:sp>
        <p:nvSpPr>
          <p:cNvPr id="4" name="سحابة 3"/>
          <p:cNvSpPr/>
          <p:nvPr/>
        </p:nvSpPr>
        <p:spPr>
          <a:xfrm>
            <a:off x="6876256" y="2708920"/>
            <a:ext cx="1800200" cy="792088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أ</a:t>
            </a:r>
            <a:r>
              <a:rPr lang="ar-SA" sz="2400" b="1" dirty="0" smtClean="0"/>
              <a:t>همية</a:t>
            </a:r>
            <a:endParaRPr lang="ar-SA" sz="2400" b="1" dirty="0" smtClean="0"/>
          </a:p>
          <a:p>
            <a:pPr algn="ctr"/>
            <a:r>
              <a:rPr lang="ar-SA" sz="2400" b="1" dirty="0" smtClean="0"/>
              <a:t>التثبيت</a:t>
            </a:r>
            <a:endParaRPr lang="ar-SA" sz="2400" b="1" dirty="0"/>
          </a:p>
        </p:txBody>
      </p:sp>
      <p:sp>
        <p:nvSpPr>
          <p:cNvPr id="5" name="مستطيل 4"/>
          <p:cNvSpPr/>
          <p:nvPr/>
        </p:nvSpPr>
        <p:spPr>
          <a:xfrm>
            <a:off x="2051720" y="4581128"/>
            <a:ext cx="5616624" cy="1440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marL="342900" indent="-342900"/>
            <a:r>
              <a:rPr lang="ar-SA" sz="2400" b="1" dirty="0" smtClean="0"/>
              <a:t>ج- غرزه السراجة :</a:t>
            </a:r>
          </a:p>
          <a:p>
            <a:pPr marL="342900" indent="-342900" algn="ctr"/>
            <a:r>
              <a:rPr lang="ar-SA" sz="2400" b="1" dirty="0" smtClean="0"/>
              <a:t>من الغرز الاساسية البسيطة تنفذ على شكل خطوط متقطعة وتستعمل في تزيين وتجميل المفارش والملابس و القطع المنزلية المختلفة.</a:t>
            </a:r>
            <a:endParaRPr lang="ar-SA" sz="2400" b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خماسي 1"/>
          <p:cNvSpPr/>
          <p:nvPr/>
        </p:nvSpPr>
        <p:spPr>
          <a:xfrm>
            <a:off x="6012160" y="332656"/>
            <a:ext cx="2736304" cy="648072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طريقة تنفيذ </a:t>
            </a:r>
            <a:r>
              <a:rPr lang="ar-SA" sz="2400" b="1" dirty="0" smtClean="0"/>
              <a:t>الغر زه:</a:t>
            </a:r>
            <a:endParaRPr lang="ar-SA" sz="2400" b="1" dirty="0"/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3491880" y="1340768"/>
            <a:ext cx="5256584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1- يرسم خط خفيف باللون الفاتح حتى يحدد مسار الابرة و يثبت الخيط بغرزه ...................في ظهر القماش ثم تخرج الابرة على..........................</a:t>
            </a:r>
            <a:endParaRPr lang="ar-SA" sz="2000" b="1" dirty="0"/>
          </a:p>
        </p:txBody>
      </p:sp>
      <p:pic>
        <p:nvPicPr>
          <p:cNvPr id="4" name="صورة 3" descr="13308928019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908720"/>
            <a:ext cx="2267744" cy="1700808"/>
          </a:xfrm>
          <a:prstGeom prst="rect">
            <a:avLst/>
          </a:prstGeom>
        </p:spPr>
      </p:pic>
      <p:sp>
        <p:nvSpPr>
          <p:cNvPr id="5" name="مستطيل مستدير الزوايا 4"/>
          <p:cNvSpPr/>
          <p:nvPr/>
        </p:nvSpPr>
        <p:spPr>
          <a:xfrm>
            <a:off x="3491880" y="3068960"/>
            <a:ext cx="5256584" cy="11521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2- تغرز الابرة في القماش على بعد مسافة عند الرقم (1) ثم تخرج بعد اخذ المسافة نفسها عند الرقم (2) مكونة الغرزه الاولى.</a:t>
            </a:r>
            <a:endParaRPr lang="ar-SA" sz="2400" b="1" dirty="0"/>
          </a:p>
        </p:txBody>
      </p:sp>
      <p:pic>
        <p:nvPicPr>
          <p:cNvPr id="6" name="صورة 5" descr="133089280439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780928"/>
            <a:ext cx="2267744" cy="1700808"/>
          </a:xfrm>
          <a:prstGeom prst="rect">
            <a:avLst/>
          </a:prstGeom>
        </p:spPr>
      </p:pic>
      <p:sp>
        <p:nvSpPr>
          <p:cNvPr id="7" name="مستطيل مستدير الزوايا 6"/>
          <p:cNvSpPr/>
          <p:nvPr/>
        </p:nvSpPr>
        <p:spPr>
          <a:xfrm>
            <a:off x="3491880" y="4941168"/>
            <a:ext cx="5256584" cy="11521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3- تكرر....................بالطريقة نفسها حتى نهاية السطر مع مراعاة ان تكون المسافة بين الغرز.......................</a:t>
            </a:r>
            <a:endParaRPr lang="ar-SA" sz="2400" b="1" dirty="0"/>
          </a:p>
        </p:txBody>
      </p:sp>
      <p:pic>
        <p:nvPicPr>
          <p:cNvPr id="8" name="صورة 7" descr="133089280468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4725144"/>
            <a:ext cx="2267744" cy="1700808"/>
          </a:xfrm>
          <a:prstGeom prst="rect">
            <a:avLst/>
          </a:prstGeom>
        </p:spPr>
      </p:pic>
      <p:sp>
        <p:nvSpPr>
          <p:cNvPr id="9" name="مربع نص 8"/>
          <p:cNvSpPr txBox="1"/>
          <p:nvPr/>
        </p:nvSpPr>
        <p:spPr>
          <a:xfrm>
            <a:off x="6156176" y="4941168"/>
            <a:ext cx="12241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FF0000"/>
                </a:solidFill>
              </a:rPr>
              <a:t>الغرزه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292080" y="5661248"/>
            <a:ext cx="12241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FF0000"/>
                </a:solidFill>
              </a:rPr>
              <a:t>متساوية</a:t>
            </a:r>
            <a:endParaRPr lang="ar-SA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491880" y="1340768"/>
            <a:ext cx="5256584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4- تغرز الابرة في ظهر القماش ثم يثبت الخيط </a:t>
            </a:r>
            <a:r>
              <a:rPr lang="ar-SA" sz="2800" b="1" dirty="0" smtClean="0"/>
              <a:t>لإنهاء </a:t>
            </a:r>
            <a:r>
              <a:rPr lang="ar-SA" sz="2800" b="1" dirty="0" smtClean="0"/>
              <a:t>العمل.</a:t>
            </a:r>
            <a:endParaRPr lang="ar-SA" sz="2800" b="1" dirty="0"/>
          </a:p>
        </p:txBody>
      </p:sp>
      <p:pic>
        <p:nvPicPr>
          <p:cNvPr id="3" name="صورة 2" descr="13308931857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08720"/>
            <a:ext cx="2843808" cy="2011994"/>
          </a:xfrm>
          <a:prstGeom prst="rect">
            <a:avLst/>
          </a:prstGeom>
        </p:spPr>
      </p:pic>
      <p:sp>
        <p:nvSpPr>
          <p:cNvPr id="4" name="مخطط انسيابي: مستند 3"/>
          <p:cNvSpPr/>
          <p:nvPr/>
        </p:nvSpPr>
        <p:spPr>
          <a:xfrm>
            <a:off x="2195736" y="3501008"/>
            <a:ext cx="5976664" cy="2664296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تطبيقات من الحياة</a:t>
            </a:r>
          </a:p>
          <a:p>
            <a:pPr algn="ctr"/>
            <a:r>
              <a:rPr lang="ar-SA" sz="2400" b="1" dirty="0" smtClean="0"/>
              <a:t>رغبت بتجميل فستانك القديم وتغيير شكله ماذا تفعلين؟</a:t>
            </a:r>
          </a:p>
          <a:p>
            <a:pPr algn="ctr"/>
            <a:r>
              <a:rPr lang="ar-SA" dirty="0" smtClean="0"/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ar-SA" dirty="0"/>
          </a:p>
        </p:txBody>
      </p:sp>
      <p:sp>
        <p:nvSpPr>
          <p:cNvPr id="5" name="مربع نص 4"/>
          <p:cNvSpPr txBox="1"/>
          <p:nvPr/>
        </p:nvSpPr>
        <p:spPr>
          <a:xfrm>
            <a:off x="2339752" y="4509120"/>
            <a:ext cx="576064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>
                <a:solidFill>
                  <a:srgbClr val="FF0000"/>
                </a:solidFill>
              </a:rPr>
              <a:t>إضافة بعض المجملات له كرسم رسمه عليه ثم تطريزها </a:t>
            </a:r>
          </a:p>
          <a:p>
            <a:r>
              <a:rPr lang="ar-SA" sz="2400" dirty="0" smtClean="0">
                <a:solidFill>
                  <a:srgbClr val="FF0000"/>
                </a:solidFill>
              </a:rPr>
              <a:t>إضافة بعض الشرائط المناسبة</a:t>
            </a:r>
          </a:p>
          <a:p>
            <a:r>
              <a:rPr lang="ar-SA" sz="2400" dirty="0" smtClean="0">
                <a:solidFill>
                  <a:srgbClr val="FF0000"/>
                </a:solidFill>
              </a:rPr>
              <a:t>إضافة بعض الإكسسوارات عن طريق الكي</a:t>
            </a:r>
            <a:endParaRPr lang="ar-SA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351</Words>
  <Application>Microsoft Office PowerPoint</Application>
  <PresentationFormat>عرض على الشاشة (3:4)‏</PresentationFormat>
  <Paragraphs>33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 </dc:creator>
  <cp:lastModifiedBy>mady</cp:lastModifiedBy>
  <cp:revision>14</cp:revision>
  <dcterms:created xsi:type="dcterms:W3CDTF">2013-06-17T23:13:27Z</dcterms:created>
  <dcterms:modified xsi:type="dcterms:W3CDTF">2013-06-30T16:36:27Z</dcterms:modified>
</cp:coreProperties>
</file>