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22F-7DC5-46D2-9447-255B86D35451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5A70-0518-4D46-97E0-78410238A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22F-7DC5-46D2-9447-255B86D35451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5A70-0518-4D46-97E0-78410238A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22F-7DC5-46D2-9447-255B86D35451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5A70-0518-4D46-97E0-78410238A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22F-7DC5-46D2-9447-255B86D35451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5A70-0518-4D46-97E0-78410238A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22F-7DC5-46D2-9447-255B86D35451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5A70-0518-4D46-97E0-78410238A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22F-7DC5-46D2-9447-255B86D35451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5A70-0518-4D46-97E0-78410238A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22F-7DC5-46D2-9447-255B86D35451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5A70-0518-4D46-97E0-78410238A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22F-7DC5-46D2-9447-255B86D35451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5A70-0518-4D46-97E0-78410238A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22F-7DC5-46D2-9447-255B86D35451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5A70-0518-4D46-97E0-78410238A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22F-7DC5-46D2-9447-255B86D35451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5A70-0518-4D46-97E0-78410238A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822F-7DC5-46D2-9447-255B86D35451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5A70-0518-4D46-97E0-78410238A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6822F-7DC5-46D2-9447-255B86D35451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5A70-0518-4D46-97E0-78410238A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514600"/>
            <a:ext cx="8915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6856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477000" y="2743200"/>
            <a:ext cx="2209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1143000" y="3124200"/>
            <a:ext cx="7543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066800" y="3505200"/>
            <a:ext cx="7543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066800" y="3886200"/>
            <a:ext cx="7543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066800" y="4267200"/>
            <a:ext cx="7543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219200" y="4724400"/>
            <a:ext cx="7543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9112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57200"/>
            <a:ext cx="1085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4343400" y="76200"/>
            <a:ext cx="11185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</a:t>
            </a:r>
          </a:p>
        </p:txBody>
      </p:sp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15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286000"/>
            <a:ext cx="842034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9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838200"/>
            <a:ext cx="2255838" cy="14890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1425" y="3892550"/>
            <a:ext cx="2155825" cy="20891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191000"/>
            <a:ext cx="2133600" cy="17335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1905000" y="38100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/>
            <a:r>
              <a:rPr lang="ar-SA" sz="2400" dirty="0">
                <a:solidFill>
                  <a:srgbClr val="C00000"/>
                </a:solidFill>
              </a:rPr>
              <a:t>عرفي المتسلسلة ؟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2271682" y="171621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/>
            <a:r>
              <a:rPr lang="ar-SA" sz="2400" dirty="0">
                <a:solidFill>
                  <a:srgbClr val="C00000"/>
                </a:solidFill>
              </a:rPr>
              <a:t>كيف يمكنك إيجاد مجموع  متسلسلة حسابية منتهية ؟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1000"/>
            <a:ext cx="5819521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2647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1447800" y="3200400"/>
            <a:ext cx="5729318" cy="19413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/>
            <a:r>
              <a:rPr lang="ar-SA" sz="2400" dirty="0">
                <a:solidFill>
                  <a:srgbClr val="C00000"/>
                </a:solidFill>
              </a:rPr>
              <a:t>تخيلي أن كل حجر من أحجار </a:t>
            </a:r>
            <a:r>
              <a:rPr lang="ar-SA" sz="2400" dirty="0" err="1">
                <a:solidFill>
                  <a:srgbClr val="C00000"/>
                </a:solidFill>
              </a:rPr>
              <a:t>الدومينو</a:t>
            </a:r>
            <a:r>
              <a:rPr lang="ar-SA" sz="2400" dirty="0">
                <a:solidFill>
                  <a:srgbClr val="C00000"/>
                </a:solidFill>
              </a:rPr>
              <a:t> أعطي رقما من الأعداد الطبيعية  فما الذي يجعل الحجر رقم </a:t>
            </a:r>
            <a:r>
              <a:rPr lang="en-US" sz="2400" dirty="0">
                <a:solidFill>
                  <a:srgbClr val="C00000"/>
                </a:solidFill>
              </a:rPr>
              <a:t>2</a:t>
            </a:r>
            <a:r>
              <a:rPr lang="ar-SA" sz="2400" dirty="0">
                <a:solidFill>
                  <a:srgbClr val="C00000"/>
                </a:solidFill>
              </a:rPr>
              <a:t> يسقط   ؟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4572000" y="5181600"/>
            <a:ext cx="43577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/>
            <a:r>
              <a:rPr lang="ar-SA" sz="2400" dirty="0">
                <a:solidFill>
                  <a:srgbClr val="C00000"/>
                </a:solidFill>
              </a:rPr>
              <a:t>ما الذي يجعل الحجر رقم </a:t>
            </a:r>
            <a:r>
              <a:rPr lang="en-US" sz="2400" dirty="0">
                <a:solidFill>
                  <a:srgbClr val="C00000"/>
                </a:solidFill>
              </a:rPr>
              <a:t>3</a:t>
            </a:r>
            <a:r>
              <a:rPr lang="ar-SA" sz="2400" dirty="0">
                <a:solidFill>
                  <a:srgbClr val="C00000"/>
                </a:solidFill>
              </a:rPr>
              <a:t>  يسقط ؟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7" name="وسيلة شرح على شكل سحابة 6"/>
          <p:cNvSpPr/>
          <p:nvPr/>
        </p:nvSpPr>
        <p:spPr>
          <a:xfrm>
            <a:off x="152400" y="5105400"/>
            <a:ext cx="4357718" cy="14079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rtl="1"/>
            <a:r>
              <a:rPr lang="ar-SA" sz="2400" dirty="0">
                <a:solidFill>
                  <a:srgbClr val="C00000"/>
                </a:solidFill>
              </a:rPr>
              <a:t>إذا سقط الحجر رقم </a:t>
            </a:r>
            <a:r>
              <a:rPr lang="en-US" sz="2400" dirty="0">
                <a:solidFill>
                  <a:srgbClr val="C00000"/>
                </a:solidFill>
              </a:rPr>
              <a:t>n</a:t>
            </a:r>
            <a:r>
              <a:rPr lang="ar-SA" sz="2400" dirty="0">
                <a:solidFill>
                  <a:srgbClr val="C00000"/>
                </a:solidFill>
              </a:rPr>
              <a:t> فما الذي سيحدث للحجر رقم </a:t>
            </a:r>
            <a:r>
              <a:rPr lang="en-US" sz="2400" dirty="0">
                <a:solidFill>
                  <a:srgbClr val="C00000"/>
                </a:solidFill>
              </a:rPr>
              <a:t>n+1</a:t>
            </a:r>
            <a:r>
              <a:rPr lang="ar-SA" sz="2400" dirty="0">
                <a:solidFill>
                  <a:srgbClr val="C00000"/>
                </a:solidFill>
              </a:rPr>
              <a:t>  ؟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685800"/>
            <a:ext cx="5495925" cy="74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1981200"/>
            <a:ext cx="80200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5841"/>
            <a:ext cx="8205787" cy="685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429000" y="9906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057400" y="1447800"/>
            <a:ext cx="579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371600" y="2895600"/>
            <a:ext cx="6629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657600" y="2514600"/>
            <a:ext cx="411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3581400" y="11430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1447800" y="1981200"/>
            <a:ext cx="64770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1371600" y="1981200"/>
            <a:ext cx="6781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1524000" y="3352800"/>
            <a:ext cx="6629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066800" y="3810000"/>
            <a:ext cx="1981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3200400" y="3810000"/>
            <a:ext cx="571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2057400" y="4267200"/>
            <a:ext cx="662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>
            <a:off x="1828800" y="4800600"/>
            <a:ext cx="662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1905000" y="5334000"/>
            <a:ext cx="662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ستطيل 15"/>
          <p:cNvSpPr/>
          <p:nvPr/>
        </p:nvSpPr>
        <p:spPr>
          <a:xfrm>
            <a:off x="1981200" y="5791200"/>
            <a:ext cx="6629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 16"/>
          <p:cNvSpPr/>
          <p:nvPr/>
        </p:nvSpPr>
        <p:spPr>
          <a:xfrm>
            <a:off x="1447800" y="6324600"/>
            <a:ext cx="7162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743200"/>
            <a:ext cx="7140286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677" y="2895600"/>
            <a:ext cx="887212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96200" y="457200"/>
            <a:ext cx="1085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4343400" y="76200"/>
            <a:ext cx="11185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فردي</a:t>
            </a:r>
          </a:p>
        </p:txBody>
      </p:sp>
      <p:pic>
        <p:nvPicPr>
          <p:cNvPr id="5" name="صورة 4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15</a:t>
            </a:r>
            <a:endParaRPr lang="ar-SA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9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0"/>
            <a:ext cx="7834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990600" y="990600"/>
            <a:ext cx="6781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2971800" y="1676400"/>
            <a:ext cx="4724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3200400" y="2514600"/>
            <a:ext cx="4495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3886200" y="32766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4038600" y="36576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4191000" y="41148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4267200" y="44958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4114800" y="49530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4267200" y="5334000"/>
            <a:ext cx="449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1219200" y="5791200"/>
            <a:ext cx="7467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3733800" y="6553200"/>
            <a:ext cx="4876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20288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828800"/>
            <a:ext cx="7119778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>
                <a:solidFill>
                  <a:srgbClr val="C00000"/>
                </a:solidFill>
              </a:rPr>
              <a:t>  دقائق</a:t>
            </a:r>
            <a:r>
              <a:rPr lang="en-US" b="1" dirty="0">
                <a:solidFill>
                  <a:srgbClr val="C00000"/>
                </a:solidFill>
              </a:rPr>
              <a:t>10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6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76</Words>
  <Application>Microsoft Office PowerPoint</Application>
  <PresentationFormat>On-screen Show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h</cp:lastModifiedBy>
  <cp:revision>5</cp:revision>
  <dcterms:created xsi:type="dcterms:W3CDTF">2016-03-01T12:43:25Z</dcterms:created>
  <dcterms:modified xsi:type="dcterms:W3CDTF">2017-03-08T17:36:34Z</dcterms:modified>
</cp:coreProperties>
</file>