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6" r:id="rId12"/>
    <p:sldId id="267" r:id="rId13"/>
    <p:sldId id="268" r:id="rId14"/>
    <p:sldId id="265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9CB058-DCA3-40F0-94DC-6CA6F4D8A54C}" type="datetimeFigureOut">
              <a:rPr lang="ar-SA" smtClean="0"/>
              <a:t>26/02/34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E83210-1CFD-4A33-BD4F-8C0E64EB895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8064" y="2996952"/>
            <a:ext cx="4680519" cy="1702160"/>
          </a:xfrm>
        </p:spPr>
        <p:txBody>
          <a:bodyPr>
            <a:noAutofit/>
          </a:bodyPr>
          <a:lstStyle/>
          <a:p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الوظيفة</a:t>
            </a:r>
            <a:br>
              <a:rPr lang="ar-SA" sz="8000" dirty="0" smtClean="0">
                <a:latin typeface="Andalus" pitchFamily="18" charset="-78"/>
                <a:cs typeface="Andalus" pitchFamily="18" charset="-78"/>
              </a:rPr>
            </a:br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 النحوية</a:t>
            </a:r>
            <a:endParaRPr lang="ar-SA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473" y="4494606"/>
            <a:ext cx="3355911" cy="109463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3739505" cy="263530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" y="5041923"/>
            <a:ext cx="3771851" cy="98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8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9" t="16038" r="25984" b="12326"/>
          <a:stretch/>
        </p:blipFill>
        <p:spPr bwMode="auto">
          <a:xfrm>
            <a:off x="1763688" y="188640"/>
            <a:ext cx="2109020" cy="79641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056783" cy="3528392"/>
          </a:xfrm>
          <a:prstGeom prst="rect">
            <a:avLst/>
          </a:prstGeom>
          <a:ln w="57150">
            <a:solidFill>
              <a:srgbClr val="00B05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136904" cy="576064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92696"/>
            <a:ext cx="4934719" cy="266429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6867525" cy="302433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61048"/>
            <a:ext cx="1246758" cy="432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38" y="3900859"/>
            <a:ext cx="666750" cy="35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39012"/>
            <a:ext cx="1190997" cy="478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77808"/>
            <a:ext cx="809625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08" y="4372168"/>
            <a:ext cx="809625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93017"/>
            <a:ext cx="800100" cy="44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868" y="4926354"/>
            <a:ext cx="1304925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383" y="4988267"/>
            <a:ext cx="666750" cy="35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49980"/>
            <a:ext cx="1190997" cy="478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769" y="5445224"/>
            <a:ext cx="752475" cy="409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315" y="5404051"/>
            <a:ext cx="120015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056" y="5905385"/>
            <a:ext cx="7239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245" y="5898011"/>
            <a:ext cx="438150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81" y="5888486"/>
            <a:ext cx="857250" cy="41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5419479"/>
            <a:ext cx="1190997" cy="478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37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13690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539552" y="1484784"/>
            <a:ext cx="2808312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91" y="836712"/>
            <a:ext cx="4546426" cy="52565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9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3433961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847724"/>
            <a:ext cx="7229475" cy="517356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848872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2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136903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3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124744"/>
            <a:ext cx="6934200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60839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9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980728"/>
            <a:ext cx="6957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نوع الأفعال التالية: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712921" y="2162024"/>
            <a:ext cx="15760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يدرس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810317" y="2254357"/>
            <a:ext cx="14638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يمشي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981036" y="2362579"/>
            <a:ext cx="12426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يعلو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611130" y="3548642"/>
            <a:ext cx="17796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يكتبون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09846" y="2439271"/>
            <a:ext cx="14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يكتبان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37322" y="3861048"/>
            <a:ext cx="17459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تكتبين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550406" y="3701042"/>
            <a:ext cx="15247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يرضى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73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56176" y="836712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ألاحظ</a:t>
            </a:r>
            <a:endParaRPr lang="ar-SA" sz="5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868144" y="1760042"/>
            <a:ext cx="1813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يكتبُ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11960" y="1628800"/>
            <a:ext cx="1005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لنْ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69728" y="1760042"/>
            <a:ext cx="1813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يكتبَ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671434" y="2742316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يمشي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33225" y="2742316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كي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506785" y="2683372"/>
            <a:ext cx="2460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يمشي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175573" y="3665646"/>
            <a:ext cx="148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يعلو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247226" y="3789040"/>
            <a:ext cx="934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أن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992494" y="3674774"/>
            <a:ext cx="148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C000"/>
                </a:solidFill>
              </a:rPr>
              <a:t>يعلوَ</a:t>
            </a:r>
            <a:endParaRPr lang="ar-SA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848108" y="5085184"/>
            <a:ext cx="21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يرضى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369855" y="4883139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لـ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547712" y="4712370"/>
            <a:ext cx="21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يرضىَ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56176" y="836712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ألاحظ</a:t>
            </a:r>
            <a:endParaRPr lang="ar-SA" sz="5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122306" y="2060848"/>
            <a:ext cx="17796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يكتبون</a:t>
            </a:r>
            <a:endParaRPr lang="ar-SA" sz="6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41457" y="2111691"/>
            <a:ext cx="1005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لنْ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7075" y="2127429"/>
            <a:ext cx="16049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يكتبوا</a:t>
            </a:r>
            <a:endParaRPr lang="ar-SA" sz="6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209075" y="3321244"/>
            <a:ext cx="16738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يكتبان</a:t>
            </a:r>
            <a:endParaRPr lang="ar-SA" sz="6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301398" y="3228264"/>
            <a:ext cx="934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أن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195315" y="3244002"/>
            <a:ext cx="13484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يكتبا</a:t>
            </a:r>
            <a:endParaRPr lang="ar-SA" sz="6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068920" y="4560803"/>
            <a:ext cx="17459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none" spc="0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khbar MT" pitchFamily="2" charset="-78"/>
              </a:rPr>
              <a:t>تكتبين</a:t>
            </a:r>
            <a:endParaRPr lang="ar-SA" sz="66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97959" y="4653136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rgbClr val="FF0000"/>
                </a:solidFill>
              </a:rPr>
              <a:t>كي</a:t>
            </a:r>
            <a:endParaRPr lang="ar-SA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810596" y="4626496"/>
            <a:ext cx="17043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7200" b="1" dirty="0" smtClean="0">
                <a:ln/>
                <a:solidFill>
                  <a:srgbClr val="FF00FF"/>
                </a:solidFill>
                <a:cs typeface="Akhbar MT" pitchFamily="2" charset="-78"/>
              </a:rPr>
              <a:t>تكتبي</a:t>
            </a:r>
            <a:endParaRPr lang="ar-SA" sz="7200" b="1" cap="none" spc="0" dirty="0">
              <a:ln/>
              <a:solidFill>
                <a:srgbClr val="FF00FF"/>
              </a:solidFill>
              <a:effectLst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10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064896" cy="5256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531730" y="2388104"/>
            <a:ext cx="8819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يكافح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386689" y="2081186"/>
            <a:ext cx="10599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لام</a:t>
            </a:r>
          </a:p>
          <a:p>
            <a:pPr algn="ct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التعليل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02623" y="2681351"/>
            <a:ext cx="1011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الفتحة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507685" y="3665243"/>
            <a:ext cx="9300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تحوي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13270" y="3675790"/>
            <a:ext cx="4443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أنْ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9796" y="3686898"/>
            <a:ext cx="1011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الفتحة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632721" y="4311574"/>
            <a:ext cx="728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ينمو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490250" y="3018912"/>
            <a:ext cx="8050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يكون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0991" y="2958334"/>
            <a:ext cx="4443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أنْ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660371" y="4339633"/>
            <a:ext cx="5501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كي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559368" y="5081290"/>
            <a:ext cx="8435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يغترا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706056" y="5079137"/>
            <a:ext cx="4587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لن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74447" y="5083443"/>
            <a:ext cx="8963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حذف</a:t>
            </a:r>
          </a:p>
          <a:p>
            <a:pPr algn="ct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النون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17127" y="5590980"/>
            <a:ext cx="11512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يختارو</a:t>
            </a:r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94465" y="5590980"/>
            <a:ext cx="4443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أنْ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32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560840" cy="5184575"/>
          </a:xfrm>
          <a:prstGeom prst="rect">
            <a:avLst/>
          </a:prstGeom>
          <a:ln w="57150">
            <a:solidFill>
              <a:srgbClr val="FF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259632" y="3933056"/>
            <a:ext cx="18165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الفتحة الظاهرة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06946" y="5229200"/>
            <a:ext cx="261642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سبقت بحروف النصب</a:t>
            </a:r>
          </a:p>
          <a:p>
            <a:pPr algn="ctr"/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khbar MT" pitchFamily="2" charset="-78"/>
              </a:rPr>
              <a:t>أنْ, ولام التعليل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93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64896" cy="561662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937965" y="980728"/>
            <a:ext cx="11144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الفتحة</a:t>
            </a:r>
            <a:endParaRPr lang="ar-SA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24190" y="4941168"/>
            <a:ext cx="21355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/>
                <a:solidFill>
                  <a:srgbClr val="FF0000"/>
                </a:solidFill>
                <a:effectLst/>
              </a:rPr>
              <a:t>حرف صحيح</a:t>
            </a:r>
            <a:endParaRPr lang="ar-SA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04423" y="4946542"/>
            <a:ext cx="17315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/>
                <a:solidFill>
                  <a:srgbClr val="FF0000"/>
                </a:solidFill>
                <a:effectLst/>
              </a:rPr>
              <a:t>حرف علة</a:t>
            </a:r>
            <a:endParaRPr lang="ar-SA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307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60"/>
          <a:stretch/>
        </p:blipFill>
        <p:spPr bwMode="auto">
          <a:xfrm>
            <a:off x="395536" y="1026314"/>
            <a:ext cx="8280919" cy="496855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298229" y="1367190"/>
            <a:ext cx="9925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الآخر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42877" y="1628800"/>
            <a:ext cx="12698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الفتحة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96579" y="4941168"/>
            <a:ext cx="574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أنْ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24973" y="4725724"/>
            <a:ext cx="134043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لام </a:t>
            </a:r>
          </a:p>
          <a:p>
            <a:pPr algn="ctr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التعليل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9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5536" y="908721"/>
            <a:ext cx="8280919" cy="381642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755576" y="908721"/>
            <a:ext cx="14045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النون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995018" y="2875164"/>
            <a:ext cx="17347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الفتحة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973660" y="3717032"/>
            <a:ext cx="27590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حذف النون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37" y="4997181"/>
            <a:ext cx="7608515" cy="117842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595275" y="5355558"/>
            <a:ext cx="17251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حذف النون</a:t>
            </a:r>
            <a:endParaRPr lang="ar-SA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0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243</TotalTime>
  <Words>78</Words>
  <Application>Microsoft Office PowerPoint</Application>
  <PresentationFormat>عرض على الشاشة (3:4)‏</PresentationFormat>
  <Paragraphs>64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أوستن</vt:lpstr>
      <vt:lpstr>الوظيفة  النحوية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الوظيفة  النحوية</dc:title>
  <dc:creator>user</dc:creator>
  <cp:lastModifiedBy>user</cp:lastModifiedBy>
  <cp:revision>11</cp:revision>
  <dcterms:created xsi:type="dcterms:W3CDTF">2013-01-01T16:30:34Z</dcterms:created>
  <dcterms:modified xsi:type="dcterms:W3CDTF">2013-01-08T14:12:51Z</dcterms:modified>
</cp:coreProperties>
</file>