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6A1C4-03A6-453F-B34A-70C66EA1C780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8A4BFD-8473-4861-A12E-F7DAAA911DE3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سداسي 7"/>
          <p:cNvSpPr/>
          <p:nvPr/>
        </p:nvSpPr>
        <p:spPr>
          <a:xfrm>
            <a:off x="3491880" y="2492896"/>
            <a:ext cx="2232248" cy="1872208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البيع </a:t>
            </a:r>
            <a:endParaRPr lang="ar-SA" sz="6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5292080" y="1556792"/>
            <a:ext cx="2232248" cy="1872208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تعريف</a:t>
            </a:r>
            <a:endParaRPr lang="ar-SA" sz="48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5292080" y="3429000"/>
            <a:ext cx="2232248" cy="1872208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حكم  </a:t>
            </a:r>
            <a:endParaRPr lang="ar-SA" sz="60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سداسي 10"/>
          <p:cNvSpPr/>
          <p:nvPr/>
        </p:nvSpPr>
        <p:spPr>
          <a:xfrm>
            <a:off x="1691680" y="3429000"/>
            <a:ext cx="2232248" cy="1872208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أركان </a:t>
            </a:r>
            <a:endParaRPr lang="ar-SA" sz="44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2" name="سداسي 11"/>
          <p:cNvSpPr/>
          <p:nvPr/>
        </p:nvSpPr>
        <p:spPr>
          <a:xfrm>
            <a:off x="1691680" y="1541264"/>
            <a:ext cx="2232248" cy="1872208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شروط صحة </a:t>
            </a:r>
            <a:endParaRPr lang="ar-SA" sz="48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3" name="سداسي 12"/>
          <p:cNvSpPr/>
          <p:nvPr/>
        </p:nvSpPr>
        <p:spPr>
          <a:xfrm>
            <a:off x="3491880" y="4365104"/>
            <a:ext cx="2232248" cy="187220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الحكمة من </a:t>
            </a:r>
          </a:p>
        </p:txBody>
      </p:sp>
    </p:spTree>
    <p:extLst>
      <p:ext uri="{BB962C8B-B14F-4D97-AF65-F5344CB8AC3E}">
        <p14:creationId xmlns:p14="http://schemas.microsoft.com/office/powerpoint/2010/main" val="4322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29302" r="12210" b="28075"/>
          <a:stretch/>
        </p:blipFill>
        <p:spPr bwMode="auto">
          <a:xfrm>
            <a:off x="467545" y="2564904"/>
            <a:ext cx="8208912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1763688" y="836712"/>
            <a:ext cx="5688632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تعريف البيع </a:t>
            </a:r>
            <a:endParaRPr lang="ar-SA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79612" y="4293096"/>
            <a:ext cx="7056784" cy="13681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مبادلة مال بمال لغرض التملك </a:t>
            </a:r>
            <a:endParaRPr lang="ar-SA" sz="4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5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1885" r="10712" b="21642"/>
          <a:stretch/>
        </p:blipFill>
        <p:spPr bwMode="auto">
          <a:xfrm>
            <a:off x="611560" y="836712"/>
            <a:ext cx="77990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8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10861" r="9445" b="14959"/>
          <a:stretch/>
        </p:blipFill>
        <p:spPr bwMode="auto">
          <a:xfrm>
            <a:off x="539553" y="794478"/>
            <a:ext cx="8064896" cy="565885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715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763688" y="836712"/>
            <a:ext cx="5688632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أركان البيع </a:t>
            </a:r>
            <a:endParaRPr lang="ar-SA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39552" y="2492896"/>
            <a:ext cx="3456384" cy="93610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البائع والمشتري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9552" y="3789040"/>
            <a:ext cx="3456384" cy="93610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الثمن والمثمن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39552" y="5157192"/>
            <a:ext cx="3456384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L-Mohanad Bold" pitchFamily="2" charset="-78"/>
              </a:rPr>
              <a:t>كل قول أو فعل يدل على إرادة البيع </a:t>
            </a:r>
            <a:endParaRPr lang="ar-SA" sz="3200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2492896"/>
            <a:ext cx="345638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العاقدان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148064" y="3789040"/>
            <a:ext cx="3456384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المعقود عليه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148064" y="5157192"/>
            <a:ext cx="3456384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صيغة العقد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" name="سهم إلى اليسار 1"/>
          <p:cNvSpPr/>
          <p:nvPr/>
        </p:nvSpPr>
        <p:spPr>
          <a:xfrm>
            <a:off x="4139952" y="2708920"/>
            <a:ext cx="720080" cy="43204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إلى اليسار 11"/>
          <p:cNvSpPr/>
          <p:nvPr/>
        </p:nvSpPr>
        <p:spPr>
          <a:xfrm>
            <a:off x="4139952" y="4041068"/>
            <a:ext cx="720080" cy="43204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إلى اليسار 12"/>
          <p:cNvSpPr/>
          <p:nvPr/>
        </p:nvSpPr>
        <p:spPr>
          <a:xfrm>
            <a:off x="4139952" y="5517232"/>
            <a:ext cx="720080" cy="43204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2656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9552" y="2060848"/>
            <a:ext cx="3456384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المثمن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907704" y="764704"/>
            <a:ext cx="4536504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ما المراد بالثمن والمثمن ؟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11760" y="3645024"/>
            <a:ext cx="172819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L-Mohanad Bold" pitchFamily="2" charset="-78"/>
              </a:rPr>
              <a:t>العقارات </a:t>
            </a:r>
            <a:endParaRPr lang="ar-SA" sz="3200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2060848"/>
            <a:ext cx="3456384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الثمن 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148064" y="4581128"/>
            <a:ext cx="3456384" cy="158417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الذهب والفضة والنقود 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2" name="سهم إلى اليسار 11"/>
          <p:cNvSpPr/>
          <p:nvPr/>
        </p:nvSpPr>
        <p:spPr>
          <a:xfrm rot="16200000">
            <a:off x="6516216" y="3573017"/>
            <a:ext cx="720080" cy="432048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39552" y="3645024"/>
            <a:ext cx="172819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L-Mohanad Bold" pitchFamily="2" charset="-78"/>
              </a:rPr>
              <a:t>المنقولات</a:t>
            </a:r>
            <a:endParaRPr lang="ar-SA" sz="3200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L-Mohanad Bold" pitchFamily="2" charset="-78"/>
            </a:endParaRPr>
          </a:p>
        </p:txBody>
      </p:sp>
      <p:sp>
        <p:nvSpPr>
          <p:cNvPr id="15" name="سهم إلى اليسار 14"/>
          <p:cNvSpPr/>
          <p:nvPr/>
        </p:nvSpPr>
        <p:spPr>
          <a:xfrm rot="16200000">
            <a:off x="3008907" y="3047876"/>
            <a:ext cx="533897" cy="432048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سار 15"/>
          <p:cNvSpPr/>
          <p:nvPr/>
        </p:nvSpPr>
        <p:spPr>
          <a:xfrm rot="16200000">
            <a:off x="1157130" y="3110474"/>
            <a:ext cx="493035" cy="432048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485380" y="4725144"/>
            <a:ext cx="2518668" cy="16561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L-Mohanad Bold" pitchFamily="2" charset="-78"/>
              </a:rPr>
              <a:t>الأراضي والمباني </a:t>
            </a:r>
            <a:endParaRPr lang="ar-SA" sz="4000" i="1" dirty="0">
              <a:ln w="18415" cmpd="sng">
                <a:noFill/>
                <a:prstDash val="solid"/>
              </a:ln>
              <a:solidFill>
                <a:srgbClr val="FFFFFF"/>
              </a:solidFill>
              <a:cs typeface="AL-Mohanad Bold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13172" y="4725144"/>
            <a:ext cx="1728192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L-Mohanad Bold" pitchFamily="2" charset="-78"/>
              </a:rPr>
              <a:t>السيارات </a:t>
            </a:r>
          </a:p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L-Mohanad Bold" pitchFamily="2" charset="-78"/>
              </a:rPr>
              <a:t>الأدوية </a:t>
            </a:r>
          </a:p>
          <a:p>
            <a:pPr algn="ctr"/>
            <a:r>
              <a:rPr lang="ar-SA" sz="3200" i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L-Mohanad Bold" pitchFamily="2" charset="-78"/>
              </a:rPr>
              <a:t>الأرز </a:t>
            </a:r>
            <a:endParaRPr lang="ar-SA" sz="3200" i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88020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9552" y="2060848"/>
            <a:ext cx="3456384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الفعل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907704" y="764704"/>
            <a:ext cx="4536504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صيغة العقد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1772816"/>
            <a:ext cx="3456384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rPr>
              <a:t>القول</a:t>
            </a:r>
            <a:endParaRPr lang="ar-SA" sz="44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28184" y="3356992"/>
            <a:ext cx="2376264" cy="100811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L-Mohanad Bold" pitchFamily="2" charset="-78"/>
              </a:rPr>
              <a:t>كأن يقول البائع : بعتك  </a:t>
            </a:r>
            <a:endParaRPr lang="ar-SA" sz="3200" dirty="0">
              <a:ln w="18415" cmpd="sng">
                <a:noFill/>
                <a:prstDash val="solid"/>
              </a:ln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2" name="سهم إلى اليسار 11"/>
          <p:cNvSpPr/>
          <p:nvPr/>
        </p:nvSpPr>
        <p:spPr>
          <a:xfrm rot="16200000">
            <a:off x="6609308" y="2802012"/>
            <a:ext cx="533896" cy="432048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سهم إلى اليسار 14"/>
          <p:cNvSpPr/>
          <p:nvPr/>
        </p:nvSpPr>
        <p:spPr>
          <a:xfrm rot="16200000">
            <a:off x="3008907" y="3047876"/>
            <a:ext cx="533897" cy="432048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48369" y="3537012"/>
            <a:ext cx="2987527" cy="24842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L-Mohanad Bold" pitchFamily="2" charset="-78"/>
              </a:rPr>
              <a:t>كأن يدفع إليك البائع عصيراً فتعطيه ريالاً من غير تلفظ منكما. </a:t>
            </a:r>
            <a:endParaRPr lang="ar-SA" sz="3200" dirty="0">
              <a:ln w="18415" cmpd="sng">
                <a:noFill/>
                <a:prstDash val="solid"/>
              </a:ln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228184" y="4725144"/>
            <a:ext cx="2411784" cy="16561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L-Mohanad Bold" pitchFamily="2" charset="-78"/>
              </a:rPr>
              <a:t>فيقول المشتري : اشتريت / قبلت  </a:t>
            </a:r>
            <a:endParaRPr lang="ar-SA" sz="3200" dirty="0">
              <a:ln w="18415" cmpd="sng">
                <a:noFill/>
                <a:prstDash val="solid"/>
              </a:ln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3677614" y="3356992"/>
            <a:ext cx="2376264" cy="10081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L-Mohanad Bold" pitchFamily="2" charset="-78"/>
              </a:rPr>
              <a:t>الإيجاب </a:t>
            </a:r>
            <a:endParaRPr lang="ar-SA" sz="3200" dirty="0">
              <a:ln w="18415" cmpd="sng">
                <a:noFill/>
                <a:prstDash val="solid"/>
              </a:ln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3699881" y="5038509"/>
            <a:ext cx="2376264" cy="100811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cs typeface="AL-Mohanad Bold" pitchFamily="2" charset="-78"/>
              </a:rPr>
              <a:t>القبول</a:t>
            </a:r>
            <a:endParaRPr lang="ar-SA" sz="3200" dirty="0">
              <a:ln w="18415" cmpd="sng">
                <a:noFill/>
                <a:prstDash val="solid"/>
              </a:ln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014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2" grpId="0" animBg="1"/>
      <p:bldP spid="15" grpId="0" animBg="1"/>
      <p:bldP spid="18" grpId="0" animBg="1"/>
      <p:bldP spid="1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467544" y="1052736"/>
            <a:ext cx="8062318" cy="5455321"/>
            <a:chOff x="467544" y="1052736"/>
            <a:chExt cx="8062318" cy="545532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4" t="34016" r="22810" b="9127"/>
            <a:stretch/>
          </p:blipFill>
          <p:spPr bwMode="auto">
            <a:xfrm>
              <a:off x="467544" y="1052736"/>
              <a:ext cx="8062318" cy="545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ستطيل مستدير الزوايا 7"/>
            <p:cNvSpPr/>
            <p:nvPr/>
          </p:nvSpPr>
          <p:spPr>
            <a:xfrm>
              <a:off x="2123728" y="1268760"/>
              <a:ext cx="4320480" cy="79208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L-Mohanad Bold" pitchFamily="2" charset="-78"/>
                </a:rPr>
                <a:t>شروط صحة البيع </a:t>
              </a:r>
              <a:endPara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-Mohanad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684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10450" r="14514" b="46826"/>
          <a:stretch/>
        </p:blipFill>
        <p:spPr bwMode="auto">
          <a:xfrm>
            <a:off x="539552" y="836506"/>
            <a:ext cx="8064896" cy="5616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63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</TotalTime>
  <Words>83</Words>
  <Application>Microsoft Office PowerPoint</Application>
  <PresentationFormat>عرض على الشاشة (3:4)‏</PresentationFormat>
  <Paragraphs>34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أوستن</vt:lpstr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Win7</dc:creator>
  <cp:lastModifiedBy>Win7</cp:lastModifiedBy>
  <cp:revision>18</cp:revision>
  <dcterms:created xsi:type="dcterms:W3CDTF">2015-09-01T01:46:08Z</dcterms:created>
  <dcterms:modified xsi:type="dcterms:W3CDTF">2016-09-18T18:22:36Z</dcterms:modified>
</cp:coreProperties>
</file>