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631BCF-5DFA-4A65-9A6E-46347FB08008}" type="datetimeFigureOut">
              <a:rPr lang="ar-SA" smtClean="0"/>
              <a:t>04/04/34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928599-AD6D-437E-A91C-028A79DC31F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847456" cy="1600327"/>
          </a:xfrm>
        </p:spPr>
        <p:txBody>
          <a:bodyPr>
            <a:noAutofit/>
          </a:bodyPr>
          <a:lstStyle/>
          <a:p>
            <a:r>
              <a:rPr lang="ar-SA" sz="7200" dirty="0" smtClean="0"/>
              <a:t>أبني معجمي</a:t>
            </a:r>
            <a:endParaRPr lang="ar-SA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9473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052736"/>
            <a:ext cx="7648575" cy="482453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7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11469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848872" cy="46805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797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4104456" cy="1182241"/>
          </a:xfrm>
          <a:prstGeom prst="rect">
            <a:avLst/>
          </a:prstGeom>
          <a:ln w="76200">
            <a:solidFill>
              <a:srgbClr val="FF00FF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86" y="1772816"/>
            <a:ext cx="8788510" cy="4608512"/>
          </a:xfrm>
          <a:prstGeom prst="rect">
            <a:avLst/>
          </a:prstGeom>
          <a:ln w="57150">
            <a:solidFill>
              <a:srgbClr val="FF00FF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flipH="1">
            <a:off x="5724128" y="4221088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5717581" y="4725144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 flipV="1">
            <a:off x="5111631" y="4509120"/>
            <a:ext cx="1798105" cy="1110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 flipV="1">
            <a:off x="5004048" y="4941168"/>
            <a:ext cx="1905689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مستطيل 11"/>
          <p:cNvSpPr/>
          <p:nvPr/>
        </p:nvSpPr>
        <p:spPr>
          <a:xfrm>
            <a:off x="400027" y="5121621"/>
            <a:ext cx="41777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C00000"/>
                </a:solidFill>
                <a:effectLst/>
              </a:rPr>
              <a:t>الوجبات السريعة تؤدي إلى السمنة</a:t>
            </a:r>
            <a:endParaRPr lang="ar-SA" sz="28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92439" y="5845334"/>
            <a:ext cx="45929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50800"/>
                <a:solidFill>
                  <a:srgbClr val="0070C0"/>
                </a:solidFill>
                <a:effectLst/>
              </a:rPr>
              <a:t>فريق المكافحة يستخدم المبيدات للقضاء على البعوض</a:t>
            </a:r>
            <a:endParaRPr lang="ar-SA" sz="20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02433" y="4077072"/>
            <a:ext cx="41729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50800"/>
                <a:solidFill>
                  <a:srgbClr val="7030A0"/>
                </a:solidFill>
                <a:effectLst/>
              </a:rPr>
              <a:t>الإرشادات الصحية توضح طريقة التغذية الصحية</a:t>
            </a:r>
            <a:endParaRPr lang="ar-SA" sz="20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30788" y="4659956"/>
            <a:ext cx="44967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400" b="1" dirty="0" smtClean="0">
                <a:ln w="50800"/>
                <a:solidFill>
                  <a:srgbClr val="FF00FF"/>
                </a:solidFill>
              </a:rPr>
              <a:t>تنتقل العدوى بحمى الضنك بواسطة </a:t>
            </a:r>
            <a:r>
              <a:rPr lang="ar-SA" sz="2400" b="1" dirty="0" err="1" smtClean="0">
                <a:ln w="50800"/>
                <a:solidFill>
                  <a:srgbClr val="FF00FF"/>
                </a:solidFill>
              </a:rPr>
              <a:t>الإيديس</a:t>
            </a:r>
            <a:endParaRPr lang="ar-SA" sz="2400" b="1" cap="none" spc="0" dirty="0">
              <a:ln w="50800"/>
              <a:solidFill>
                <a:srgbClr val="FF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4979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208912" cy="5040560"/>
          </a:xfrm>
          <a:prstGeom prst="rect">
            <a:avLst/>
          </a:prstGeom>
          <a:ln w="57150">
            <a:solidFill>
              <a:srgbClr val="FF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2627784" y="2649686"/>
            <a:ext cx="1606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يصعِّبُ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870640" y="3546489"/>
            <a:ext cx="1120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مفيد</a:t>
            </a:r>
            <a:endParaRPr lang="ar-SA" sz="54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31653" y="5085184"/>
            <a:ext cx="1542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ضئيلة</a:t>
            </a:r>
            <a:endParaRPr lang="ar-SA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12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08912" cy="4680520"/>
          </a:xfrm>
          <a:prstGeom prst="rect">
            <a:avLst/>
          </a:prstGeom>
          <a:ln w="76200">
            <a:solidFill>
              <a:srgbClr val="FFC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611560" y="5013176"/>
            <a:ext cx="51940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C00000"/>
                </a:solidFill>
                <a:effectLst/>
              </a:rPr>
              <a:t>الوقاية تساعدنا في مواجهة المرض الخطير</a:t>
            </a:r>
            <a:endParaRPr lang="ar-SA" sz="28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00586" y="3199841"/>
            <a:ext cx="38106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0070C0"/>
                </a:solidFill>
                <a:effectLst/>
              </a:rPr>
              <a:t>تَجَنُّبُ الاختلاط بالطيور المصابة</a:t>
            </a:r>
          </a:p>
          <a:p>
            <a:pPr algn="ctr"/>
            <a:r>
              <a:rPr lang="ar-SA" sz="2800" b="1" cap="none" spc="0" dirty="0" smtClean="0">
                <a:ln w="50800"/>
                <a:solidFill>
                  <a:srgbClr val="0070C0"/>
                </a:solidFill>
                <a:effectLst/>
              </a:rPr>
              <a:t> يجنبنا انتقال العدوى</a:t>
            </a:r>
            <a:endParaRPr lang="ar-SA" sz="28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085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136904" cy="5328592"/>
          </a:xfrm>
          <a:prstGeom prst="rect">
            <a:avLst/>
          </a:prstGeom>
          <a:ln w="76200">
            <a:solidFill>
              <a:srgbClr val="FFC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962242" y="1340768"/>
            <a:ext cx="49247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FF00FF"/>
                </a:solidFill>
                <a:effectLst/>
              </a:rPr>
              <a:t>انَتشَرت المَخاوف من انتشار حمًّى الضَّنك</a:t>
            </a:r>
            <a:endParaRPr lang="ar-SA" sz="2800" b="1" cap="none" spc="0" dirty="0">
              <a:ln w="50800"/>
              <a:solidFill>
                <a:srgbClr val="FF00FF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02359" y="3171019"/>
            <a:ext cx="49808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0070C0"/>
                </a:solidFill>
                <a:effectLst/>
              </a:rPr>
              <a:t>يَلتِصَقُ السُّكَّرُ بالأَسْنان عند </a:t>
            </a:r>
            <a:r>
              <a:rPr lang="ar-SA" sz="2800" b="1" cap="none" spc="0" smtClean="0">
                <a:ln w="50800"/>
                <a:solidFill>
                  <a:srgbClr val="0070C0"/>
                </a:solidFill>
                <a:effectLst/>
              </a:rPr>
              <a:t>إهمال تنظيفها</a:t>
            </a:r>
            <a:endParaRPr lang="ar-SA" sz="28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31232" y="5013176"/>
            <a:ext cx="55547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C00000"/>
                </a:solidFill>
                <a:effectLst/>
              </a:rPr>
              <a:t>تبكي الأم لرحيل  ابنها فَتَجْري مدامعها لفراقه. </a:t>
            </a:r>
            <a:endParaRPr lang="ar-SA" sz="28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4800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6048671"/>
          </a:xfrm>
          <a:prstGeom prst="rect">
            <a:avLst/>
          </a:prstGeom>
          <a:ln w="76200">
            <a:solidFill>
              <a:srgbClr val="00B05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4572001" y="4797152"/>
            <a:ext cx="15247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50800"/>
                <a:solidFill>
                  <a:srgbClr val="FF0000"/>
                </a:solidFill>
                <a:effectLst/>
              </a:rPr>
              <a:t>الأنفلونزا</a:t>
            </a:r>
            <a:endParaRPr lang="ar-SA" sz="36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355976" y="1484784"/>
            <a:ext cx="26035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50800"/>
                <a:solidFill>
                  <a:srgbClr val="FF0000"/>
                </a:solidFill>
                <a:effectLst/>
              </a:rPr>
              <a:t>حِفظ الأغذية بالتعليب</a:t>
            </a:r>
            <a:endParaRPr lang="ar-SA" sz="2800" b="1" cap="none" spc="0" dirty="0">
              <a:ln w="50800"/>
              <a:solidFill>
                <a:srgbClr val="FF0000"/>
              </a:solidFill>
              <a:effectLst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820583" y="2852936"/>
            <a:ext cx="13324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600" b="1" cap="none" spc="0" dirty="0" err="1" smtClean="0">
                <a:ln w="50800"/>
                <a:solidFill>
                  <a:srgbClr val="002060"/>
                </a:solidFill>
                <a:effectLst/>
              </a:rPr>
              <a:t>الإيديس</a:t>
            </a:r>
            <a:endParaRPr lang="ar-SA" sz="36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30401" y="3789040"/>
            <a:ext cx="19431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50800"/>
                <a:solidFill>
                  <a:srgbClr val="0070C0"/>
                </a:solidFill>
                <a:effectLst/>
              </a:rPr>
              <a:t>حُمَّى الضَّنْك</a:t>
            </a:r>
            <a:endParaRPr lang="ar-SA" sz="3600" b="1" cap="none" spc="0" dirty="0">
              <a:ln w="50800"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435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</TotalTime>
  <Words>70</Words>
  <Application>Microsoft Office PowerPoint</Application>
  <PresentationFormat>عرض على الشاشة (3:4)‏</PresentationFormat>
  <Paragraphs>18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غماء</vt:lpstr>
      <vt:lpstr>أبني معجمي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أبني معجمي</dc:title>
  <dc:creator>user</dc:creator>
  <cp:lastModifiedBy>user</cp:lastModifiedBy>
  <cp:revision>7</cp:revision>
  <dcterms:created xsi:type="dcterms:W3CDTF">2013-01-01T18:51:37Z</dcterms:created>
  <dcterms:modified xsi:type="dcterms:W3CDTF">2013-02-14T09:37:36Z</dcterms:modified>
</cp:coreProperties>
</file>