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3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99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9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262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5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84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532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573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8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83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0C31A-22AE-4CFD-A64F-C08E6DA95DF9}" type="datetimeFigureOut">
              <a:rPr lang="ar-SA" smtClean="0"/>
              <a:t>24/04/37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CE20-F256-4C26-A0C7-C80605C6B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17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013" y="100286"/>
            <a:ext cx="6249770" cy="4382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9" y="196887"/>
            <a:ext cx="5538414" cy="59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30" y="365125"/>
            <a:ext cx="4154370" cy="32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1" y="685124"/>
            <a:ext cx="9298438" cy="54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87" y="977296"/>
            <a:ext cx="9247626" cy="49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1" y="1021757"/>
            <a:ext cx="9298438" cy="48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9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31" y="1555289"/>
            <a:ext cx="8841137" cy="37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0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025" y="1059867"/>
            <a:ext cx="8891949" cy="47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Shamari, Naif Khalaf.</dc:creator>
  <cp:lastModifiedBy>Shamari, Naif Khalaf.</cp:lastModifiedBy>
  <cp:revision>14</cp:revision>
  <dcterms:created xsi:type="dcterms:W3CDTF">2016-02-02T17:52:17Z</dcterms:created>
  <dcterms:modified xsi:type="dcterms:W3CDTF">2016-02-03T05:24:18Z</dcterms:modified>
</cp:coreProperties>
</file>