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B46B-A318-41CC-A677-53221D609E90}" type="datetimeFigureOut">
              <a:rPr lang="ar-SA" smtClean="0"/>
              <a:t>21/02/34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D657-3972-44FE-B6C5-79C94F1975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092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B46B-A318-41CC-A677-53221D609E90}" type="datetimeFigureOut">
              <a:rPr lang="ar-SA" smtClean="0"/>
              <a:t>21/02/34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D657-3972-44FE-B6C5-79C94F1975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41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B46B-A318-41CC-A677-53221D609E90}" type="datetimeFigureOut">
              <a:rPr lang="ar-SA" smtClean="0"/>
              <a:t>21/02/34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D657-3972-44FE-B6C5-79C94F1975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346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B46B-A318-41CC-A677-53221D609E90}" type="datetimeFigureOut">
              <a:rPr lang="ar-SA" smtClean="0"/>
              <a:t>21/02/34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D657-3972-44FE-B6C5-79C94F1975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166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B46B-A318-41CC-A677-53221D609E90}" type="datetimeFigureOut">
              <a:rPr lang="ar-SA" smtClean="0"/>
              <a:t>21/02/34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D657-3972-44FE-B6C5-79C94F1975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802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B46B-A318-41CC-A677-53221D609E90}" type="datetimeFigureOut">
              <a:rPr lang="ar-SA" smtClean="0"/>
              <a:t>21/02/34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D657-3972-44FE-B6C5-79C94F1975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012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B46B-A318-41CC-A677-53221D609E90}" type="datetimeFigureOut">
              <a:rPr lang="ar-SA" smtClean="0"/>
              <a:t>21/02/34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D657-3972-44FE-B6C5-79C94F1975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0681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B46B-A318-41CC-A677-53221D609E90}" type="datetimeFigureOut">
              <a:rPr lang="ar-SA" smtClean="0"/>
              <a:t>21/02/34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D657-3972-44FE-B6C5-79C94F1975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619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B46B-A318-41CC-A677-53221D609E90}" type="datetimeFigureOut">
              <a:rPr lang="ar-SA" smtClean="0"/>
              <a:t>21/02/34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D657-3972-44FE-B6C5-79C94F1975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566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B46B-A318-41CC-A677-53221D609E90}" type="datetimeFigureOut">
              <a:rPr lang="ar-SA" smtClean="0"/>
              <a:t>21/02/34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D657-3972-44FE-B6C5-79C94F1975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54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B46B-A318-41CC-A677-53221D609E90}" type="datetimeFigureOut">
              <a:rPr lang="ar-SA" smtClean="0"/>
              <a:t>21/02/34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D657-3972-44FE-B6C5-79C94F1975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144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7B46B-A318-41CC-A677-53221D609E90}" type="datetimeFigureOut">
              <a:rPr lang="ar-SA" smtClean="0"/>
              <a:t>21/02/34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8D657-3972-44FE-B6C5-79C94F1975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363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gif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ublic\Pictures\بو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44.pp.sohu.com/images/2007/2/14/12/25/11154b67c3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445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http://www.p7r.com/vb/uploaded/5920/011989567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10"/>
            <a:ext cx="9144000" cy="682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836712"/>
            <a:ext cx="7992888" cy="3325713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7" y="4509120"/>
            <a:ext cx="7992888" cy="1619423"/>
          </a:xfrm>
          <a:prstGeom prst="rect">
            <a:avLst/>
          </a:prstGeom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2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http://www.p7r.com/vb/uploaded/5920/011989567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10"/>
            <a:ext cx="9144000" cy="682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6" t="11868" r="18371" b="19282"/>
          <a:stretch/>
        </p:blipFill>
        <p:spPr bwMode="auto">
          <a:xfrm>
            <a:off x="7956376" y="332656"/>
            <a:ext cx="914400" cy="157807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5266903" cy="986210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494" y="2348880"/>
            <a:ext cx="6937920" cy="3168352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82" y="2852936"/>
            <a:ext cx="2443024" cy="367240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1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http://www.p7r.com/vb/uploaded/5920/011989567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10"/>
            <a:ext cx="9144000" cy="682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496944" cy="4680520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66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http://www.p7r.com/vb/uploaded/5920/011989567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10"/>
            <a:ext cx="9144000" cy="682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4664"/>
            <a:ext cx="2857500" cy="952500"/>
          </a:xfrm>
          <a:prstGeom prst="rect">
            <a:avLst/>
          </a:prstGeom>
          <a:ln w="38100">
            <a:solidFill>
              <a:srgbClr val="00B05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14" y="2000920"/>
            <a:ext cx="5016971" cy="9525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46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http://www.p7r.com/vb/uploaded/5920/011989567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10"/>
            <a:ext cx="9144000" cy="682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66788"/>
            <a:ext cx="8352927" cy="5558556"/>
          </a:xfrm>
          <a:prstGeom prst="rect">
            <a:avLst/>
          </a:prstGeom>
          <a:ln w="38100">
            <a:solidFill>
              <a:srgbClr val="00B05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2656"/>
            <a:ext cx="2581275" cy="8382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12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http://www.p7r.com/vb/uploaded/5920/011989567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10"/>
            <a:ext cx="9144000" cy="682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69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http://www.p7r.com/vb/uploaded/5920/011989567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10"/>
            <a:ext cx="9144000" cy="682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35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7r.com/vb/uploaded/5920/011989567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10"/>
            <a:ext cx="9144000" cy="682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36904" cy="5616624"/>
          </a:xfrm>
          <a:prstGeom prst="rect">
            <a:avLst/>
          </a:prstGeom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340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http://www.p7r.com/vb/uploaded/5920/0119895672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10"/>
            <a:ext cx="9144000" cy="682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48591" y="980728"/>
            <a:ext cx="859987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أذا أردتِ أن تعمقي فهمكِ لنصٍ إخباري </a:t>
            </a:r>
          </a:p>
          <a:p>
            <a:pPr algn="ctr"/>
            <a:r>
              <a:rPr lang="ar-SA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(يحوي معلومات) </a:t>
            </a:r>
            <a:r>
              <a:rPr lang="ar-SA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فماذا تفعلين؟</a:t>
            </a:r>
            <a:endParaRPr lang="ar-SA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90813"/>
            <a:ext cx="8352929" cy="3474491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56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http://www.p7r.com/vb/uploaded/5920/0119895672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10"/>
            <a:ext cx="9144000" cy="682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352928" cy="5688632"/>
          </a:xfrm>
          <a:prstGeom prst="rect">
            <a:avLst/>
          </a:prstGeom>
          <a:ln w="57150">
            <a:solidFill>
              <a:srgbClr val="00206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رابط مستقيم 5"/>
          <p:cNvCxnSpPr/>
          <p:nvPr/>
        </p:nvCxnSpPr>
        <p:spPr>
          <a:xfrm flipH="1">
            <a:off x="6876256" y="2060848"/>
            <a:ext cx="10801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flipH="1">
            <a:off x="5148064" y="2040562"/>
            <a:ext cx="10801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flipH="1">
            <a:off x="3059832" y="2060848"/>
            <a:ext cx="108012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H="1">
            <a:off x="1043608" y="2040562"/>
            <a:ext cx="108012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68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http://www.p7r.com/vb/uploaded/5920/011989567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10"/>
            <a:ext cx="9144000" cy="682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352928" cy="5976664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63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http://www.p7r.com/vb/uploaded/5920/0119895672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10"/>
            <a:ext cx="9144000" cy="682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345" y="236839"/>
            <a:ext cx="4280681" cy="93610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0" y="236839"/>
            <a:ext cx="40270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نشاط جماعي (5دقائق)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692" y="2019150"/>
            <a:ext cx="2489772" cy="833239"/>
          </a:xfrm>
          <a:prstGeom prst="rect">
            <a:avLst/>
          </a:prstGeom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7677"/>
            <a:ext cx="5344046" cy="1461283"/>
          </a:xfrm>
          <a:prstGeom prst="rect">
            <a:avLst/>
          </a:prstGeom>
          <a:ln w="57150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33813"/>
            <a:ext cx="2505842" cy="792088"/>
          </a:xfrm>
          <a:prstGeom prst="rect">
            <a:avLst/>
          </a:prstGeom>
          <a:ln w="57150">
            <a:solidFill>
              <a:srgbClr val="00B05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46454"/>
            <a:ext cx="5488062" cy="1422705"/>
          </a:xfrm>
          <a:prstGeom prst="rect">
            <a:avLst/>
          </a:prstGeom>
          <a:ln w="38100">
            <a:solidFill>
              <a:srgbClr val="00B05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692" y="5661248"/>
            <a:ext cx="2619350" cy="813618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72" y="5157192"/>
            <a:ext cx="5525399" cy="1440160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32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http://www.p7r.com/vb/uploaded/5920/011989567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10"/>
            <a:ext cx="9144000" cy="682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2927" cy="5832648"/>
          </a:xfrm>
          <a:prstGeom prst="rect">
            <a:avLst/>
          </a:prstGeom>
          <a:ln w="57150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69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http://www.p7r.com/vb/uploaded/5920/011989567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10"/>
            <a:ext cx="9144000" cy="682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424935" cy="3744416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08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http://www.p7r.com/vb/uploaded/5920/011989567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10"/>
            <a:ext cx="9144000" cy="682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2928" cy="6048672"/>
          </a:xfrm>
          <a:prstGeom prst="rect">
            <a:avLst/>
          </a:prstGeom>
          <a:ln w="57150">
            <a:solidFill>
              <a:srgbClr val="00B05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96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19</Words>
  <Application>Microsoft Office PowerPoint</Application>
  <PresentationFormat>عرض على الشاشة (3:4)‏</PresentationFormat>
  <Paragraphs>3</Paragraphs>
  <Slides>16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6</cp:revision>
  <dcterms:created xsi:type="dcterms:W3CDTF">2012-12-30T16:45:33Z</dcterms:created>
  <dcterms:modified xsi:type="dcterms:W3CDTF">2013-01-03T07:31:52Z</dcterms:modified>
</cp:coreProperties>
</file>