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ar-s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3/28/15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Click to edit Master text styles</a:t>
            </a:r>
          </a:p>
          <a:p>
            <a:pPr lvl="1"/>
            <a:r>
              <a:rPr lang="ar-sa" smtClean="0"/>
              <a:t>Second level</a:t>
            </a:r>
          </a:p>
          <a:p>
            <a:pPr lvl="2"/>
            <a:r>
              <a:rPr lang="ar-sa" smtClean="0"/>
              <a:t>Third level</a:t>
            </a:r>
          </a:p>
          <a:p>
            <a:pPr lvl="3"/>
            <a:r>
              <a:rPr lang="ar-sa" smtClean="0"/>
              <a:t>Fourth level</a:t>
            </a:r>
          </a:p>
          <a:p>
            <a:pPr lvl="4"/>
            <a:r>
              <a:rPr lang="ar-s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3/28/15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Relationship Id="rId3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719" y="3648635"/>
            <a:ext cx="7542212" cy="1013012"/>
          </a:xfrm>
          <a:effectLst>
            <a:reflection blurRad="6350" stA="50000" endA="300" endPos="55500" dist="50800" dir="5400000" sy="-100000" algn="bl" rotWithShape="0"/>
          </a:effectLst>
        </p:spPr>
        <p:txBody>
          <a:bodyPr/>
          <a:lstStyle/>
          <a:p>
            <a:r>
              <a:rPr lang="ar-sa" dirty="0" smtClean="0"/>
              <a:t>مهارات يدويه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113" y="5228199"/>
            <a:ext cx="7542212" cy="1030942"/>
          </a:xfrm>
        </p:spPr>
        <p:txBody>
          <a:bodyPr/>
          <a:lstStyle/>
          <a:p>
            <a:r>
              <a:rPr lang="ar-sa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الغرزة النباتة و الكفافه</a:t>
            </a:r>
            <a:endParaRPr lang="en-US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396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45719"/>
          </a:xfrm>
        </p:spPr>
        <p:txBody>
          <a:bodyPr/>
          <a:lstStyle/>
          <a:p>
            <a:r>
              <a:rPr lang="ar-sa" dirty="0" smtClean="0"/>
              <a:t>  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72755"/>
            <a:ext cx="7581901" cy="59640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400" dirty="0" smtClean="0"/>
              <a:t>ارجو ان يكون درسنا قد اعجبكم  </a:t>
            </a:r>
          </a:p>
          <a:p>
            <a:pPr marL="0" indent="0" algn="ctr">
              <a:buNone/>
            </a:pPr>
            <a:endParaRPr lang="ar-sa" sz="4400" dirty="0"/>
          </a:p>
          <a:p>
            <a:pPr marL="0" indent="0" algn="ctr">
              <a:buNone/>
            </a:pPr>
            <a:endParaRPr lang="ar-sa" sz="4400" dirty="0" smtClean="0"/>
          </a:p>
          <a:p>
            <a:pPr marL="0" indent="0" algn="ctr">
              <a:buNone/>
            </a:pPr>
            <a:endParaRPr lang="ar-sa" sz="4400" dirty="0" smtClean="0"/>
          </a:p>
          <a:p>
            <a:pPr marL="0" indent="0" algn="ctr">
              <a:buNone/>
            </a:pPr>
            <a:endParaRPr lang="ar-sa" sz="4400" dirty="0"/>
          </a:p>
          <a:p>
            <a:pPr marL="0" indent="0" algn="ctr">
              <a:buNone/>
            </a:pPr>
            <a:endParaRPr lang="en-US" sz="4400" dirty="0"/>
          </a:p>
        </p:txBody>
      </p:sp>
      <p:sp>
        <p:nvSpPr>
          <p:cNvPr id="4" name="Heart 3"/>
          <p:cNvSpPr/>
          <p:nvPr/>
        </p:nvSpPr>
        <p:spPr>
          <a:xfrm>
            <a:off x="3119900" y="2029443"/>
            <a:ext cx="3244145" cy="3575686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3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45719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89919"/>
            <a:ext cx="7581901" cy="5770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2800" dirty="0" smtClean="0"/>
              <a:t>بسم الله الرحمن الرحيم</a:t>
            </a:r>
          </a:p>
          <a:p>
            <a:pPr marL="0" indent="0" algn="ctr">
              <a:buNone/>
            </a:pPr>
            <a:endParaRPr lang="ar-sa" sz="2800" dirty="0"/>
          </a:p>
          <a:p>
            <a:pPr marL="0" indent="0" algn="ctr">
              <a:buNone/>
            </a:pPr>
            <a:endParaRPr lang="ar-sa" sz="2800" dirty="0" smtClean="0"/>
          </a:p>
          <a:p>
            <a:pPr marL="0" indent="0" algn="r">
              <a:buNone/>
            </a:pPr>
            <a:r>
              <a:rPr lang="ar-sa" sz="2800" dirty="0" smtClean="0"/>
              <a:t>درسنا اليوم يتحدث عن غرزتين و هما الكفافه و النباته و سوف نتعرف على تعريفهما و طرق استعمالاتهما و تنفيذهما..</a:t>
            </a:r>
          </a:p>
          <a:p>
            <a:pPr marL="0" indent="0" algn="r">
              <a:buNone/>
            </a:pPr>
            <a:endParaRPr lang="ar-sa" sz="2800" dirty="0"/>
          </a:p>
          <a:p>
            <a:pPr marL="0" indent="0" algn="r">
              <a:buNone/>
            </a:pPr>
            <a:endParaRPr lang="ar-sa" sz="2800" dirty="0" smtClean="0"/>
          </a:p>
          <a:p>
            <a:pPr marL="0" indent="0" algn="r">
              <a:buNone/>
            </a:pPr>
            <a:endParaRPr lang="en-US" sz="2800" dirty="0"/>
          </a:p>
        </p:txBody>
      </p:sp>
      <p:pic>
        <p:nvPicPr>
          <p:cNvPr id="4" name="Picture 3" descr="th-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121" y="895442"/>
            <a:ext cx="4762678" cy="1400175"/>
          </a:xfrm>
          <a:prstGeom prst="rect">
            <a:avLst/>
          </a:prstGeom>
        </p:spPr>
      </p:pic>
      <p:pic>
        <p:nvPicPr>
          <p:cNvPr id="5" name="Picture 4" descr="LS00337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122" y="3426832"/>
            <a:ext cx="5521946" cy="281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631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13806"/>
            <a:ext cx="7581901" cy="1355831"/>
          </a:xfrm>
        </p:spPr>
        <p:txBody>
          <a:bodyPr/>
          <a:lstStyle/>
          <a:p>
            <a:r>
              <a:rPr lang="ar-sa" dirty="0" smtClean="0"/>
              <a:t>تعريف غرزة النباته و استعمالاتها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69193"/>
            <a:ext cx="7581901" cy="521950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3600" dirty="0" smtClean="0"/>
              <a:t>تعريفها:</a:t>
            </a:r>
            <a:r>
              <a:rPr lang="ar-sa" dirty="0" smtClean="0"/>
              <a:t>هي من امتن غرز الخياطه اليدويه في شكلها و تشبه غرزة المكنة اليدوية في شكلها من وجه القماش اما من الخلف فتشبه غرزة الفرع.</a:t>
            </a:r>
          </a:p>
          <a:p>
            <a:pPr marL="0" indent="0" algn="r">
              <a:buNone/>
            </a:pPr>
            <a:r>
              <a:rPr lang="ar-sa" sz="3600" dirty="0" smtClean="0"/>
              <a:t>استعمالاتها:</a:t>
            </a:r>
            <a:r>
              <a:rPr lang="ar-sa" dirty="0" smtClean="0"/>
              <a:t>تستعمل لتثبيت طبقتين من القماش-خياطة الاقمشه المشغوله بالغرز-تركيب سحابات عن الاقمشه.</a:t>
            </a:r>
          </a:p>
          <a:p>
            <a:pPr marL="0" indent="0" algn="r">
              <a:buNone/>
            </a:pPr>
            <a:endParaRPr lang="ar-sa" dirty="0"/>
          </a:p>
          <a:p>
            <a:pPr marL="0" indent="0" algn="r">
              <a:buNone/>
            </a:pPr>
            <a:endParaRPr lang="ar-sa" dirty="0" smtClean="0"/>
          </a:p>
        </p:txBody>
      </p:sp>
      <p:pic>
        <p:nvPicPr>
          <p:cNvPr id="4" name="Picture 3" descr="12030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62" y="3682860"/>
            <a:ext cx="2842616" cy="1971352"/>
          </a:xfrm>
          <a:prstGeom prst="rect">
            <a:avLst/>
          </a:prstGeom>
        </p:spPr>
      </p:pic>
      <p:pic>
        <p:nvPicPr>
          <p:cNvPr id="5" name="Picture 4" descr="th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091" y="3776897"/>
            <a:ext cx="2096182" cy="1838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185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66" y="-295539"/>
            <a:ext cx="7581901" cy="1363794"/>
          </a:xfrm>
        </p:spPr>
        <p:txBody>
          <a:bodyPr/>
          <a:lstStyle/>
          <a:p>
            <a:r>
              <a:rPr lang="ar-sa" dirty="0" smtClean="0"/>
              <a:t>طريقة تنفيذ الغرزة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068255"/>
            <a:ext cx="7581901" cy="520018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36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ar-sa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اولا: يثبت الخيط بغرزة التثبيت ثم تغرز الابره على الوجه.</a:t>
            </a:r>
          </a:p>
          <a:p>
            <a:pPr marL="0" indent="0" algn="r">
              <a:buNone/>
            </a:pPr>
            <a:r>
              <a:rPr lang="ar-sa" sz="36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sa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ثانيا: يعاد غرز الابره على ظهر القماش  من مكان التثبيت.</a:t>
            </a:r>
          </a:p>
          <a:p>
            <a:pPr marL="0" indent="0" algn="r">
              <a:buNone/>
            </a:pPr>
            <a:r>
              <a:rPr lang="ar-sa" sz="36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sa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ثالثا: تغرز الابره من الظهر الى الوجه مره اخرى على نفس المسافه المتباعده.</a:t>
            </a:r>
          </a:p>
          <a:p>
            <a:pPr marL="0" indent="0" algn="r">
              <a:buNone/>
            </a:pPr>
            <a:r>
              <a:rPr lang="ar-sa" sz="36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sa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رابعا: يعاد غرزها مرة اخرى ملاصقه لنهاية الغرزة الاولى.</a:t>
            </a:r>
          </a:p>
          <a:p>
            <a:pPr marL="0" indent="0" algn="r">
              <a:buNone/>
            </a:pPr>
            <a:r>
              <a:rPr lang="ar-sa" sz="36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ar-sa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خامسا: يكرر العمل مع مراعاة استقامة السطر و انتظام المسافة.</a:t>
            </a:r>
          </a:p>
        </p:txBody>
      </p:sp>
    </p:spTree>
    <p:extLst>
      <p:ext uri="{BB962C8B-B14F-4D97-AF65-F5344CB8AC3E}">
        <p14:creationId xmlns:p14="http://schemas.microsoft.com/office/powerpoint/2010/main" val="2216877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099" y="-781423"/>
            <a:ext cx="7581901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85750"/>
            <a:ext cx="7581901" cy="600075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4000" dirty="0" smtClean="0"/>
              <a:t>صور معرفيه:</a:t>
            </a:r>
          </a:p>
          <a:p>
            <a:pPr marL="0" indent="0" algn="r">
              <a:buNone/>
            </a:pPr>
            <a:endParaRPr lang="en-US" sz="4000" dirty="0"/>
          </a:p>
        </p:txBody>
      </p:sp>
      <p:pic>
        <p:nvPicPr>
          <p:cNvPr id="5" name="Picture 4" descr="th-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5" y="793750"/>
            <a:ext cx="2635250" cy="1666875"/>
          </a:xfrm>
          <a:prstGeom prst="rect">
            <a:avLst/>
          </a:prstGeom>
        </p:spPr>
      </p:pic>
      <p:pic>
        <p:nvPicPr>
          <p:cNvPr id="6" name="Picture 5" descr="th-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2349500"/>
            <a:ext cx="2635250" cy="1698625"/>
          </a:xfrm>
          <a:prstGeom prst="rect">
            <a:avLst/>
          </a:prstGeom>
        </p:spPr>
      </p:pic>
      <p:pic>
        <p:nvPicPr>
          <p:cNvPr id="7" name="Picture 6" descr="th-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5" y="4048125"/>
            <a:ext cx="2635250" cy="169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189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273423"/>
            <a:ext cx="7581901" cy="1464048"/>
          </a:xfrm>
        </p:spPr>
        <p:txBody>
          <a:bodyPr/>
          <a:lstStyle/>
          <a:p>
            <a:r>
              <a:rPr lang="ar-sa" dirty="0" smtClean="0"/>
              <a:t>تعريف غرزة الكفافه و استعمالاتها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000125"/>
            <a:ext cx="7581901" cy="523875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4000" dirty="0" smtClean="0"/>
              <a:t>تعريفها:</a:t>
            </a:r>
            <a:r>
              <a:rPr lang="ar-sa" sz="3200" dirty="0" smtClean="0"/>
              <a:t>من غرز الخياطه التي تنفذ على ظهر القماش من الداخل .</a:t>
            </a:r>
          </a:p>
          <a:p>
            <a:pPr marL="0" indent="0" algn="r">
              <a:buNone/>
            </a:pPr>
            <a:r>
              <a:rPr lang="ar-sa" sz="4000" dirty="0" smtClean="0"/>
              <a:t>استعمالاتها:</a:t>
            </a:r>
            <a:r>
              <a:rPr lang="ar-sa" sz="3200" dirty="0" smtClean="0"/>
              <a:t>تستخدم في تثبيت ثنيات اطراف الملابس.</a:t>
            </a:r>
          </a:p>
          <a:p>
            <a:pPr marL="0" indent="0" algn="r">
              <a:buNone/>
            </a:pPr>
            <a:endParaRPr lang="ar-sa" sz="4000" dirty="0" smtClean="0"/>
          </a:p>
          <a:p>
            <a:pPr marL="0" indent="0" algn="r">
              <a:buNone/>
            </a:pPr>
            <a:endParaRPr lang="en-US" sz="3600" dirty="0"/>
          </a:p>
        </p:txBody>
      </p:sp>
      <p:pic>
        <p:nvPicPr>
          <p:cNvPr id="4" name="Picture 3" descr="th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318" y="3668185"/>
            <a:ext cx="4196823" cy="2392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272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27612"/>
            <a:ext cx="7581901" cy="1190162"/>
          </a:xfrm>
        </p:spPr>
        <p:txBody>
          <a:bodyPr/>
          <a:lstStyle/>
          <a:p>
            <a:r>
              <a:rPr lang="ar-sa" dirty="0" smtClean="0"/>
              <a:t>طريقة تنفيذ الغرزة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62549"/>
            <a:ext cx="7581901" cy="520189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3200" dirty="0" smtClean="0"/>
              <a:t>اولا:يثبت الخيط في الثنيه مبتدئه من جهة اليمين ثم تعمل غرزة صغيره فوق سن الابره مباشره في النسيج من خيط الى خيطين منه.</a:t>
            </a:r>
          </a:p>
          <a:p>
            <a:pPr marL="0" indent="0" algn="r">
              <a:buNone/>
            </a:pPr>
            <a:r>
              <a:rPr lang="ar-sa" sz="3200" dirty="0" smtClean="0"/>
              <a:t>ثانيا:تدخل الابرة بين طبقتي الثنيه بالبعد المطلوب ثم تخرج الابره و يشد الخيط.</a:t>
            </a:r>
          </a:p>
          <a:p>
            <a:pPr marL="0" indent="0" algn="r">
              <a:buNone/>
            </a:pPr>
            <a:r>
              <a:rPr lang="ar-sa" sz="3200" dirty="0" smtClean="0"/>
              <a:t>ثالثا:يكرر العمل بنفس المسافات للحصول على غرز غير ظاهره من ظهر القطعه او من الوجه.</a:t>
            </a:r>
          </a:p>
          <a:p>
            <a:pPr marL="0" indent="0" algn="r">
              <a:buNone/>
            </a:pPr>
            <a:r>
              <a:rPr lang="ar-sa" sz="3200" dirty="0" smtClean="0"/>
              <a:t>رابعا:يثبت الخيط بغرزة التثبيت.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3989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389" y="-182344"/>
            <a:ext cx="7581901" cy="45719"/>
          </a:xfrm>
        </p:spPr>
        <p:txBody>
          <a:bodyPr/>
          <a:lstStyle/>
          <a:p>
            <a:r>
              <a:rPr lang="ar-sa" dirty="0" smtClean="0"/>
              <a:t>   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414172"/>
            <a:ext cx="7581901" cy="589505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3600" dirty="0" smtClean="0"/>
              <a:t>صور عن الغرزتين:</a:t>
            </a:r>
          </a:p>
          <a:p>
            <a:pPr marL="0" indent="0" algn="r">
              <a:buNone/>
            </a:pPr>
            <a:endParaRPr lang="en-US" sz="3600" dirty="0"/>
          </a:p>
        </p:txBody>
      </p:sp>
      <p:pic>
        <p:nvPicPr>
          <p:cNvPr id="5" name="Picture 4" descr="th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169" y="566035"/>
            <a:ext cx="2959563" cy="2333169"/>
          </a:xfrm>
          <a:prstGeom prst="rect">
            <a:avLst/>
          </a:prstGeom>
        </p:spPr>
      </p:pic>
      <p:pic>
        <p:nvPicPr>
          <p:cNvPr id="6" name="Picture 5" descr="th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948" y="2609285"/>
            <a:ext cx="2632341" cy="2291752"/>
          </a:xfrm>
          <a:prstGeom prst="rect">
            <a:avLst/>
          </a:prstGeom>
        </p:spPr>
      </p:pic>
      <p:pic>
        <p:nvPicPr>
          <p:cNvPr id="7" name="Picture 6" descr="th-4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633" y="3619986"/>
            <a:ext cx="3078485" cy="256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893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45719"/>
          </a:xfrm>
        </p:spPr>
        <p:txBody>
          <a:bodyPr/>
          <a:lstStyle/>
          <a:p>
            <a:r>
              <a:rPr lang="ar-sa" dirty="0" smtClean="0"/>
              <a:t>   </a:t>
            </a:r>
            <a:br>
              <a:rPr lang="ar-s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53296"/>
            <a:ext cx="7581901" cy="625256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sz="3600" dirty="0" smtClean="0"/>
              <a:t>تطبيقات:</a:t>
            </a:r>
            <a:endParaRPr lang="ar-sa" sz="3200" dirty="0" smtClean="0"/>
          </a:p>
          <a:p>
            <a:pPr marL="0" indent="0" algn="r">
              <a:buNone/>
            </a:pPr>
            <a:r>
              <a:rPr lang="ar-sa" sz="3200" dirty="0" smtClean="0"/>
              <a:t>س١:كيف تميزين بين غرزة المكنه اليدويه و الغرزه الاليه؟؟</a:t>
            </a:r>
          </a:p>
          <a:p>
            <a:pPr marL="0" indent="0" algn="r">
              <a:buNone/>
            </a:pPr>
            <a:r>
              <a:rPr lang="ar-sa" sz="3200" dirty="0" smtClean="0"/>
              <a:t>ج١:</a:t>
            </a:r>
            <a:r>
              <a:rPr lang="ar-sa" sz="2800" dirty="0" smtClean="0"/>
              <a:t>من شكلها اولا و استقامتها و دقة عملها.</a:t>
            </a:r>
          </a:p>
          <a:p>
            <a:pPr marL="0" indent="0" algn="r">
              <a:buNone/>
            </a:pPr>
            <a:r>
              <a:rPr lang="ar-sa" sz="3600" dirty="0" smtClean="0"/>
              <a:t>س٢:لاحظي اطراف ملابسك من اي غرزة خيطت؟؟</a:t>
            </a:r>
          </a:p>
          <a:p>
            <a:pPr marL="0" indent="0" algn="r">
              <a:buNone/>
            </a:pPr>
            <a:r>
              <a:rPr lang="ar-sa" sz="3600" dirty="0" smtClean="0"/>
              <a:t>ج٢:</a:t>
            </a:r>
            <a:r>
              <a:rPr lang="ar-sa" sz="3200" dirty="0" smtClean="0"/>
              <a:t>غرزة الكفافه.</a:t>
            </a:r>
          </a:p>
          <a:p>
            <a:pPr marL="0" indent="0" algn="r">
              <a:buNone/>
            </a:pPr>
            <a:r>
              <a:rPr lang="ar-sa" sz="3600" dirty="0" smtClean="0"/>
              <a:t>س٣: ما نتائج ترك مسافات واسعه في غرزة الكفافه؟؟</a:t>
            </a:r>
          </a:p>
          <a:p>
            <a:pPr marL="0" indent="0" algn="r">
              <a:buNone/>
            </a:pPr>
            <a:r>
              <a:rPr lang="ar-sa" sz="3600" dirty="0" smtClean="0"/>
              <a:t>ج٣:</a:t>
            </a:r>
            <a:r>
              <a:rPr lang="ar-sa" sz="3200" dirty="0" smtClean="0"/>
              <a:t>عدم تثبت الغرزة لان غرزة الكفافه للتثبيت.</a:t>
            </a:r>
          </a:p>
          <a:p>
            <a:pPr marL="0" indent="0" algn="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585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</a:majorFont>
      <a:minorFont>
        <a:latin typeface="Candara"/>
        <a:ea typeface=""/>
        <a:cs typeface=""/>
        <a:font script="Jpan" typeface="ＭＳ Ｐゴシック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98</TotalTime>
  <Words>314</Words>
  <Application>Microsoft Macintosh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Orbit</vt:lpstr>
      <vt:lpstr>مهارات يدويه</vt:lpstr>
      <vt:lpstr>   </vt:lpstr>
      <vt:lpstr>تعريف غرزة النباته و استعمالاتها</vt:lpstr>
      <vt:lpstr>طريقة تنفيذ الغرزة</vt:lpstr>
      <vt:lpstr>PowerPoint Presentation</vt:lpstr>
      <vt:lpstr>تعريف غرزة الكفافه و استعمالاتها</vt:lpstr>
      <vt:lpstr>طريقة تنفيذ الغرزة</vt:lpstr>
      <vt:lpstr>    </vt:lpstr>
      <vt:lpstr>    </vt:lpstr>
      <vt:lpstr>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يدويه</dc:title>
  <dc:creator>SAM</dc:creator>
  <cp:lastModifiedBy>SAM</cp:lastModifiedBy>
  <cp:revision>7</cp:revision>
  <dcterms:created xsi:type="dcterms:W3CDTF">2015-03-28T14:31:37Z</dcterms:created>
  <dcterms:modified xsi:type="dcterms:W3CDTF">2015-03-28T16:09:55Z</dcterms:modified>
</cp:coreProperties>
</file>