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61" y="142852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2491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714348" y="3000372"/>
            <a:ext cx="75724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حاولت النملة حمل حبة اللوز فلم تستطع فحاولت مرة أخرى فلم تستطع فذهبت إلى بعض أصدقائها ودعتهم لمساعدتها في حمل الثمرة وعادت النملة فرحة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1062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7730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963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915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5" y="1928802"/>
            <a:ext cx="82439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057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76" y="185373"/>
            <a:ext cx="8696775" cy="626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60" y="280991"/>
            <a:ext cx="8643998" cy="62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00040"/>
            <a:ext cx="8715436" cy="61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2014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630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3443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1000100" y="2143116"/>
            <a:ext cx="6643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العمل المفيد عبادة وهو عماد المستقبل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000100" y="3786190"/>
            <a:ext cx="66437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الناس كل منهم يحاج إلى الآخر وإن لم يشعروا بذلك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928662" y="5500702"/>
            <a:ext cx="6643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من يتقن عمله يثاب على ذلك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8" y="285728"/>
            <a:ext cx="8634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90512"/>
            <a:ext cx="8715436" cy="61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967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46</Words>
  <Application>Microsoft Office PowerPoint</Application>
  <PresentationFormat>عرض على الشاشة (3:4)‏</PresentationFormat>
  <Paragraphs>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Windows7</cp:lastModifiedBy>
  <cp:revision>20</cp:revision>
  <dcterms:modified xsi:type="dcterms:W3CDTF">2012-11-16T19:48:21Z</dcterms:modified>
</cp:coreProperties>
</file>