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954" y="-78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9CC-B109-40E1-8446-61CAF807F62F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FA3E-AA0C-47DC-B103-7784DD8C628E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9CC-B109-40E1-8446-61CAF807F62F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FA3E-AA0C-47DC-B103-7784DD8C628E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9CC-B109-40E1-8446-61CAF807F62F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FA3E-AA0C-47DC-B103-7784DD8C628E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9CC-B109-40E1-8446-61CAF807F62F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FA3E-AA0C-47DC-B103-7784DD8C628E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9CC-B109-40E1-8446-61CAF807F62F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FA3E-AA0C-47DC-B103-7784DD8C628E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9CC-B109-40E1-8446-61CAF807F62F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FA3E-AA0C-47DC-B103-7784DD8C628E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9CC-B109-40E1-8446-61CAF807F62F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FA3E-AA0C-47DC-B103-7784DD8C628E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9CC-B109-40E1-8446-61CAF807F62F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FA3E-AA0C-47DC-B103-7784DD8C628E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9CC-B109-40E1-8446-61CAF807F62F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FA3E-AA0C-47DC-B103-7784DD8C628E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9CC-B109-40E1-8446-61CAF807F62F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FA3E-AA0C-47DC-B103-7784DD8C628E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9CC-B109-40E1-8446-61CAF807F62F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FA3E-AA0C-47DC-B103-7784DD8C628E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8E9CC-B109-40E1-8446-61CAF807F62F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CFA3E-AA0C-47DC-B103-7784DD8C628E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2339752" y="332656"/>
            <a:ext cx="4824536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ادوات وخامات التطريز</a:t>
            </a:r>
            <a:endParaRPr lang="ar-SA" sz="2400" b="1" dirty="0"/>
          </a:p>
        </p:txBody>
      </p:sp>
      <p:sp>
        <p:nvSpPr>
          <p:cNvPr id="3" name="مخطط انسيابي: معالجة 2"/>
          <p:cNvSpPr/>
          <p:nvPr/>
        </p:nvSpPr>
        <p:spPr>
          <a:xfrm>
            <a:off x="1115616" y="1124744"/>
            <a:ext cx="7200800" cy="936104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فن التطريز من المهارات اليدوية و هو اجمل فنون اشغال الابرة و له ادوات خاصة به </a:t>
            </a:r>
            <a:r>
              <a:rPr lang="ar-SA" sz="2400" b="1" dirty="0" smtClean="0"/>
              <a:t>منها :</a:t>
            </a:r>
            <a:endParaRPr lang="ar-SA" sz="2400" b="1" dirty="0"/>
          </a:p>
        </p:txBody>
      </p:sp>
      <p:sp>
        <p:nvSpPr>
          <p:cNvPr id="4" name="سهم إلى اليسار 3"/>
          <p:cNvSpPr/>
          <p:nvPr/>
        </p:nvSpPr>
        <p:spPr>
          <a:xfrm>
            <a:off x="6372200" y="2348880"/>
            <a:ext cx="1944216" cy="792088"/>
          </a:xfrm>
          <a:prstGeom prst="leftArrow">
            <a:avLst>
              <a:gd name="adj1" fmla="val 55997"/>
              <a:gd name="adj2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1- </a:t>
            </a:r>
            <a:r>
              <a:rPr lang="ar-SA" sz="2400" b="1" dirty="0" smtClean="0"/>
              <a:t>الإبر:</a:t>
            </a:r>
            <a:endParaRPr lang="ar-SA" sz="2400" b="1" dirty="0"/>
          </a:p>
        </p:txBody>
      </p:sp>
      <p:pic>
        <p:nvPicPr>
          <p:cNvPr id="5" name="صورة 4" descr="Needle &amp; Thread_PST84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420888"/>
            <a:ext cx="770269" cy="780678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179512" y="3140968"/>
            <a:ext cx="813690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تصنع من معدن صلب غير قابل للصدأ وتتنوع في اشكالها وأحجامها ومقاساتها حسب استخدامها و يجب ان تكون الابر مناسبة لنوع القماش و سمك الخيط المستخدم . لماذا في رأيك؟................................................</a:t>
            </a:r>
            <a:endParaRPr lang="ar-SA" sz="2400" b="1" dirty="0"/>
          </a:p>
        </p:txBody>
      </p:sp>
      <p:sp>
        <p:nvSpPr>
          <p:cNvPr id="7" name="سهم إلى اليسار 6"/>
          <p:cNvSpPr/>
          <p:nvPr/>
        </p:nvSpPr>
        <p:spPr>
          <a:xfrm>
            <a:off x="6372200" y="4293096"/>
            <a:ext cx="1944216" cy="792088"/>
          </a:xfrm>
          <a:prstGeom prst="leftArrow">
            <a:avLst>
              <a:gd name="adj1" fmla="val 55997"/>
              <a:gd name="adj2" fmla="val 5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2- </a:t>
            </a:r>
            <a:r>
              <a:rPr lang="ar-SA" sz="2400" b="1" dirty="0" smtClean="0"/>
              <a:t>الناظم  </a:t>
            </a:r>
            <a:r>
              <a:rPr lang="ar-SA" sz="2400" b="1" dirty="0" smtClean="0"/>
              <a:t>:</a:t>
            </a:r>
            <a:endParaRPr lang="ar-SA" sz="24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683568" y="5157192"/>
            <a:ext cx="76328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يصنع من المعدن او البلاستيك او غيرهما و في طرفه سلك معين الشكل.</a:t>
            </a:r>
            <a:endParaRPr lang="ar-SA" sz="2400" b="1" dirty="0"/>
          </a:p>
        </p:txBody>
      </p:sp>
      <p:sp>
        <p:nvSpPr>
          <p:cNvPr id="9" name="مخطط انسيابي: معالجة 8"/>
          <p:cNvSpPr/>
          <p:nvPr/>
        </p:nvSpPr>
        <p:spPr>
          <a:xfrm>
            <a:off x="1259632" y="5805264"/>
            <a:ext cx="7128792" cy="576064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صغيرتي استنتجي فائدته</a:t>
            </a:r>
            <a:r>
              <a:rPr lang="ar-SA" b="1" dirty="0" smtClean="0"/>
              <a:t>......................................................................</a:t>
            </a:r>
            <a:endParaRPr lang="ar-SA" b="1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2555776" y="5877272"/>
            <a:ext cx="30243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>
                <a:solidFill>
                  <a:srgbClr val="FF0000"/>
                </a:solidFill>
              </a:rPr>
              <a:t>يدخل الخيط في الإبرة</a:t>
            </a:r>
            <a:endParaRPr lang="ar-SA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/>
      <p:bldP spid="7" grpId="0" animBg="1"/>
      <p:bldP spid="8" grpId="0"/>
      <p:bldP spid="9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عالجة 1"/>
          <p:cNvSpPr/>
          <p:nvPr/>
        </p:nvSpPr>
        <p:spPr>
          <a:xfrm>
            <a:off x="683568" y="404664"/>
            <a:ext cx="7920880" cy="1080120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فكري: في طريقة تساعدك على ادخال الخيط في الابرة بسهولة في حالة عدم وجود الناظم.</a:t>
            </a:r>
            <a:endParaRPr lang="ar-SA" sz="2400" b="1" dirty="0"/>
          </a:p>
        </p:txBody>
      </p:sp>
      <p:sp>
        <p:nvSpPr>
          <p:cNvPr id="3" name="سهم إلى اليسار 2"/>
          <p:cNvSpPr/>
          <p:nvPr/>
        </p:nvSpPr>
        <p:spPr>
          <a:xfrm>
            <a:off x="6372200" y="1484784"/>
            <a:ext cx="2232248" cy="792088"/>
          </a:xfrm>
          <a:prstGeom prst="leftArrow">
            <a:avLst>
              <a:gd name="adj1" fmla="val 55997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3- خيوط التطريز</a:t>
            </a:r>
            <a:endParaRPr lang="ar-SA" sz="2400" b="1" dirty="0"/>
          </a:p>
        </p:txBody>
      </p:sp>
      <p:sp>
        <p:nvSpPr>
          <p:cNvPr id="4" name="مربع نص 3"/>
          <p:cNvSpPr txBox="1"/>
          <p:nvPr/>
        </p:nvSpPr>
        <p:spPr>
          <a:xfrm>
            <a:off x="899592" y="2276872"/>
            <a:ext cx="770485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تختلف في انواعها و الوانها حسب استخدامها و يختار منها النوع الجيد ذو الالوان الثابتة حتى لا تنصل مع الغسل.</a:t>
            </a:r>
            <a:endParaRPr lang="ar-SA" sz="2400" b="1" dirty="0"/>
          </a:p>
        </p:txBody>
      </p:sp>
      <p:sp>
        <p:nvSpPr>
          <p:cNvPr id="5" name="شكل بيضاوي 4"/>
          <p:cNvSpPr/>
          <p:nvPr/>
        </p:nvSpPr>
        <p:spPr>
          <a:xfrm>
            <a:off x="7308304" y="3212976"/>
            <a:ext cx="1296144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أ</a:t>
            </a:r>
            <a:r>
              <a:rPr lang="ar-SA" sz="2400" b="1" dirty="0" smtClean="0"/>
              <a:t>نواعها</a:t>
            </a:r>
            <a:endParaRPr lang="ar-SA" sz="2400" b="1" dirty="0"/>
          </a:p>
        </p:txBody>
      </p:sp>
      <p:sp>
        <p:nvSpPr>
          <p:cNvPr id="6" name="مستطيل 5"/>
          <p:cNvSpPr/>
          <p:nvPr/>
        </p:nvSpPr>
        <p:spPr>
          <a:xfrm>
            <a:off x="2627784" y="4077072"/>
            <a:ext cx="5904656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C00000"/>
                </a:solidFill>
              </a:rPr>
              <a:t>أ- خيوط المالونيه: </a:t>
            </a:r>
            <a:r>
              <a:rPr lang="ar-SA" sz="2400" b="1" dirty="0" smtClean="0"/>
              <a:t>خيوط قطنية تتكون من ست فتلات و يمكن استخدامها منفردة او مزدوجة.</a:t>
            </a:r>
            <a:endParaRPr lang="ar-SA" sz="2400" b="1" dirty="0"/>
          </a:p>
        </p:txBody>
      </p:sp>
      <p:sp>
        <p:nvSpPr>
          <p:cNvPr id="7" name="مستطيل 6"/>
          <p:cNvSpPr/>
          <p:nvPr/>
        </p:nvSpPr>
        <p:spPr>
          <a:xfrm>
            <a:off x="2627784" y="5445224"/>
            <a:ext cx="5904656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C00000"/>
                </a:solidFill>
              </a:rPr>
              <a:t>ب- خيوط (الكتن برليه) : </a:t>
            </a:r>
            <a:r>
              <a:rPr lang="ar-SA" sz="2400" b="1" dirty="0" smtClean="0"/>
              <a:t>خيوط قطنية مبرومة من فتلتين و تستخدم كما هي.</a:t>
            </a:r>
            <a:endParaRPr lang="ar-SA" sz="2400" b="1" dirty="0"/>
          </a:p>
        </p:txBody>
      </p:sp>
      <p:pic>
        <p:nvPicPr>
          <p:cNvPr id="8" name="صورة 7" descr="images (1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933056"/>
            <a:ext cx="1631627" cy="1104000"/>
          </a:xfrm>
          <a:prstGeom prst="rect">
            <a:avLst/>
          </a:prstGeom>
        </p:spPr>
      </p:pic>
      <p:pic>
        <p:nvPicPr>
          <p:cNvPr id="9" name="صورة 8" descr="images (1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5301208"/>
            <a:ext cx="1616052" cy="1216719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هم إلى اليسار 1"/>
          <p:cNvSpPr/>
          <p:nvPr/>
        </p:nvSpPr>
        <p:spPr>
          <a:xfrm>
            <a:off x="6660232" y="260648"/>
            <a:ext cx="1944216" cy="792088"/>
          </a:xfrm>
          <a:prstGeom prst="leftArrow">
            <a:avLst>
              <a:gd name="adj1" fmla="val 55997"/>
              <a:gd name="adj2" fmla="val 5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4- المقص :</a:t>
            </a:r>
            <a:endParaRPr lang="ar-SA" sz="2400" b="1" dirty="0"/>
          </a:p>
        </p:txBody>
      </p:sp>
      <p:pic>
        <p:nvPicPr>
          <p:cNvPr id="3" name="صورة 2" descr="scisso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188640"/>
            <a:ext cx="1014363" cy="1014363"/>
          </a:xfrm>
          <a:prstGeom prst="rect">
            <a:avLst/>
          </a:prstGeom>
        </p:spPr>
      </p:pic>
      <p:sp>
        <p:nvSpPr>
          <p:cNvPr id="4" name="مربع نص 3"/>
          <p:cNvSpPr txBox="1"/>
          <p:nvPr/>
        </p:nvSpPr>
        <p:spPr>
          <a:xfrm>
            <a:off x="1115616" y="1124744"/>
            <a:ext cx="734481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و يصنع غالبا من المعدن وله مقاسات متعددة (كبير – وسط – صغير).</a:t>
            </a:r>
          </a:p>
          <a:p>
            <a:r>
              <a:rPr lang="ar-SA" sz="2400" b="1" dirty="0" smtClean="0"/>
              <a:t>صفي مقص الخيوط............................................................</a:t>
            </a:r>
            <a:endParaRPr lang="ar-SA" sz="2400" b="1" dirty="0"/>
          </a:p>
        </p:txBody>
      </p:sp>
      <p:sp>
        <p:nvSpPr>
          <p:cNvPr id="5" name="سهم إلى اليسار 4"/>
          <p:cNvSpPr/>
          <p:nvPr/>
        </p:nvSpPr>
        <p:spPr>
          <a:xfrm>
            <a:off x="6660232" y="1988840"/>
            <a:ext cx="1944216" cy="792088"/>
          </a:xfrm>
          <a:prstGeom prst="leftArrow">
            <a:avLst>
              <a:gd name="adj1" fmla="val 55997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5- القماش :</a:t>
            </a:r>
            <a:endParaRPr lang="ar-SA" sz="2400" b="1" dirty="0"/>
          </a:p>
        </p:txBody>
      </p:sp>
      <p:pic>
        <p:nvPicPr>
          <p:cNvPr id="6" name="صورة 5" descr="plant_dyed_silk_scarves_350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1988840"/>
            <a:ext cx="1378843" cy="917915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>
            <a:off x="1403648" y="3068960"/>
            <a:ext cx="720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نسيج من خيوط نسجت بدقة متناهية ومنه عدة </a:t>
            </a:r>
            <a:r>
              <a:rPr lang="ar-SA" sz="2400" b="1" dirty="0" smtClean="0"/>
              <a:t>أنواع:</a:t>
            </a:r>
            <a:endParaRPr lang="ar-SA" sz="2400" b="1" dirty="0" smtClean="0"/>
          </a:p>
          <a:p>
            <a:r>
              <a:rPr lang="ar-SA" sz="2400" b="1" dirty="0" smtClean="0"/>
              <a:t>..........................،...........................،........................</a:t>
            </a:r>
            <a:endParaRPr lang="ar-SA" sz="2400" b="1" dirty="0"/>
          </a:p>
        </p:txBody>
      </p:sp>
      <p:sp>
        <p:nvSpPr>
          <p:cNvPr id="8" name="سهم إلى اليسار 7"/>
          <p:cNvSpPr/>
          <p:nvPr/>
        </p:nvSpPr>
        <p:spPr>
          <a:xfrm>
            <a:off x="5796136" y="3789040"/>
            <a:ext cx="2808312" cy="864096"/>
          </a:xfrm>
          <a:prstGeom prst="leftArrow">
            <a:avLst>
              <a:gd name="adj1" fmla="val 55997"/>
              <a:gd name="adj2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6- واقي </a:t>
            </a:r>
            <a:r>
              <a:rPr lang="ar-SA" sz="2000" b="1" dirty="0" smtClean="0"/>
              <a:t>الإصبع </a:t>
            </a:r>
            <a:r>
              <a:rPr lang="ar-SA" sz="2000" b="1" dirty="0" smtClean="0"/>
              <a:t>(الكشتبان):</a:t>
            </a:r>
            <a:endParaRPr lang="ar-SA" sz="2000" b="1" dirty="0"/>
          </a:p>
        </p:txBody>
      </p:sp>
      <p:pic>
        <p:nvPicPr>
          <p:cNvPr id="9" name="صورة 8" descr="2550054012009100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3933056"/>
            <a:ext cx="773236" cy="789128"/>
          </a:xfrm>
          <a:prstGeom prst="rect">
            <a:avLst/>
          </a:prstGeom>
        </p:spPr>
      </p:pic>
      <p:sp>
        <p:nvSpPr>
          <p:cNvPr id="10" name="مربع نص 9"/>
          <p:cNvSpPr txBox="1"/>
          <p:nvPr/>
        </p:nvSpPr>
        <p:spPr>
          <a:xfrm>
            <a:off x="1331640" y="4797152"/>
            <a:ext cx="727280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يلبس على الاصبع الوسطى من اليد لحمايته من وخز الابرة عند الحياكة اليدوية و يصنع من عدة انواع مثل: المعدن، البلاستيك، الجلد السميك.</a:t>
            </a:r>
            <a:endParaRPr lang="ar-SA" sz="2400" b="1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-324544" y="1412776"/>
            <a:ext cx="68407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>
                <a:solidFill>
                  <a:schemeClr val="bg1"/>
                </a:solidFill>
              </a:rPr>
              <a:t>يكون صغير الحجم رفيعا ينتهي بطرف حاد وله قبضتان مستديرتان</a:t>
            </a:r>
            <a:endParaRPr lang="ar-SA" sz="2400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1979712" y="3429000"/>
            <a:ext cx="12241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chemeClr val="bg1"/>
                </a:solidFill>
              </a:rPr>
              <a:t>صوف </a:t>
            </a:r>
            <a:endParaRPr lang="ar-SA" sz="2400" dirty="0">
              <a:solidFill>
                <a:schemeClr val="bg1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4572000" y="3429000"/>
            <a:ext cx="12241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chemeClr val="bg1"/>
                </a:solidFill>
              </a:rPr>
              <a:t>حرير </a:t>
            </a:r>
            <a:endParaRPr lang="ar-SA" sz="2400" dirty="0">
              <a:solidFill>
                <a:schemeClr val="bg1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6804248" y="3429000"/>
            <a:ext cx="12241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chemeClr val="bg1"/>
                </a:solidFill>
              </a:rPr>
              <a:t>قطن </a:t>
            </a:r>
            <a:endParaRPr lang="ar-SA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7" grpId="0"/>
      <p:bldP spid="8" grpId="0" animBg="1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هم إلى اليسار 1"/>
          <p:cNvSpPr/>
          <p:nvPr/>
        </p:nvSpPr>
        <p:spPr>
          <a:xfrm>
            <a:off x="6732240" y="188640"/>
            <a:ext cx="1944216" cy="792088"/>
          </a:xfrm>
          <a:prstGeom prst="leftArrow">
            <a:avLst>
              <a:gd name="adj1" fmla="val 55997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7- الدبابيس :</a:t>
            </a:r>
            <a:endParaRPr lang="ar-SA" sz="2400" b="1" dirty="0"/>
          </a:p>
        </p:txBody>
      </p:sp>
      <p:pic>
        <p:nvPicPr>
          <p:cNvPr id="3" name="صورة 2" descr="get-3-2009-0giiqti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16632"/>
            <a:ext cx="1018522" cy="1018522"/>
          </a:xfrm>
          <a:prstGeom prst="rect">
            <a:avLst/>
          </a:prstGeom>
        </p:spPr>
      </p:pic>
      <p:sp>
        <p:nvSpPr>
          <p:cNvPr id="4" name="مربع نص 3"/>
          <p:cNvSpPr txBox="1"/>
          <p:nvPr/>
        </p:nvSpPr>
        <p:spPr>
          <a:xfrm>
            <a:off x="251520" y="1268760"/>
            <a:ext cx="842493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تصنع من المعدن الجيد غير القابل للصدأ وهي نوعان: نوع يستخدم للورق و آخر للقماش.</a:t>
            </a:r>
            <a:endParaRPr lang="ar-SA" sz="2400" b="1" dirty="0"/>
          </a:p>
        </p:txBody>
      </p:sp>
      <p:sp>
        <p:nvSpPr>
          <p:cNvPr id="5" name="سهم إلى اليسار 4"/>
          <p:cNvSpPr/>
          <p:nvPr/>
        </p:nvSpPr>
        <p:spPr>
          <a:xfrm>
            <a:off x="6588224" y="1988840"/>
            <a:ext cx="2088232" cy="792088"/>
          </a:xfrm>
          <a:prstGeom prst="leftArrow">
            <a:avLst>
              <a:gd name="adj1" fmla="val 55997"/>
              <a:gd name="adj2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8- حاملة الدبابيس :</a:t>
            </a:r>
            <a:endParaRPr lang="ar-SA" sz="2000" b="1" dirty="0"/>
          </a:p>
        </p:txBody>
      </p:sp>
      <p:pic>
        <p:nvPicPr>
          <p:cNvPr id="6" name="صورة 5" descr="a43ea8a1c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1916832"/>
            <a:ext cx="1098369" cy="1062608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>
            <a:off x="2771800" y="3140968"/>
            <a:ext cx="590465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كيس صغير محشو بالصوف او الاسفنج وله اشكال مختلفة و يستخدم لحفظ الدبابيس والإبر بغرزها في اثناء العمل</a:t>
            </a:r>
            <a:r>
              <a:rPr lang="ar-SA" b="1" dirty="0" smtClean="0"/>
              <a:t>.</a:t>
            </a:r>
            <a:endParaRPr lang="ar-SA" b="1" dirty="0"/>
          </a:p>
        </p:txBody>
      </p:sp>
      <p:sp>
        <p:nvSpPr>
          <p:cNvPr id="8" name="مستطيل 7"/>
          <p:cNvSpPr/>
          <p:nvPr/>
        </p:nvSpPr>
        <p:spPr>
          <a:xfrm>
            <a:off x="1403648" y="3933056"/>
            <a:ext cx="7200800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فكري: في طريقة سريعة لجمع الدبابيس المتناثرة حتى لا تؤذي الآخرين.</a:t>
            </a:r>
            <a:endParaRPr lang="ar-SA" sz="2000" b="1" dirty="0"/>
          </a:p>
        </p:txBody>
      </p:sp>
      <p:sp>
        <p:nvSpPr>
          <p:cNvPr id="9" name="سهم إلى اليسار 8"/>
          <p:cNvSpPr/>
          <p:nvPr/>
        </p:nvSpPr>
        <p:spPr>
          <a:xfrm>
            <a:off x="6012160" y="4509120"/>
            <a:ext cx="2592288" cy="792088"/>
          </a:xfrm>
          <a:prstGeom prst="leftArrow">
            <a:avLst>
              <a:gd name="adj1" fmla="val 55997"/>
              <a:gd name="adj2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9- حافظة ادوات التطريز :</a:t>
            </a:r>
            <a:endParaRPr lang="ar-SA" sz="2000" b="1" dirty="0"/>
          </a:p>
        </p:txBody>
      </p:sp>
      <p:pic>
        <p:nvPicPr>
          <p:cNvPr id="10" name="صورة 9" descr="images (2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4509120"/>
            <a:ext cx="1147762" cy="862012"/>
          </a:xfrm>
          <a:prstGeom prst="rect">
            <a:avLst/>
          </a:prstGeom>
        </p:spPr>
      </p:pic>
      <p:sp>
        <p:nvSpPr>
          <p:cNvPr id="11" name="مربع نص 10"/>
          <p:cNvSpPr txBox="1"/>
          <p:nvPr/>
        </p:nvSpPr>
        <p:spPr>
          <a:xfrm>
            <a:off x="2339752" y="5517232"/>
            <a:ext cx="62646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صندوق او علبة او حقيبة مخصصة لحفظ ادوات التطريز.</a:t>
            </a:r>
            <a:endParaRPr lang="ar-SA" sz="2400" b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7" grpId="0"/>
      <p:bldP spid="8" grpId="0" animBg="1"/>
      <p:bldP spid="9" grpId="0" animBg="1"/>
      <p:bldP spid="11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309</Words>
  <Application>Microsoft Office PowerPoint</Application>
  <PresentationFormat>عرض على الشاشة (3:4)‏</PresentationFormat>
  <Paragraphs>33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الشريحة 1</vt:lpstr>
      <vt:lpstr>الشريحة 2</vt:lpstr>
      <vt:lpstr>الشريحة 3</vt:lpstr>
      <vt:lpstr>الشريحة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 </dc:creator>
  <cp:lastModifiedBy>mady</cp:lastModifiedBy>
  <cp:revision>18</cp:revision>
  <dcterms:created xsi:type="dcterms:W3CDTF">2013-06-13T12:25:25Z</dcterms:created>
  <dcterms:modified xsi:type="dcterms:W3CDTF">2013-06-30T13:09:20Z</dcterms:modified>
</cp:coreProperties>
</file>