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66" y="161953"/>
            <a:ext cx="8786874" cy="633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110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058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72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1428728" y="3571876"/>
            <a:ext cx="65722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حيوان بحري شفاف ليس له رأس وحيوان يشبه النجم في شكله مختلف الأحجام وأسماك متعددة الألوان والأجناس والأحجام  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586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2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214290"/>
            <a:ext cx="86439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63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3000364" y="2571744"/>
            <a:ext cx="42861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286248" y="3714752"/>
            <a:ext cx="42861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,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429256" y="4857760"/>
            <a:ext cx="42861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.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10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586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820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772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72" y="300036"/>
            <a:ext cx="8653485" cy="605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214290"/>
            <a:ext cx="861538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04" y="285728"/>
            <a:ext cx="86820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52410"/>
            <a:ext cx="8643998" cy="624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2016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04" y="285728"/>
            <a:ext cx="86630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058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عرض على الشاشة (3:4)‏</PresentationFormat>
  <Paragraphs>4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Windows7</cp:lastModifiedBy>
  <cp:revision>19</cp:revision>
  <dcterms:modified xsi:type="dcterms:W3CDTF">2012-11-16T19:58:52Z</dcterms:modified>
</cp:coreProperties>
</file>