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13DCDAB-F7E9-44C0-8CA2-E821B3E4FFD6}" type="datetimeFigureOut">
              <a:rPr lang="ar-SA" smtClean="0"/>
              <a:t>04/04/34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75384D-0B7E-4B42-BBBD-29204765FE9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DCDAB-F7E9-44C0-8CA2-E821B3E4FFD6}" type="datetimeFigureOut">
              <a:rPr lang="ar-SA" smtClean="0"/>
              <a:t>04/04/34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5384D-0B7E-4B42-BBBD-29204765FE9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13DCDAB-F7E9-44C0-8CA2-E821B3E4FFD6}" type="datetimeFigureOut">
              <a:rPr lang="ar-SA" smtClean="0"/>
              <a:t>04/04/34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75384D-0B7E-4B42-BBBD-29204765FE9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DCDAB-F7E9-44C0-8CA2-E821B3E4FFD6}" type="datetimeFigureOut">
              <a:rPr lang="ar-SA" smtClean="0"/>
              <a:t>04/04/34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5384D-0B7E-4B42-BBBD-29204765FE9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13DCDAB-F7E9-44C0-8CA2-E821B3E4FFD6}" type="datetimeFigureOut">
              <a:rPr lang="ar-SA" smtClean="0"/>
              <a:t>04/04/34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375384D-0B7E-4B42-BBBD-29204765FE9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DCDAB-F7E9-44C0-8CA2-E821B3E4FFD6}" type="datetimeFigureOut">
              <a:rPr lang="ar-SA" smtClean="0"/>
              <a:t>04/04/34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5384D-0B7E-4B42-BBBD-29204765FE9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DCDAB-F7E9-44C0-8CA2-E821B3E4FFD6}" type="datetimeFigureOut">
              <a:rPr lang="ar-SA" smtClean="0"/>
              <a:t>04/04/34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5384D-0B7E-4B42-BBBD-29204765FE9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DCDAB-F7E9-44C0-8CA2-E821B3E4FFD6}" type="datetimeFigureOut">
              <a:rPr lang="ar-SA" smtClean="0"/>
              <a:t>04/04/34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5384D-0B7E-4B42-BBBD-29204765FE9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13DCDAB-F7E9-44C0-8CA2-E821B3E4FFD6}" type="datetimeFigureOut">
              <a:rPr lang="ar-SA" smtClean="0"/>
              <a:t>04/04/34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5384D-0B7E-4B42-BBBD-29204765FE9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DCDAB-F7E9-44C0-8CA2-E821B3E4FFD6}" type="datetimeFigureOut">
              <a:rPr lang="ar-SA" smtClean="0"/>
              <a:t>04/04/34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5384D-0B7E-4B42-BBBD-29204765FE9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DCDAB-F7E9-44C0-8CA2-E821B3E4FFD6}" type="datetimeFigureOut">
              <a:rPr lang="ar-SA" smtClean="0"/>
              <a:t>04/04/34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5384D-0B7E-4B42-BBBD-29204765FE9D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13DCDAB-F7E9-44C0-8CA2-E821B3E4FFD6}" type="datetimeFigureOut">
              <a:rPr lang="ar-SA" smtClean="0"/>
              <a:t>04/04/34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375384D-0B7E-4B42-BBBD-29204765FE9D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3240360" cy="2808312"/>
          </a:xfrm>
          <a:prstGeom prst="rect">
            <a:avLst/>
          </a:prstGeom>
          <a:ln w="57150">
            <a:solidFill>
              <a:srgbClr val="7030A0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2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136904" cy="6048672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9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592" y="260648"/>
            <a:ext cx="2600325" cy="112395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754" y="1628800"/>
            <a:ext cx="1781175" cy="3573561"/>
          </a:xfrm>
          <a:prstGeom prst="rect">
            <a:avLst/>
          </a:prstGeom>
          <a:ln w="571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713" y="1447378"/>
            <a:ext cx="2084842" cy="4467225"/>
          </a:xfrm>
          <a:prstGeom prst="rect">
            <a:avLst/>
          </a:prstGeom>
          <a:ln w="57150">
            <a:solidFill>
              <a:srgbClr val="0070C0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7" y="1466428"/>
            <a:ext cx="1988322" cy="4448175"/>
          </a:xfrm>
          <a:prstGeom prst="rect">
            <a:avLst/>
          </a:prstGeom>
          <a:ln w="57150">
            <a:solidFill>
              <a:srgbClr val="FF0000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36801"/>
            <a:ext cx="1888837" cy="3670523"/>
          </a:xfrm>
          <a:prstGeom prst="rect">
            <a:avLst/>
          </a:prstGeom>
          <a:ln w="57150">
            <a:solidFill>
              <a:srgbClr val="FFFF00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52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7809681" cy="4896544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41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7992888" cy="5976664"/>
          </a:xfrm>
          <a:prstGeom prst="rect">
            <a:avLst/>
          </a:prstGeom>
          <a:ln w="57150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11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493645" cy="3528392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399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</TotalTime>
  <Words>0</Words>
  <Application>Microsoft Office PowerPoint</Application>
  <PresentationFormat>عرض على الشاشة (3:4)‏</PresentationFormat>
  <Paragraphs>0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وافر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3</cp:revision>
  <dcterms:created xsi:type="dcterms:W3CDTF">2013-01-03T05:59:41Z</dcterms:created>
  <dcterms:modified xsi:type="dcterms:W3CDTF">2013-02-14T09:41:35Z</dcterms:modified>
</cp:coreProperties>
</file>