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7" r:id="rId7"/>
    <p:sldId id="289" r:id="rId8"/>
    <p:sldId id="288" r:id="rId9"/>
    <p:sldId id="290" r:id="rId10"/>
    <p:sldId id="280" r:id="rId11"/>
    <p:sldId id="281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857356" y="1928802"/>
            <a:ext cx="5572164" cy="2928461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16600" b="1" dirty="0" smtClean="0">
                <a:solidFill>
                  <a:srgbClr val="FF0000"/>
                </a:solidFill>
              </a:rPr>
              <a:t>القهوة</a:t>
            </a:r>
            <a:endParaRPr lang="ar-EG" sz="1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37"/>
            <a:ext cx="8501122" cy="197167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285992"/>
            <a:ext cx="8501122" cy="21431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4590679"/>
            <a:ext cx="8501122" cy="200025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25717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3"/>
            <a:ext cx="8543944" cy="35719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8596" y="142852"/>
            <a:ext cx="8429684" cy="144655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اشتهر اليمن والحبشة بزراعة البن الذي يستخدم لتحضير القهوة العربية بعد تحميصه .</a:t>
            </a:r>
            <a:endParaRPr lang="ar-S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943" y="1841909"/>
            <a:ext cx="8715404" cy="482917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214290"/>
            <a:ext cx="8143932" cy="156966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قارني بين تحميص البن في السابق وفي الوقت الحاضر .</a:t>
            </a:r>
            <a:endParaRPr lang="ar-SA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57203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643570" y="214290"/>
            <a:ext cx="3071834" cy="92333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5400" b="1" dirty="0" smtClean="0"/>
              <a:t>طحن البن :</a:t>
            </a:r>
            <a:endParaRPr lang="ar-SA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01122" cy="44291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000760" y="214290"/>
            <a:ext cx="2714644" cy="92333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5400" b="1" dirty="0" smtClean="0"/>
              <a:t>حفظ البن :</a:t>
            </a:r>
            <a:endParaRPr lang="ar-SA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99" y="1785926"/>
            <a:ext cx="8391543" cy="250033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786578" y="439031"/>
            <a:ext cx="1928826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تذكري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92333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5400" b="1" dirty="0" smtClean="0"/>
              <a:t>قفل علبة البن جيدا بعد كل استعمال .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شريط مثقب 4"/>
          <p:cNvSpPr/>
          <p:nvPr/>
        </p:nvSpPr>
        <p:spPr>
          <a:xfrm>
            <a:off x="5214942" y="142852"/>
            <a:ext cx="3500462" cy="1377494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القهوة العربية :</a:t>
            </a:r>
            <a:endParaRPr lang="ar-SA" sz="4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785926"/>
            <a:ext cx="7572428" cy="464347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شريط مثقب 4"/>
          <p:cNvSpPr/>
          <p:nvPr/>
        </p:nvSpPr>
        <p:spPr>
          <a:xfrm>
            <a:off x="5214942" y="142852"/>
            <a:ext cx="3500462" cy="1377494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القهوة العربية :</a:t>
            </a:r>
            <a:endParaRPr lang="ar-SA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43998" cy="49244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</Words>
  <PresentationFormat>عرض على الشاشة (3:4)‏</PresentationFormat>
  <Paragraphs>9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Admin</cp:lastModifiedBy>
  <cp:revision>11</cp:revision>
  <dcterms:modified xsi:type="dcterms:W3CDTF">2012-08-10T06:59:49Z</dcterms:modified>
</cp:coreProperties>
</file>