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730"/>
            <a:ext cx="8786874" cy="619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773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6301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2491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820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8205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058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8680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2428860" y="4286256"/>
            <a:ext cx="5357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ما الذي يؤلمك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1071538" y="4714884"/>
            <a:ext cx="67865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بماذا تشعر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1142976" y="5214950"/>
            <a:ext cx="67865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متى ظهر هذا الألم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142976" y="5572140"/>
            <a:ext cx="67865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ما هو آخر دواء تناولته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9157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2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2968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677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8681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9" y="357166"/>
            <a:ext cx="864395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2014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4214810" y="3643314"/>
            <a:ext cx="3214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من أول رجل حاول الطيران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857224" y="3571876"/>
            <a:ext cx="32146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/>
              <a:t>أول رجل حاول الطيران عباس ابن فرناس </a:t>
            </a:r>
            <a:endParaRPr lang="ar-SA" sz="2400" b="1" dirty="0"/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4286248" y="4286256"/>
            <a:ext cx="3214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أين عاش عباس بن فرنا؟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857224" y="4214818"/>
            <a:ext cx="32146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عاش عباس بن فرناس في الأندلس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4286248" y="4786322"/>
            <a:ext cx="3214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ماذا صنع من الريش ؟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857224" y="4929198"/>
            <a:ext cx="3214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/>
              <a:t>صنع من الريش جناحين </a:t>
            </a:r>
            <a:endParaRPr lang="ar-SA" sz="2400" b="1" dirty="0"/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4286248" y="5214950"/>
            <a:ext cx="3214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ما الذي ترتب على ذلك؟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785786" y="5429264"/>
            <a:ext cx="32146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فكر العلماء حتى ابتكروا طريقة للطيران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0109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5824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59</Words>
  <Application>Microsoft Office PowerPoint</Application>
  <PresentationFormat>عرض على الشاشة (3:4)‏</PresentationFormat>
  <Paragraphs>12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Windows7</cp:lastModifiedBy>
  <cp:revision>20</cp:revision>
  <dcterms:modified xsi:type="dcterms:W3CDTF">2012-11-16T19:55:22Z</dcterms:modified>
</cp:coreProperties>
</file>